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60" r:id="rId5"/>
    <p:sldId id="259" r:id="rId6"/>
    <p:sldId id="261" r:id="rId7"/>
    <p:sldId id="262" r:id="rId8"/>
    <p:sldId id="274" r:id="rId9"/>
    <p:sldId id="263" r:id="rId10"/>
    <p:sldId id="265" r:id="rId11"/>
    <p:sldId id="267" r:id="rId12"/>
    <p:sldId id="268" r:id="rId13"/>
    <p:sldId id="270" r:id="rId14"/>
    <p:sldId id="278" r:id="rId15"/>
    <p:sldId id="275" r:id="rId16"/>
    <p:sldId id="271" r:id="rId17"/>
    <p:sldId id="272" r:id="rId18"/>
    <p:sldId id="276" r:id="rId19"/>
    <p:sldId id="279" r:id="rId20"/>
    <p:sldId id="277" r:id="rId21"/>
  </p:sldIdLst>
  <p:sldSz cx="12192000" cy="6858000"/>
  <p:notesSz cx="6858000" cy="9144000"/>
  <p:defaultTextStyle>
    <a:defPPr>
      <a:defRPr lang="lv-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k" initials="M" lastIdx="4" clrIdx="0">
    <p:extLst>
      <p:ext uri="{19B8F6BF-5375-455C-9EA6-DF929625EA0E}">
        <p15:presenceInfo xmlns:p15="http://schemas.microsoft.com/office/powerpoint/2012/main" userId="Ma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4014" autoAdjust="0"/>
  </p:normalViewPr>
  <p:slideViewPr>
    <p:cSldViewPr snapToGrid="0">
      <p:cViewPr varScale="1">
        <p:scale>
          <a:sx n="68" d="100"/>
          <a:sy n="68"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v-LV"/>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01F160-D06D-4551-BC78-82D22F983452}" type="datetimeFigureOut">
              <a:rPr lang="lv-LV" smtClean="0"/>
              <a:t>2016.09.15.</a:t>
            </a:fld>
            <a:endParaRPr lang="lv-LV"/>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v-LV"/>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lv-LV"/>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v-LV"/>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7D91C-99B3-4121-95A2-54EDD84527A1}" type="slidenum">
              <a:rPr lang="lv-LV" smtClean="0"/>
              <a:t>‹#›</a:t>
            </a:fld>
            <a:endParaRPr lang="lv-LV"/>
          </a:p>
        </p:txBody>
      </p:sp>
    </p:spTree>
    <p:extLst>
      <p:ext uri="{BB962C8B-B14F-4D97-AF65-F5344CB8AC3E}">
        <p14:creationId xmlns:p14="http://schemas.microsoft.com/office/powerpoint/2010/main" val="3331787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webkursi.lv/java-eim/de/install_ant.html"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Slide Number Placeholder 3"/>
          <p:cNvSpPr>
            <a:spLocks noGrp="1"/>
          </p:cNvSpPr>
          <p:nvPr>
            <p:ph type="sldNum" sz="quarter" idx="10"/>
          </p:nvPr>
        </p:nvSpPr>
        <p:spPr/>
        <p:txBody>
          <a:bodyPr/>
          <a:lstStyle/>
          <a:p>
            <a:fld id="{2347D91C-99B3-4121-95A2-54EDD84527A1}" type="slidenum">
              <a:rPr lang="lv-LV" smtClean="0"/>
              <a:t>1</a:t>
            </a:fld>
            <a:endParaRPr lang="lv-LV"/>
          </a:p>
        </p:txBody>
      </p:sp>
    </p:spTree>
    <p:extLst>
      <p:ext uri="{BB962C8B-B14F-4D97-AF65-F5344CB8AC3E}">
        <p14:creationId xmlns:p14="http://schemas.microsoft.com/office/powerpoint/2010/main" val="31108890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Slide Number Placeholder 3"/>
          <p:cNvSpPr>
            <a:spLocks noGrp="1"/>
          </p:cNvSpPr>
          <p:nvPr>
            <p:ph type="sldNum" sz="quarter" idx="10"/>
          </p:nvPr>
        </p:nvSpPr>
        <p:spPr/>
        <p:txBody>
          <a:bodyPr/>
          <a:lstStyle/>
          <a:p>
            <a:fld id="{2347D91C-99B3-4121-95A2-54EDD84527A1}" type="slidenum">
              <a:rPr lang="lv-LV" smtClean="0"/>
              <a:t>20</a:t>
            </a:fld>
            <a:endParaRPr lang="lv-LV"/>
          </a:p>
        </p:txBody>
      </p:sp>
    </p:spTree>
    <p:extLst>
      <p:ext uri="{BB962C8B-B14F-4D97-AF65-F5344CB8AC3E}">
        <p14:creationId xmlns:p14="http://schemas.microsoft.com/office/powerpoint/2010/main" val="3764283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lv-LV" dirty="0" smtClean="0"/>
              <a:t>Kas ir </a:t>
            </a:r>
            <a:r>
              <a:rPr lang="lv-LV" dirty="0" err="1" smtClean="0"/>
              <a:t>servlets</a:t>
            </a:r>
            <a:endParaRPr lang="lv-LV" dirty="0" smtClean="0"/>
          </a:p>
          <a:p>
            <a:r>
              <a:rPr lang="lv-LV" dirty="0" err="1" smtClean="0"/>
              <a:t>Servlets</a:t>
            </a:r>
            <a:r>
              <a:rPr lang="lv-LV" dirty="0" smtClean="0"/>
              <a:t> ir Javas programma, kura darbojas J2EE aplikāciju serverī; saņem un apstrādā HTTP pieprasījumus.</a:t>
            </a:r>
          </a:p>
          <a:p>
            <a:r>
              <a:rPr lang="lv-LV" dirty="0" err="1" smtClean="0"/>
              <a:t>Servleti</a:t>
            </a:r>
            <a:r>
              <a:rPr lang="lv-LV" dirty="0" smtClean="0"/>
              <a:t> (jeb </a:t>
            </a:r>
            <a:r>
              <a:rPr lang="lv-LV" dirty="0" err="1" smtClean="0"/>
              <a:t>servsīklietotnes</a:t>
            </a:r>
            <a:r>
              <a:rPr lang="lv-LV" dirty="0" smtClean="0"/>
              <a:t>) domāti, lai modificētu </a:t>
            </a:r>
            <a:r>
              <a:rPr lang="lv-LV" dirty="0" err="1" smtClean="0"/>
              <a:t>Web</a:t>
            </a:r>
            <a:r>
              <a:rPr lang="lv-LV" dirty="0" smtClean="0"/>
              <a:t> servera </a:t>
            </a:r>
            <a:r>
              <a:rPr lang="lv-LV" dirty="0" err="1" smtClean="0"/>
              <a:t>standartuzvedību</a:t>
            </a:r>
            <a:r>
              <a:rPr lang="lv-LV" dirty="0" smtClean="0"/>
              <a:t>; tie tātad ir servera puses analogs Javas </a:t>
            </a:r>
            <a:r>
              <a:rPr lang="lv-LV" dirty="0" err="1" smtClean="0"/>
              <a:t>apletiem</a:t>
            </a:r>
            <a:endParaRPr lang="lv-LV" dirty="0" smtClean="0"/>
          </a:p>
          <a:p>
            <a:r>
              <a:rPr lang="lv-LV" dirty="0" err="1" smtClean="0"/>
              <a:t>Jakarta</a:t>
            </a:r>
            <a:r>
              <a:rPr lang="lv-LV" dirty="0" smtClean="0"/>
              <a:t> </a:t>
            </a:r>
            <a:r>
              <a:rPr lang="lv-LV" dirty="0" err="1" smtClean="0"/>
              <a:t>Tomcat</a:t>
            </a:r>
            <a:r>
              <a:rPr lang="lv-LV" dirty="0" smtClean="0"/>
              <a:t> satur </a:t>
            </a:r>
            <a:r>
              <a:rPr lang="lv-LV" dirty="0" err="1" smtClean="0"/>
              <a:t>servletu</a:t>
            </a:r>
            <a:r>
              <a:rPr lang="lv-LV" dirty="0" smtClean="0"/>
              <a:t> konteineru, kurš nodrošina </a:t>
            </a:r>
            <a:r>
              <a:rPr lang="lv-LV" dirty="0" err="1" smtClean="0"/>
              <a:t>servleta</a:t>
            </a:r>
            <a:r>
              <a:rPr lang="lv-LV" dirty="0" smtClean="0"/>
              <a:t> ieejas un izejas datu piesaisti </a:t>
            </a:r>
            <a:r>
              <a:rPr lang="lv-LV" dirty="0" err="1" smtClean="0"/>
              <a:t>Web</a:t>
            </a:r>
            <a:r>
              <a:rPr lang="lv-LV" dirty="0" smtClean="0"/>
              <a:t> servera portam (pēc noklusēšanas 8080)</a:t>
            </a:r>
          </a:p>
          <a:p>
            <a:r>
              <a:rPr lang="lv-LV" dirty="0" smtClean="0"/>
              <a:t>JSP lapas pirms to izpildes arī tiek pārveidotas par </a:t>
            </a:r>
            <a:r>
              <a:rPr lang="lv-LV" dirty="0" err="1" smtClean="0"/>
              <a:t>servletiem</a:t>
            </a:r>
            <a:endParaRPr lang="lv-LV" dirty="0" smtClean="0"/>
          </a:p>
          <a:p>
            <a:r>
              <a:rPr lang="lv-LV" dirty="0" err="1" smtClean="0"/>
              <a:t>Servleti</a:t>
            </a:r>
            <a:r>
              <a:rPr lang="lv-LV" dirty="0" smtClean="0"/>
              <a:t> un JSP parasti ģenerē HTML vai XML dokumentus, tomēr </a:t>
            </a:r>
            <a:r>
              <a:rPr lang="lv-LV" dirty="0" err="1" smtClean="0"/>
              <a:t>servletus</a:t>
            </a:r>
            <a:r>
              <a:rPr lang="lv-LV" dirty="0" smtClean="0"/>
              <a:t> mēdz izmantot arī citu dokumentu tipu veidošanai. JSP toties ir piemērotāks tieši HTML dokumentu ģenerācijai servera pusē.</a:t>
            </a:r>
            <a:endParaRPr lang="lv-LV" dirty="0"/>
          </a:p>
        </p:txBody>
      </p:sp>
      <p:sp>
        <p:nvSpPr>
          <p:cNvPr id="4" name="Номер слайда 3"/>
          <p:cNvSpPr>
            <a:spLocks noGrp="1"/>
          </p:cNvSpPr>
          <p:nvPr>
            <p:ph type="sldNum" sz="quarter" idx="10"/>
          </p:nvPr>
        </p:nvSpPr>
        <p:spPr/>
        <p:txBody>
          <a:bodyPr/>
          <a:lstStyle/>
          <a:p>
            <a:fld id="{2347D91C-99B3-4121-95A2-54EDD84527A1}" type="slidenum">
              <a:rPr lang="lv-LV" smtClean="0"/>
              <a:t>7</a:t>
            </a:fld>
            <a:endParaRPr lang="lv-LV"/>
          </a:p>
        </p:txBody>
      </p:sp>
    </p:spTree>
    <p:extLst>
      <p:ext uri="{BB962C8B-B14F-4D97-AF65-F5344CB8AC3E}">
        <p14:creationId xmlns:p14="http://schemas.microsoft.com/office/powerpoint/2010/main" val="2814830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dirty="0" smtClean="0"/>
              <a:t>Šajā diagrammā parādīti svarīgākie izsaukumi no DispatcherServlet. Ikvienā no šīm 4 fāzēm ir iespējami programmēšanas vai konfigurēšanas rezultātā radušies izņēmumi. Ir svarīgi saprast, kur meklēt kļūdu - vai labot kontrolieri, vai skatu, vai arī savādāk konfigurēt kontrolieru attēlojumu (HandlerMapping) vai skatu atrisinātāju (ViewResolver). </a:t>
            </a:r>
          </a:p>
          <a:p>
            <a:r>
              <a:rPr lang="lv-LV" dirty="0" smtClean="0"/>
              <a:t>Controller un View apakšklases programmē katrai lietojumprogrammai; visus citus komponentus parasti izmanto gatavus un konfigurē ar parametriem.</a:t>
            </a:r>
            <a:endParaRPr lang="lv-LV" dirty="0"/>
          </a:p>
        </p:txBody>
      </p:sp>
      <p:sp>
        <p:nvSpPr>
          <p:cNvPr id="4" name="Slide Number Placeholder 3"/>
          <p:cNvSpPr>
            <a:spLocks noGrp="1"/>
          </p:cNvSpPr>
          <p:nvPr>
            <p:ph type="sldNum" sz="quarter" idx="10"/>
          </p:nvPr>
        </p:nvSpPr>
        <p:spPr/>
        <p:txBody>
          <a:bodyPr/>
          <a:lstStyle/>
          <a:p>
            <a:fld id="{2347D91C-99B3-4121-95A2-54EDD84527A1}" type="slidenum">
              <a:rPr lang="lv-LV" smtClean="0"/>
              <a:t>8</a:t>
            </a:fld>
            <a:endParaRPr lang="lv-LV"/>
          </a:p>
        </p:txBody>
      </p:sp>
    </p:spTree>
    <p:extLst>
      <p:ext uri="{BB962C8B-B14F-4D97-AF65-F5344CB8AC3E}">
        <p14:creationId xmlns:p14="http://schemas.microsoft.com/office/powerpoint/2010/main" val="627994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lv-LV" dirty="0" smtClean="0"/>
              <a:t>Kontrolieris parvērš pieprasījumu uz atbildi, </a:t>
            </a:r>
            <a:r>
              <a:rPr lang="lv-LV" dirty="0" smtClean="0"/>
              <a:t>pārslēdz informācijas plūsmu no modeļa uz skatu un atpakaļ</a:t>
            </a:r>
          </a:p>
          <a:p>
            <a:endParaRPr lang="lv-LV" dirty="0"/>
          </a:p>
        </p:txBody>
      </p:sp>
      <p:sp>
        <p:nvSpPr>
          <p:cNvPr id="4" name="Slide Number Placeholder 3"/>
          <p:cNvSpPr>
            <a:spLocks noGrp="1"/>
          </p:cNvSpPr>
          <p:nvPr>
            <p:ph type="sldNum" sz="quarter" idx="10"/>
          </p:nvPr>
        </p:nvSpPr>
        <p:spPr/>
        <p:txBody>
          <a:bodyPr/>
          <a:lstStyle/>
          <a:p>
            <a:fld id="{2347D91C-99B3-4121-95A2-54EDD84527A1}" type="slidenum">
              <a:rPr lang="lv-LV" smtClean="0"/>
              <a:t>11</a:t>
            </a:fld>
            <a:endParaRPr lang="lv-LV"/>
          </a:p>
        </p:txBody>
      </p:sp>
    </p:spTree>
    <p:extLst>
      <p:ext uri="{BB962C8B-B14F-4D97-AF65-F5344CB8AC3E}">
        <p14:creationId xmlns:p14="http://schemas.microsoft.com/office/powerpoint/2010/main" val="4256662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lv-LV" dirty="0"/>
          </a:p>
        </p:txBody>
      </p:sp>
      <p:sp>
        <p:nvSpPr>
          <p:cNvPr id="4" name="Номер слайда 3"/>
          <p:cNvSpPr>
            <a:spLocks noGrp="1"/>
          </p:cNvSpPr>
          <p:nvPr>
            <p:ph type="sldNum" sz="quarter" idx="10"/>
          </p:nvPr>
        </p:nvSpPr>
        <p:spPr/>
        <p:txBody>
          <a:bodyPr/>
          <a:lstStyle/>
          <a:p>
            <a:fld id="{2347D91C-99B3-4121-95A2-54EDD84527A1}" type="slidenum">
              <a:rPr lang="lv-LV" smtClean="0"/>
              <a:t>13</a:t>
            </a:fld>
            <a:endParaRPr lang="lv-LV"/>
          </a:p>
        </p:txBody>
      </p:sp>
    </p:spTree>
    <p:extLst>
      <p:ext uri="{BB962C8B-B14F-4D97-AF65-F5344CB8AC3E}">
        <p14:creationId xmlns:p14="http://schemas.microsoft.com/office/powerpoint/2010/main" val="40256193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dirty="0" smtClean="0"/>
              <a:t>Mums</a:t>
            </a:r>
            <a:r>
              <a:rPr lang="lv-LV" baseline="0" dirty="0" smtClean="0"/>
              <a:t> japrogramē </a:t>
            </a:r>
            <a:r>
              <a:rPr lang="lv-LV" baseline="0" smtClean="0"/>
              <a:t>tika 2 </a:t>
            </a:r>
            <a:r>
              <a:rPr lang="lv-LV" baseline="0" dirty="0" smtClean="0"/>
              <a:t>un 4,  1 un 3 ir pareizi jānokonfigurē projekta izveides sakumā</a:t>
            </a:r>
            <a:endParaRPr lang="lv-LV" dirty="0"/>
          </a:p>
        </p:txBody>
      </p:sp>
      <p:sp>
        <p:nvSpPr>
          <p:cNvPr id="4" name="Slide Number Placeholder 3"/>
          <p:cNvSpPr>
            <a:spLocks noGrp="1"/>
          </p:cNvSpPr>
          <p:nvPr>
            <p:ph type="sldNum" sz="quarter" idx="10"/>
          </p:nvPr>
        </p:nvSpPr>
        <p:spPr/>
        <p:txBody>
          <a:bodyPr/>
          <a:lstStyle/>
          <a:p>
            <a:fld id="{2347D91C-99B3-4121-95A2-54EDD84527A1}" type="slidenum">
              <a:rPr lang="lv-LV" smtClean="0"/>
              <a:t>14</a:t>
            </a:fld>
            <a:endParaRPr lang="lv-LV"/>
          </a:p>
        </p:txBody>
      </p:sp>
    </p:spTree>
    <p:extLst>
      <p:ext uri="{BB962C8B-B14F-4D97-AF65-F5344CB8AC3E}">
        <p14:creationId xmlns:p14="http://schemas.microsoft.com/office/powerpoint/2010/main" val="1323368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Slide Number Placeholder 3"/>
          <p:cNvSpPr>
            <a:spLocks noGrp="1"/>
          </p:cNvSpPr>
          <p:nvPr>
            <p:ph type="sldNum" sz="quarter" idx="10"/>
          </p:nvPr>
        </p:nvSpPr>
        <p:spPr/>
        <p:txBody>
          <a:bodyPr/>
          <a:lstStyle/>
          <a:p>
            <a:fld id="{2347D91C-99B3-4121-95A2-54EDD84527A1}" type="slidenum">
              <a:rPr lang="lv-LV" smtClean="0"/>
              <a:t>15</a:t>
            </a:fld>
            <a:endParaRPr lang="lv-LV"/>
          </a:p>
        </p:txBody>
      </p:sp>
    </p:spTree>
    <p:extLst>
      <p:ext uri="{BB962C8B-B14F-4D97-AF65-F5344CB8AC3E}">
        <p14:creationId xmlns:p14="http://schemas.microsoft.com/office/powerpoint/2010/main" val="1361578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sz="1200" b="0" i="0" kern="1200" dirty="0" smtClean="0">
                <a:solidFill>
                  <a:schemeClr val="tx1"/>
                </a:solidFill>
                <a:effectLst/>
                <a:latin typeface="+mn-lt"/>
                <a:ea typeface="+mn-ea"/>
                <a:cs typeface="+mn-cs"/>
              </a:rPr>
              <a:t>Maven ir jaunākas paaudzes projektu būvēšanas rīks, salīdzinot ar </a:t>
            </a:r>
            <a:r>
              <a:rPr lang="lv-LV" sz="1200" b="0" i="0" u="none" strike="noStrike" kern="1200" dirty="0" smtClean="0">
                <a:solidFill>
                  <a:schemeClr val="tx1"/>
                </a:solidFill>
                <a:effectLst/>
                <a:latin typeface="+mn-lt"/>
                <a:ea typeface="+mn-ea"/>
                <a:cs typeface="+mn-cs"/>
                <a:hlinkClick r:id="rId3"/>
              </a:rPr>
              <a:t>Ant</a:t>
            </a:r>
            <a:r>
              <a:rPr lang="lv-LV" sz="1200" b="0" i="0" kern="1200" dirty="0" smtClean="0">
                <a:solidFill>
                  <a:schemeClr val="tx1"/>
                </a:solidFill>
                <a:effectLst/>
                <a:latin typeface="+mn-lt"/>
                <a:ea typeface="+mn-ea"/>
                <a:cs typeface="+mn-cs"/>
              </a:rPr>
              <a:t> - šim rīkam ir noklusētais direktoriju izvietojums, standartizēts projekta dzīvescikls, kuru lietotājs var papildināt ar konkrētajam projektam raksturīgām īpatnībām. Maven atbalsta arī JAR bibliotēku transitīvās atkarības, automātiski lejupielādē nepieciešamos failus no Interneta un glabā konkrēto JAR versiju ne vairāk kā vienā eksemplārā (arī, ja to izmanto daudzi projekti).</a:t>
            </a:r>
            <a:endParaRPr lang="lv-LV" dirty="0"/>
          </a:p>
        </p:txBody>
      </p:sp>
      <p:sp>
        <p:nvSpPr>
          <p:cNvPr id="4" name="Slide Number Placeholder 3"/>
          <p:cNvSpPr>
            <a:spLocks noGrp="1"/>
          </p:cNvSpPr>
          <p:nvPr>
            <p:ph type="sldNum" sz="quarter" idx="10"/>
          </p:nvPr>
        </p:nvSpPr>
        <p:spPr/>
        <p:txBody>
          <a:bodyPr/>
          <a:lstStyle/>
          <a:p>
            <a:fld id="{2347D91C-99B3-4121-95A2-54EDD84527A1}" type="slidenum">
              <a:rPr lang="lv-LV" smtClean="0"/>
              <a:t>16</a:t>
            </a:fld>
            <a:endParaRPr lang="lv-LV"/>
          </a:p>
        </p:txBody>
      </p:sp>
    </p:spTree>
    <p:extLst>
      <p:ext uri="{BB962C8B-B14F-4D97-AF65-F5344CB8AC3E}">
        <p14:creationId xmlns:p14="http://schemas.microsoft.com/office/powerpoint/2010/main" val="642299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b="1" dirty="0" smtClean="0"/>
              <a:t>Jautājumi?</a:t>
            </a:r>
            <a:endParaRPr lang="lv-LV" dirty="0"/>
          </a:p>
        </p:txBody>
      </p:sp>
      <p:sp>
        <p:nvSpPr>
          <p:cNvPr id="4" name="Slide Number Placeholder 3"/>
          <p:cNvSpPr>
            <a:spLocks noGrp="1"/>
          </p:cNvSpPr>
          <p:nvPr>
            <p:ph type="sldNum" sz="quarter" idx="10"/>
          </p:nvPr>
        </p:nvSpPr>
        <p:spPr/>
        <p:txBody>
          <a:bodyPr/>
          <a:lstStyle/>
          <a:p>
            <a:fld id="{2347D91C-99B3-4121-95A2-54EDD84527A1}" type="slidenum">
              <a:rPr lang="lv-LV" smtClean="0"/>
              <a:t>18</a:t>
            </a:fld>
            <a:endParaRPr lang="lv-LV"/>
          </a:p>
        </p:txBody>
      </p:sp>
    </p:spTree>
    <p:extLst>
      <p:ext uri="{BB962C8B-B14F-4D97-AF65-F5344CB8AC3E}">
        <p14:creationId xmlns:p14="http://schemas.microsoft.com/office/powerpoint/2010/main" val="652375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lv-LV"/>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lv-LV"/>
          </a:p>
        </p:txBody>
      </p:sp>
      <p:sp>
        <p:nvSpPr>
          <p:cNvPr id="8" name="Date Placeholder 7"/>
          <p:cNvSpPr>
            <a:spLocks noGrp="1"/>
          </p:cNvSpPr>
          <p:nvPr>
            <p:ph type="dt" sz="half" idx="10"/>
          </p:nvPr>
        </p:nvSpPr>
        <p:spPr/>
        <p:txBody>
          <a:bodyPr/>
          <a:lstStyle/>
          <a:p>
            <a:fld id="{F72B09CE-C068-4D63-954B-1072FB302861}" type="datetime1">
              <a:rPr lang="lv-LV" smtClean="0"/>
              <a:t>2016.09.15.</a:t>
            </a:fld>
            <a:endParaRPr lang="lv-LV" dirty="0"/>
          </a:p>
        </p:txBody>
      </p:sp>
      <p:sp>
        <p:nvSpPr>
          <p:cNvPr id="9" name="Footer Placeholder 8"/>
          <p:cNvSpPr>
            <a:spLocks noGrp="1"/>
          </p:cNvSpPr>
          <p:nvPr>
            <p:ph type="ftr" sz="quarter" idx="11"/>
          </p:nvPr>
        </p:nvSpPr>
        <p:spPr/>
        <p:txBody>
          <a:bodyPr/>
          <a:lstStyle/>
          <a:p>
            <a:endParaRPr lang="lv-LV" dirty="0"/>
          </a:p>
        </p:txBody>
      </p:sp>
      <p:sp>
        <p:nvSpPr>
          <p:cNvPr id="10" name="Slide Number Placeholder 9"/>
          <p:cNvSpPr>
            <a:spLocks noGrp="1"/>
          </p:cNvSpPr>
          <p:nvPr>
            <p:ph type="sldNum" sz="quarter" idx="12"/>
          </p:nvPr>
        </p:nvSpPr>
        <p:spPr/>
        <p:txBody>
          <a:bodyPr/>
          <a:lstStyle/>
          <a:p>
            <a:fld id="{D79E4AD8-8A74-4DCC-A367-C5D791F98F26}" type="slidenum">
              <a:rPr lang="lv-LV" smtClean="0"/>
              <a:t>‹#›</a:t>
            </a:fld>
            <a:endParaRPr lang="lv-LV" dirty="0"/>
          </a:p>
        </p:txBody>
      </p:sp>
    </p:spTree>
    <p:extLst>
      <p:ext uri="{BB962C8B-B14F-4D97-AF65-F5344CB8AC3E}">
        <p14:creationId xmlns:p14="http://schemas.microsoft.com/office/powerpoint/2010/main" val="86004862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lv-LV"/>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lv-LV"/>
          </a:p>
        </p:txBody>
      </p:sp>
      <p:sp>
        <p:nvSpPr>
          <p:cNvPr id="4" name="Дата 3"/>
          <p:cNvSpPr>
            <a:spLocks noGrp="1"/>
          </p:cNvSpPr>
          <p:nvPr>
            <p:ph type="dt" sz="half" idx="10"/>
          </p:nvPr>
        </p:nvSpPr>
        <p:spPr/>
        <p:txBody>
          <a:bodyPr/>
          <a:lstStyle/>
          <a:p>
            <a:fld id="{FEF8DF00-A91D-4632-8CFE-DFF629BB282C}" type="datetime1">
              <a:rPr lang="lv-LV" smtClean="0"/>
              <a:t>2016.09.15.</a:t>
            </a:fld>
            <a:endParaRPr lang="lv-LV" dirty="0"/>
          </a:p>
        </p:txBody>
      </p:sp>
      <p:sp>
        <p:nvSpPr>
          <p:cNvPr id="5" name="Нижний колонтитул 4"/>
          <p:cNvSpPr>
            <a:spLocks noGrp="1"/>
          </p:cNvSpPr>
          <p:nvPr>
            <p:ph type="ftr" sz="quarter" idx="11"/>
          </p:nvPr>
        </p:nvSpPr>
        <p:spPr/>
        <p:txBody>
          <a:bodyPr/>
          <a:lstStyle/>
          <a:p>
            <a:endParaRPr lang="lv-LV" dirty="0"/>
          </a:p>
        </p:txBody>
      </p:sp>
      <p:sp>
        <p:nvSpPr>
          <p:cNvPr id="6" name="Номер слайда 5"/>
          <p:cNvSpPr>
            <a:spLocks noGrp="1"/>
          </p:cNvSpPr>
          <p:nvPr>
            <p:ph type="sldNum" sz="quarter" idx="12"/>
          </p:nvPr>
        </p:nvSpPr>
        <p:spPr/>
        <p:txBody>
          <a:bodyPr/>
          <a:lstStyle/>
          <a:p>
            <a:fld id="{D79E4AD8-8A74-4DCC-A367-C5D791F98F26}" type="slidenum">
              <a:rPr lang="lv-LV" smtClean="0"/>
              <a:t>‹#›</a:t>
            </a:fld>
            <a:endParaRPr lang="lv-LV" dirty="0"/>
          </a:p>
        </p:txBody>
      </p:sp>
    </p:spTree>
    <p:extLst>
      <p:ext uri="{BB962C8B-B14F-4D97-AF65-F5344CB8AC3E}">
        <p14:creationId xmlns:p14="http://schemas.microsoft.com/office/powerpoint/2010/main" val="2306436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lv-LV"/>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lv-LV"/>
          </a:p>
        </p:txBody>
      </p:sp>
      <p:sp>
        <p:nvSpPr>
          <p:cNvPr id="4" name="Дата 3"/>
          <p:cNvSpPr>
            <a:spLocks noGrp="1"/>
          </p:cNvSpPr>
          <p:nvPr>
            <p:ph type="dt" sz="half" idx="10"/>
          </p:nvPr>
        </p:nvSpPr>
        <p:spPr/>
        <p:txBody>
          <a:bodyPr/>
          <a:lstStyle/>
          <a:p>
            <a:fld id="{40D70F91-FCBD-4963-BC60-1E6C72B203C6}" type="datetime1">
              <a:rPr lang="lv-LV" smtClean="0"/>
              <a:t>2016.09.15.</a:t>
            </a:fld>
            <a:endParaRPr lang="lv-LV" dirty="0"/>
          </a:p>
        </p:txBody>
      </p:sp>
      <p:sp>
        <p:nvSpPr>
          <p:cNvPr id="5" name="Нижний колонтитул 4"/>
          <p:cNvSpPr>
            <a:spLocks noGrp="1"/>
          </p:cNvSpPr>
          <p:nvPr>
            <p:ph type="ftr" sz="quarter" idx="11"/>
          </p:nvPr>
        </p:nvSpPr>
        <p:spPr/>
        <p:txBody>
          <a:bodyPr/>
          <a:lstStyle/>
          <a:p>
            <a:endParaRPr lang="lv-LV" dirty="0"/>
          </a:p>
        </p:txBody>
      </p:sp>
      <p:sp>
        <p:nvSpPr>
          <p:cNvPr id="6" name="Номер слайда 5"/>
          <p:cNvSpPr>
            <a:spLocks noGrp="1"/>
          </p:cNvSpPr>
          <p:nvPr>
            <p:ph type="sldNum" sz="quarter" idx="12"/>
          </p:nvPr>
        </p:nvSpPr>
        <p:spPr/>
        <p:txBody>
          <a:bodyPr/>
          <a:lstStyle/>
          <a:p>
            <a:fld id="{D79E4AD8-8A74-4DCC-A367-C5D791F98F26}" type="slidenum">
              <a:rPr lang="lv-LV" smtClean="0"/>
              <a:t>‹#›</a:t>
            </a:fld>
            <a:endParaRPr lang="lv-LV" dirty="0"/>
          </a:p>
        </p:txBody>
      </p:sp>
    </p:spTree>
    <p:extLst>
      <p:ext uri="{BB962C8B-B14F-4D97-AF65-F5344CB8AC3E}">
        <p14:creationId xmlns:p14="http://schemas.microsoft.com/office/powerpoint/2010/main" val="1355463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lv-LV"/>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lv-LV"/>
          </a:p>
        </p:txBody>
      </p:sp>
      <p:sp>
        <p:nvSpPr>
          <p:cNvPr id="4" name="Дата 3"/>
          <p:cNvSpPr>
            <a:spLocks noGrp="1"/>
          </p:cNvSpPr>
          <p:nvPr>
            <p:ph type="dt" sz="half" idx="10"/>
          </p:nvPr>
        </p:nvSpPr>
        <p:spPr/>
        <p:txBody>
          <a:bodyPr/>
          <a:lstStyle/>
          <a:p>
            <a:fld id="{E7CADD9B-BC2E-41D5-8A63-D196CBA3A665}" type="datetime1">
              <a:rPr lang="lv-LV" smtClean="0"/>
              <a:t>2016.09.15.</a:t>
            </a:fld>
            <a:endParaRPr lang="lv-LV" dirty="0"/>
          </a:p>
        </p:txBody>
      </p:sp>
      <p:sp>
        <p:nvSpPr>
          <p:cNvPr id="5" name="Нижний колонтитул 4"/>
          <p:cNvSpPr>
            <a:spLocks noGrp="1"/>
          </p:cNvSpPr>
          <p:nvPr>
            <p:ph type="ftr" sz="quarter" idx="11"/>
          </p:nvPr>
        </p:nvSpPr>
        <p:spPr/>
        <p:txBody>
          <a:bodyPr/>
          <a:lstStyle/>
          <a:p>
            <a:endParaRPr lang="lv-LV" dirty="0"/>
          </a:p>
        </p:txBody>
      </p:sp>
      <p:sp>
        <p:nvSpPr>
          <p:cNvPr id="6" name="Номер слайда 5"/>
          <p:cNvSpPr>
            <a:spLocks noGrp="1"/>
          </p:cNvSpPr>
          <p:nvPr>
            <p:ph type="sldNum" sz="quarter" idx="12"/>
          </p:nvPr>
        </p:nvSpPr>
        <p:spPr/>
        <p:txBody>
          <a:bodyPr/>
          <a:lstStyle/>
          <a:p>
            <a:fld id="{D79E4AD8-8A74-4DCC-A367-C5D791F98F26}" type="slidenum">
              <a:rPr lang="lv-LV" smtClean="0"/>
              <a:t>‹#›</a:t>
            </a:fld>
            <a:endParaRPr lang="lv-LV" dirty="0"/>
          </a:p>
        </p:txBody>
      </p:sp>
    </p:spTree>
    <p:extLst>
      <p:ext uri="{BB962C8B-B14F-4D97-AF65-F5344CB8AC3E}">
        <p14:creationId xmlns:p14="http://schemas.microsoft.com/office/powerpoint/2010/main" val="3626953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lv-LV"/>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9269B8C2-C58A-4F32-9C58-EBBBBEC90CCB}" type="datetime1">
              <a:rPr lang="lv-LV" smtClean="0"/>
              <a:t>2016.09.15.</a:t>
            </a:fld>
            <a:endParaRPr lang="lv-LV" dirty="0"/>
          </a:p>
        </p:txBody>
      </p:sp>
      <p:sp>
        <p:nvSpPr>
          <p:cNvPr id="5" name="Нижний колонтитул 4"/>
          <p:cNvSpPr>
            <a:spLocks noGrp="1"/>
          </p:cNvSpPr>
          <p:nvPr>
            <p:ph type="ftr" sz="quarter" idx="11"/>
          </p:nvPr>
        </p:nvSpPr>
        <p:spPr/>
        <p:txBody>
          <a:bodyPr/>
          <a:lstStyle/>
          <a:p>
            <a:endParaRPr lang="lv-LV" dirty="0"/>
          </a:p>
        </p:txBody>
      </p:sp>
      <p:sp>
        <p:nvSpPr>
          <p:cNvPr id="6" name="Номер слайда 5"/>
          <p:cNvSpPr>
            <a:spLocks noGrp="1"/>
          </p:cNvSpPr>
          <p:nvPr>
            <p:ph type="sldNum" sz="quarter" idx="12"/>
          </p:nvPr>
        </p:nvSpPr>
        <p:spPr/>
        <p:txBody>
          <a:bodyPr/>
          <a:lstStyle/>
          <a:p>
            <a:fld id="{D79E4AD8-8A74-4DCC-A367-C5D791F98F26}" type="slidenum">
              <a:rPr lang="lv-LV" smtClean="0"/>
              <a:t>‹#›</a:t>
            </a:fld>
            <a:endParaRPr lang="lv-LV" dirty="0"/>
          </a:p>
        </p:txBody>
      </p:sp>
    </p:spTree>
    <p:extLst>
      <p:ext uri="{BB962C8B-B14F-4D97-AF65-F5344CB8AC3E}">
        <p14:creationId xmlns:p14="http://schemas.microsoft.com/office/powerpoint/2010/main" val="3272689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lv-LV"/>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lv-LV"/>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lv-LV"/>
          </a:p>
        </p:txBody>
      </p:sp>
      <p:sp>
        <p:nvSpPr>
          <p:cNvPr id="5" name="Дата 4"/>
          <p:cNvSpPr>
            <a:spLocks noGrp="1"/>
          </p:cNvSpPr>
          <p:nvPr>
            <p:ph type="dt" sz="half" idx="10"/>
          </p:nvPr>
        </p:nvSpPr>
        <p:spPr/>
        <p:txBody>
          <a:bodyPr/>
          <a:lstStyle/>
          <a:p>
            <a:fld id="{6DA4C4F0-789A-4FD3-829A-B3DC721661B2}" type="datetime1">
              <a:rPr lang="lv-LV" smtClean="0"/>
              <a:t>2016.09.15.</a:t>
            </a:fld>
            <a:endParaRPr lang="lv-LV" dirty="0"/>
          </a:p>
        </p:txBody>
      </p:sp>
      <p:sp>
        <p:nvSpPr>
          <p:cNvPr id="6" name="Нижний колонтитул 5"/>
          <p:cNvSpPr>
            <a:spLocks noGrp="1"/>
          </p:cNvSpPr>
          <p:nvPr>
            <p:ph type="ftr" sz="quarter" idx="11"/>
          </p:nvPr>
        </p:nvSpPr>
        <p:spPr/>
        <p:txBody>
          <a:bodyPr/>
          <a:lstStyle/>
          <a:p>
            <a:endParaRPr lang="lv-LV" dirty="0"/>
          </a:p>
        </p:txBody>
      </p:sp>
      <p:sp>
        <p:nvSpPr>
          <p:cNvPr id="7" name="Номер слайда 6"/>
          <p:cNvSpPr>
            <a:spLocks noGrp="1"/>
          </p:cNvSpPr>
          <p:nvPr>
            <p:ph type="sldNum" sz="quarter" idx="12"/>
          </p:nvPr>
        </p:nvSpPr>
        <p:spPr/>
        <p:txBody>
          <a:bodyPr/>
          <a:lstStyle/>
          <a:p>
            <a:fld id="{D79E4AD8-8A74-4DCC-A367-C5D791F98F26}" type="slidenum">
              <a:rPr lang="lv-LV" smtClean="0"/>
              <a:t>‹#›</a:t>
            </a:fld>
            <a:endParaRPr lang="lv-LV" dirty="0"/>
          </a:p>
        </p:txBody>
      </p:sp>
    </p:spTree>
    <p:extLst>
      <p:ext uri="{BB962C8B-B14F-4D97-AF65-F5344CB8AC3E}">
        <p14:creationId xmlns:p14="http://schemas.microsoft.com/office/powerpoint/2010/main" val="2700553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lv-LV"/>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lv-LV"/>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lv-LV"/>
          </a:p>
        </p:txBody>
      </p:sp>
      <p:sp>
        <p:nvSpPr>
          <p:cNvPr id="7" name="Дата 6"/>
          <p:cNvSpPr>
            <a:spLocks noGrp="1"/>
          </p:cNvSpPr>
          <p:nvPr>
            <p:ph type="dt" sz="half" idx="10"/>
          </p:nvPr>
        </p:nvSpPr>
        <p:spPr/>
        <p:txBody>
          <a:bodyPr/>
          <a:lstStyle/>
          <a:p>
            <a:fld id="{EDC5B0BB-1EEE-4B45-8E66-ED36A67F5BE6}" type="datetime1">
              <a:rPr lang="lv-LV" smtClean="0"/>
              <a:t>2016.09.15.</a:t>
            </a:fld>
            <a:endParaRPr lang="lv-LV" dirty="0"/>
          </a:p>
        </p:txBody>
      </p:sp>
      <p:sp>
        <p:nvSpPr>
          <p:cNvPr id="8" name="Нижний колонтитул 7"/>
          <p:cNvSpPr>
            <a:spLocks noGrp="1"/>
          </p:cNvSpPr>
          <p:nvPr>
            <p:ph type="ftr" sz="quarter" idx="11"/>
          </p:nvPr>
        </p:nvSpPr>
        <p:spPr/>
        <p:txBody>
          <a:bodyPr/>
          <a:lstStyle/>
          <a:p>
            <a:endParaRPr lang="lv-LV" dirty="0"/>
          </a:p>
        </p:txBody>
      </p:sp>
      <p:sp>
        <p:nvSpPr>
          <p:cNvPr id="9" name="Номер слайда 8"/>
          <p:cNvSpPr>
            <a:spLocks noGrp="1"/>
          </p:cNvSpPr>
          <p:nvPr>
            <p:ph type="sldNum" sz="quarter" idx="12"/>
          </p:nvPr>
        </p:nvSpPr>
        <p:spPr/>
        <p:txBody>
          <a:bodyPr/>
          <a:lstStyle/>
          <a:p>
            <a:fld id="{D79E4AD8-8A74-4DCC-A367-C5D791F98F26}" type="slidenum">
              <a:rPr lang="lv-LV" smtClean="0"/>
              <a:t>‹#›</a:t>
            </a:fld>
            <a:endParaRPr lang="lv-LV" dirty="0"/>
          </a:p>
        </p:txBody>
      </p:sp>
    </p:spTree>
    <p:extLst>
      <p:ext uri="{BB962C8B-B14F-4D97-AF65-F5344CB8AC3E}">
        <p14:creationId xmlns:p14="http://schemas.microsoft.com/office/powerpoint/2010/main" val="3086925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lv-LV"/>
          </a:p>
        </p:txBody>
      </p:sp>
      <p:sp>
        <p:nvSpPr>
          <p:cNvPr id="3" name="Дата 2"/>
          <p:cNvSpPr>
            <a:spLocks noGrp="1"/>
          </p:cNvSpPr>
          <p:nvPr>
            <p:ph type="dt" sz="half" idx="10"/>
          </p:nvPr>
        </p:nvSpPr>
        <p:spPr/>
        <p:txBody>
          <a:bodyPr/>
          <a:lstStyle/>
          <a:p>
            <a:fld id="{01153434-C2E1-4E93-A7BF-093B32C1D2F4}" type="datetime1">
              <a:rPr lang="lv-LV" smtClean="0"/>
              <a:t>2016.09.15.</a:t>
            </a:fld>
            <a:endParaRPr lang="lv-LV" dirty="0"/>
          </a:p>
        </p:txBody>
      </p:sp>
      <p:sp>
        <p:nvSpPr>
          <p:cNvPr id="4" name="Нижний колонтитул 3"/>
          <p:cNvSpPr>
            <a:spLocks noGrp="1"/>
          </p:cNvSpPr>
          <p:nvPr>
            <p:ph type="ftr" sz="quarter" idx="11"/>
          </p:nvPr>
        </p:nvSpPr>
        <p:spPr/>
        <p:txBody>
          <a:bodyPr/>
          <a:lstStyle/>
          <a:p>
            <a:endParaRPr lang="lv-LV" dirty="0"/>
          </a:p>
        </p:txBody>
      </p:sp>
      <p:sp>
        <p:nvSpPr>
          <p:cNvPr id="5" name="Номер слайда 4"/>
          <p:cNvSpPr>
            <a:spLocks noGrp="1"/>
          </p:cNvSpPr>
          <p:nvPr>
            <p:ph type="sldNum" sz="quarter" idx="12"/>
          </p:nvPr>
        </p:nvSpPr>
        <p:spPr/>
        <p:txBody>
          <a:bodyPr/>
          <a:lstStyle/>
          <a:p>
            <a:fld id="{D79E4AD8-8A74-4DCC-A367-C5D791F98F26}" type="slidenum">
              <a:rPr lang="lv-LV" smtClean="0"/>
              <a:t>‹#›</a:t>
            </a:fld>
            <a:endParaRPr lang="lv-LV" dirty="0"/>
          </a:p>
        </p:txBody>
      </p:sp>
    </p:spTree>
    <p:extLst>
      <p:ext uri="{BB962C8B-B14F-4D97-AF65-F5344CB8AC3E}">
        <p14:creationId xmlns:p14="http://schemas.microsoft.com/office/powerpoint/2010/main" val="3843062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A54BF463-D6E6-4A3A-9901-55EA45CC6FC7}" type="datetime1">
              <a:rPr lang="lv-LV" smtClean="0"/>
              <a:t>2016.09.15.</a:t>
            </a:fld>
            <a:endParaRPr lang="lv-LV" dirty="0"/>
          </a:p>
        </p:txBody>
      </p:sp>
      <p:sp>
        <p:nvSpPr>
          <p:cNvPr id="3" name="Нижний колонтитул 2"/>
          <p:cNvSpPr>
            <a:spLocks noGrp="1"/>
          </p:cNvSpPr>
          <p:nvPr>
            <p:ph type="ftr" sz="quarter" idx="11"/>
          </p:nvPr>
        </p:nvSpPr>
        <p:spPr/>
        <p:txBody>
          <a:bodyPr/>
          <a:lstStyle/>
          <a:p>
            <a:endParaRPr lang="lv-LV" dirty="0"/>
          </a:p>
        </p:txBody>
      </p:sp>
      <p:sp>
        <p:nvSpPr>
          <p:cNvPr id="4" name="Номер слайда 3"/>
          <p:cNvSpPr>
            <a:spLocks noGrp="1"/>
          </p:cNvSpPr>
          <p:nvPr>
            <p:ph type="sldNum" sz="quarter" idx="12"/>
          </p:nvPr>
        </p:nvSpPr>
        <p:spPr/>
        <p:txBody>
          <a:bodyPr/>
          <a:lstStyle/>
          <a:p>
            <a:fld id="{D79E4AD8-8A74-4DCC-A367-C5D791F98F26}" type="slidenum">
              <a:rPr lang="lv-LV" smtClean="0"/>
              <a:t>‹#›</a:t>
            </a:fld>
            <a:endParaRPr lang="lv-LV" dirty="0"/>
          </a:p>
        </p:txBody>
      </p:sp>
    </p:spTree>
    <p:extLst>
      <p:ext uri="{BB962C8B-B14F-4D97-AF65-F5344CB8AC3E}">
        <p14:creationId xmlns:p14="http://schemas.microsoft.com/office/powerpoint/2010/main" val="482358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lv-LV"/>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lv-LV"/>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3259163E-71EA-4EE3-8528-9080256271D3}" type="datetime1">
              <a:rPr lang="lv-LV" smtClean="0"/>
              <a:t>2016.09.15.</a:t>
            </a:fld>
            <a:endParaRPr lang="lv-LV" dirty="0"/>
          </a:p>
        </p:txBody>
      </p:sp>
      <p:sp>
        <p:nvSpPr>
          <p:cNvPr id="6" name="Нижний колонтитул 5"/>
          <p:cNvSpPr>
            <a:spLocks noGrp="1"/>
          </p:cNvSpPr>
          <p:nvPr>
            <p:ph type="ftr" sz="quarter" idx="11"/>
          </p:nvPr>
        </p:nvSpPr>
        <p:spPr/>
        <p:txBody>
          <a:bodyPr/>
          <a:lstStyle/>
          <a:p>
            <a:endParaRPr lang="lv-LV" dirty="0"/>
          </a:p>
        </p:txBody>
      </p:sp>
      <p:sp>
        <p:nvSpPr>
          <p:cNvPr id="7" name="Номер слайда 6"/>
          <p:cNvSpPr>
            <a:spLocks noGrp="1"/>
          </p:cNvSpPr>
          <p:nvPr>
            <p:ph type="sldNum" sz="quarter" idx="12"/>
          </p:nvPr>
        </p:nvSpPr>
        <p:spPr/>
        <p:txBody>
          <a:bodyPr/>
          <a:lstStyle/>
          <a:p>
            <a:fld id="{D79E4AD8-8A74-4DCC-A367-C5D791F98F26}" type="slidenum">
              <a:rPr lang="lv-LV" smtClean="0"/>
              <a:t>‹#›</a:t>
            </a:fld>
            <a:endParaRPr lang="lv-LV" dirty="0"/>
          </a:p>
        </p:txBody>
      </p:sp>
    </p:spTree>
    <p:extLst>
      <p:ext uri="{BB962C8B-B14F-4D97-AF65-F5344CB8AC3E}">
        <p14:creationId xmlns:p14="http://schemas.microsoft.com/office/powerpoint/2010/main" val="3772532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lv-LV"/>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v-LV" dirty="0"/>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6035E38C-DDA6-411A-B8E7-33B5B0788240}" type="datetime1">
              <a:rPr lang="lv-LV" smtClean="0"/>
              <a:t>2016.09.15.</a:t>
            </a:fld>
            <a:endParaRPr lang="lv-LV" dirty="0"/>
          </a:p>
        </p:txBody>
      </p:sp>
      <p:sp>
        <p:nvSpPr>
          <p:cNvPr id="6" name="Нижний колонтитул 5"/>
          <p:cNvSpPr>
            <a:spLocks noGrp="1"/>
          </p:cNvSpPr>
          <p:nvPr>
            <p:ph type="ftr" sz="quarter" idx="11"/>
          </p:nvPr>
        </p:nvSpPr>
        <p:spPr/>
        <p:txBody>
          <a:bodyPr/>
          <a:lstStyle/>
          <a:p>
            <a:endParaRPr lang="lv-LV" dirty="0"/>
          </a:p>
        </p:txBody>
      </p:sp>
      <p:sp>
        <p:nvSpPr>
          <p:cNvPr id="7" name="Номер слайда 6"/>
          <p:cNvSpPr>
            <a:spLocks noGrp="1"/>
          </p:cNvSpPr>
          <p:nvPr>
            <p:ph type="sldNum" sz="quarter" idx="12"/>
          </p:nvPr>
        </p:nvSpPr>
        <p:spPr/>
        <p:txBody>
          <a:bodyPr/>
          <a:lstStyle/>
          <a:p>
            <a:fld id="{D79E4AD8-8A74-4DCC-A367-C5D791F98F26}" type="slidenum">
              <a:rPr lang="lv-LV" smtClean="0"/>
              <a:t>‹#›</a:t>
            </a:fld>
            <a:endParaRPr lang="lv-LV" dirty="0"/>
          </a:p>
        </p:txBody>
      </p:sp>
    </p:spTree>
    <p:extLst>
      <p:ext uri="{BB962C8B-B14F-4D97-AF65-F5344CB8AC3E}">
        <p14:creationId xmlns:p14="http://schemas.microsoft.com/office/powerpoint/2010/main" val="1627971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lv-LV"/>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lv-LV"/>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2B09CE-C068-4D63-954B-1072FB302861}" type="datetime1">
              <a:rPr lang="lv-LV" smtClean="0"/>
              <a:t>2016.09.15.</a:t>
            </a:fld>
            <a:endParaRPr lang="lv-LV" dirty="0"/>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v-LV" dirty="0"/>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9E4AD8-8A74-4DCC-A367-C5D791F98F26}" type="slidenum">
              <a:rPr lang="lv-LV" smtClean="0"/>
              <a:t>‹#›</a:t>
            </a:fld>
            <a:endParaRPr lang="lv-LV" dirty="0"/>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135892" y="5505232"/>
            <a:ext cx="1217908" cy="851117"/>
          </a:xfrm>
          <a:prstGeom prst="rect">
            <a:avLst/>
          </a:prstGeom>
        </p:spPr>
      </p:pic>
    </p:spTree>
    <p:extLst>
      <p:ext uri="{BB962C8B-B14F-4D97-AF65-F5344CB8AC3E}">
        <p14:creationId xmlns:p14="http://schemas.microsoft.com/office/powerpoint/2010/main" val="3368345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v-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oo.gl/MXGJVt"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mailto:maksims.senko@autentica.lv" TargetMode="External"/><Relationship Id="rId2" Type="http://schemas.openxmlformats.org/officeDocument/2006/relationships/hyperlink" Target="mailto:arturs.braucs@autentica.lv"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oo.gl/MXGJVt"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t>Spring MVC</a:t>
            </a:r>
            <a:endParaRPr lang="lv-LV" dirty="0"/>
          </a:p>
        </p:txBody>
      </p:sp>
      <p:sp>
        <p:nvSpPr>
          <p:cNvPr id="3" name="Подзаголовок 2"/>
          <p:cNvSpPr>
            <a:spLocks noGrp="1"/>
          </p:cNvSpPr>
          <p:nvPr>
            <p:ph type="subTitle" idx="1"/>
          </p:nvPr>
        </p:nvSpPr>
        <p:spPr/>
        <p:txBody>
          <a:bodyPr/>
          <a:lstStyle/>
          <a:p>
            <a:r>
              <a:rPr lang="en-US" dirty="0" smtClean="0"/>
              <a:t> </a:t>
            </a:r>
            <a:endParaRPr lang="lv-LV" dirty="0"/>
          </a:p>
        </p:txBody>
      </p:sp>
      <p:sp>
        <p:nvSpPr>
          <p:cNvPr id="4" name="Номер слайда 3"/>
          <p:cNvSpPr>
            <a:spLocks noGrp="1"/>
          </p:cNvSpPr>
          <p:nvPr>
            <p:ph type="sldNum" sz="quarter" idx="12"/>
          </p:nvPr>
        </p:nvSpPr>
        <p:spPr>
          <a:xfrm>
            <a:off x="8610600" y="6356350"/>
            <a:ext cx="2743200" cy="365125"/>
          </a:xfrm>
        </p:spPr>
        <p:txBody>
          <a:bodyPr/>
          <a:lstStyle/>
          <a:p>
            <a:fld id="{D79E4AD8-8A74-4DCC-A367-C5D791F98F26}" type="slidenum">
              <a:rPr lang="lv-LV" smtClean="0"/>
              <a:t>1</a:t>
            </a:fld>
            <a:endParaRPr lang="lv-LV" dirty="0"/>
          </a:p>
        </p:txBody>
      </p:sp>
    </p:spTree>
    <p:extLst>
      <p:ext uri="{BB962C8B-B14F-4D97-AF65-F5344CB8AC3E}">
        <p14:creationId xmlns:p14="http://schemas.microsoft.com/office/powerpoint/2010/main" val="4173221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lv-LV" b="1" dirty="0" err="1" smtClean="0"/>
              <a:t>DispatcherServlet</a:t>
            </a:r>
            <a:r>
              <a:rPr lang="lv-LV" b="1" dirty="0"/>
              <a:t> </a:t>
            </a:r>
            <a:r>
              <a:rPr lang="lv-LV" b="1" dirty="0" smtClean="0"/>
              <a:t>(</a:t>
            </a:r>
            <a:r>
              <a:rPr lang="lv-LV" b="1" dirty="0" err="1" smtClean="0"/>
              <a:t>Front</a:t>
            </a:r>
            <a:r>
              <a:rPr lang="lv-LV" b="1" dirty="0" smtClean="0"/>
              <a:t> </a:t>
            </a:r>
            <a:r>
              <a:rPr lang="lv-LV" b="1" dirty="0" err="1" smtClean="0"/>
              <a:t>controller</a:t>
            </a:r>
            <a:r>
              <a:rPr lang="lv-LV" b="1" dirty="0" smtClean="0"/>
              <a:t>)</a:t>
            </a:r>
            <a:endParaRPr lang="lv-LV" b="1" dirty="0"/>
          </a:p>
        </p:txBody>
      </p:sp>
      <p:sp>
        <p:nvSpPr>
          <p:cNvPr id="3" name="Объект 2"/>
          <p:cNvSpPr>
            <a:spLocks noGrp="1"/>
          </p:cNvSpPr>
          <p:nvPr>
            <p:ph idx="1"/>
          </p:nvPr>
        </p:nvSpPr>
        <p:spPr/>
        <p:txBody>
          <a:bodyPr/>
          <a:lstStyle/>
          <a:p>
            <a:r>
              <a:rPr lang="lv-LV" dirty="0" smtClean="0"/>
              <a:t>Klase DispatcherServlet ir </a:t>
            </a:r>
            <a:r>
              <a:rPr lang="lv-LV" dirty="0"/>
              <a:t>frameworka</a:t>
            </a:r>
            <a:r>
              <a:rPr lang="lv-LV" dirty="0" smtClean="0"/>
              <a:t> pamata kontrolieris, kurš ir atbildīgs </a:t>
            </a:r>
            <a:r>
              <a:rPr lang="lv-LV" dirty="0"/>
              <a:t>par </a:t>
            </a:r>
            <a:r>
              <a:rPr lang="lv-LV" dirty="0" smtClean="0"/>
              <a:t>darbību deleģēšanu dažādiem interfeisiem, </a:t>
            </a:r>
            <a:r>
              <a:rPr lang="lv-LV" dirty="0"/>
              <a:t>visos </a:t>
            </a:r>
            <a:r>
              <a:rPr lang="lv-LV" dirty="0" smtClean="0"/>
              <a:t>HTTP-pieprasījuma etapos</a:t>
            </a:r>
            <a:endParaRPr lang="lv-LV" dirty="0"/>
          </a:p>
        </p:txBody>
      </p:sp>
      <p:sp>
        <p:nvSpPr>
          <p:cNvPr id="4" name="Номер слайда 3"/>
          <p:cNvSpPr>
            <a:spLocks noGrp="1"/>
          </p:cNvSpPr>
          <p:nvPr>
            <p:ph type="sldNum" sz="quarter" idx="12"/>
          </p:nvPr>
        </p:nvSpPr>
        <p:spPr/>
        <p:txBody>
          <a:bodyPr/>
          <a:lstStyle/>
          <a:p>
            <a:fld id="{D79E4AD8-8A74-4DCC-A367-C5D791F98F26}" type="slidenum">
              <a:rPr lang="lv-LV" smtClean="0"/>
              <a:t>10</a:t>
            </a:fld>
            <a:endParaRPr lang="lv-LV" dirty="0"/>
          </a:p>
        </p:txBody>
      </p:sp>
    </p:spTree>
    <p:extLst>
      <p:ext uri="{BB962C8B-B14F-4D97-AF65-F5344CB8AC3E}">
        <p14:creationId xmlns:p14="http://schemas.microsoft.com/office/powerpoint/2010/main" val="40265842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lv-LV" b="1" dirty="0" smtClean="0"/>
              <a:t>Galvenie interfeisi un komponentes</a:t>
            </a:r>
            <a:endParaRPr lang="lv-LV" b="1" dirty="0"/>
          </a:p>
        </p:txBody>
      </p:sp>
      <p:sp>
        <p:nvSpPr>
          <p:cNvPr id="3" name="Объект 2"/>
          <p:cNvSpPr>
            <a:spLocks noGrp="1"/>
          </p:cNvSpPr>
          <p:nvPr>
            <p:ph idx="1"/>
          </p:nvPr>
        </p:nvSpPr>
        <p:spPr/>
        <p:txBody>
          <a:bodyPr>
            <a:normAutofit fontScale="85000" lnSpcReduction="20000"/>
          </a:bodyPr>
          <a:lstStyle/>
          <a:p>
            <a:r>
              <a:rPr lang="lv-LV" b="1" dirty="0" err="1"/>
              <a:t>HandlerMapping</a:t>
            </a:r>
            <a:r>
              <a:rPr lang="lv-LV" dirty="0" smtClean="0"/>
              <a:t>:</a:t>
            </a:r>
          </a:p>
          <a:p>
            <a:pPr lvl="1"/>
            <a:r>
              <a:rPr lang="lv-LV" dirty="0" smtClean="0"/>
              <a:t>klases </a:t>
            </a:r>
            <a:r>
              <a:rPr lang="lv-LV" dirty="0"/>
              <a:t>un </a:t>
            </a:r>
            <a:r>
              <a:rPr lang="lv-LV" dirty="0" smtClean="0"/>
              <a:t>metodes izvēle, </a:t>
            </a:r>
            <a:r>
              <a:rPr lang="lv-LV" dirty="0"/>
              <a:t>kas </a:t>
            </a:r>
            <a:r>
              <a:rPr lang="lv-LV" dirty="0" smtClean="0"/>
              <a:t>apstrādās </a:t>
            </a:r>
            <a:r>
              <a:rPr lang="lv-LV" dirty="0"/>
              <a:t>ienākošo pieprasījumu, pamatojoties uz kāda iekšēja vai ārēja atribūts vai statusa pieprasījuma.</a:t>
            </a:r>
          </a:p>
          <a:p>
            <a:r>
              <a:rPr lang="lv-LV" b="1" dirty="0" err="1" smtClean="0"/>
              <a:t>Controller</a:t>
            </a:r>
            <a:r>
              <a:rPr lang="lv-LV" dirty="0"/>
              <a:t>: </a:t>
            </a:r>
            <a:endParaRPr lang="lv-LV" dirty="0" smtClean="0"/>
          </a:p>
          <a:p>
            <a:pPr lvl="1"/>
            <a:r>
              <a:rPr lang="lv-LV" dirty="0" smtClean="0"/>
              <a:t>iekļauts </a:t>
            </a:r>
            <a:r>
              <a:rPr lang="lv-LV" dirty="0"/>
              <a:t>starp </a:t>
            </a:r>
            <a:r>
              <a:rPr lang="lv-LV" dirty="0" smtClean="0"/>
              <a:t>modeli (</a:t>
            </a:r>
            <a:r>
              <a:rPr lang="lv-LV" dirty="0" err="1" smtClean="0"/>
              <a:t>Model</a:t>
            </a:r>
            <a:r>
              <a:rPr lang="lv-LV" dirty="0" smtClean="0"/>
              <a:t>) </a:t>
            </a:r>
            <a:r>
              <a:rPr lang="lv-LV" dirty="0"/>
              <a:t>un </a:t>
            </a:r>
            <a:r>
              <a:rPr lang="lv-LV" dirty="0" smtClean="0"/>
              <a:t>skata (</a:t>
            </a:r>
            <a:r>
              <a:rPr lang="lv-LV" dirty="0" err="1" smtClean="0"/>
              <a:t>View</a:t>
            </a:r>
            <a:r>
              <a:rPr lang="lv-LV" dirty="0"/>
              <a:t>). </a:t>
            </a:r>
            <a:endParaRPr lang="lv-LV" dirty="0" smtClean="0"/>
          </a:p>
          <a:p>
            <a:pPr lvl="1"/>
            <a:r>
              <a:rPr lang="lv-LV" dirty="0"/>
              <a:t>p</a:t>
            </a:r>
            <a:r>
              <a:rPr lang="lv-LV" dirty="0" smtClean="0"/>
              <a:t>ārvalda </a:t>
            </a:r>
            <a:r>
              <a:rPr lang="lv-LV" dirty="0"/>
              <a:t>procesu pārvēršot ienākošos pieprasījumus </a:t>
            </a:r>
            <a:r>
              <a:rPr lang="lv-LV" dirty="0" smtClean="0"/>
              <a:t>atbilstošos atbildēs</a:t>
            </a:r>
          </a:p>
          <a:p>
            <a:pPr lvl="1"/>
            <a:r>
              <a:rPr lang="lv-LV" dirty="0" smtClean="0"/>
              <a:t>darbojas </a:t>
            </a:r>
            <a:r>
              <a:rPr lang="lv-LV" dirty="0"/>
              <a:t>kā vārteja, </a:t>
            </a:r>
            <a:r>
              <a:rPr lang="lv-LV" dirty="0" err="1"/>
              <a:t>nosūta</a:t>
            </a:r>
            <a:r>
              <a:rPr lang="lv-LV" dirty="0"/>
              <a:t> visu ienākošo </a:t>
            </a:r>
            <a:r>
              <a:rPr lang="lv-LV" dirty="0" smtClean="0"/>
              <a:t>informāciju</a:t>
            </a:r>
          </a:p>
          <a:p>
            <a:pPr lvl="1"/>
            <a:r>
              <a:rPr lang="lv-LV" dirty="0" smtClean="0"/>
              <a:t>pārslēdz </a:t>
            </a:r>
            <a:r>
              <a:rPr lang="lv-LV" dirty="0"/>
              <a:t>informācijas plūsmu no modeļa uz skatu un </a:t>
            </a:r>
            <a:r>
              <a:rPr lang="lv-LV" dirty="0" smtClean="0"/>
              <a:t>atpakaļ</a:t>
            </a:r>
            <a:endParaRPr lang="lv-LV" dirty="0"/>
          </a:p>
          <a:p>
            <a:r>
              <a:rPr lang="lv-LV" b="1" dirty="0" err="1" smtClean="0"/>
              <a:t>View</a:t>
            </a:r>
            <a:r>
              <a:rPr lang="lv-LV" dirty="0" smtClean="0"/>
              <a:t>: </a:t>
            </a:r>
          </a:p>
          <a:p>
            <a:pPr lvl="1"/>
            <a:r>
              <a:rPr lang="lv-LV" dirty="0" smtClean="0"/>
              <a:t>atbildīgs </a:t>
            </a:r>
            <a:r>
              <a:rPr lang="lv-LV" dirty="0"/>
              <a:t>par </a:t>
            </a:r>
            <a:r>
              <a:rPr lang="lv-LV" dirty="0" smtClean="0"/>
              <a:t>atbildes atgriešanu klientam teksta </a:t>
            </a:r>
            <a:r>
              <a:rPr lang="lv-LV" dirty="0"/>
              <a:t>un </a:t>
            </a:r>
            <a:r>
              <a:rPr lang="lv-LV" dirty="0" smtClean="0"/>
              <a:t>attēlu veidā</a:t>
            </a:r>
          </a:p>
          <a:p>
            <a:pPr lvl="1"/>
            <a:r>
              <a:rPr lang="lv-LV" dirty="0" smtClean="0"/>
              <a:t>daži pieprasījumi var </a:t>
            </a:r>
            <a:r>
              <a:rPr lang="lv-LV" dirty="0"/>
              <a:t>iet pa </a:t>
            </a:r>
            <a:r>
              <a:rPr lang="lv-LV" dirty="0" smtClean="0"/>
              <a:t>tiešu uz Skatu, </a:t>
            </a:r>
            <a:r>
              <a:rPr lang="lv-LV" dirty="0"/>
              <a:t>nevēršoties </a:t>
            </a:r>
            <a:r>
              <a:rPr lang="lv-LV" dirty="0" smtClean="0"/>
              <a:t>Modelim; </a:t>
            </a:r>
            <a:r>
              <a:rPr lang="lv-LV" dirty="0"/>
              <a:t>Citi iet </a:t>
            </a:r>
            <a:r>
              <a:rPr lang="lv-LV" dirty="0" smtClean="0"/>
              <a:t>caur </a:t>
            </a:r>
            <a:r>
              <a:rPr lang="lv-LV" dirty="0"/>
              <a:t>visiem trim </a:t>
            </a:r>
            <a:r>
              <a:rPr lang="lv-LV" dirty="0" smtClean="0"/>
              <a:t>slāņiem</a:t>
            </a:r>
            <a:endParaRPr lang="lv-LV" dirty="0"/>
          </a:p>
          <a:p>
            <a:r>
              <a:rPr lang="lv-LV" b="1" dirty="0" err="1"/>
              <a:t>ViewResolver</a:t>
            </a:r>
            <a:r>
              <a:rPr lang="lv-LV" dirty="0"/>
              <a:t>: </a:t>
            </a:r>
            <a:endParaRPr lang="lv-LV" dirty="0" smtClean="0"/>
          </a:p>
          <a:p>
            <a:pPr lvl="1"/>
            <a:r>
              <a:rPr lang="lv-LV" dirty="0" smtClean="0"/>
              <a:t>izvēle</a:t>
            </a:r>
            <a:r>
              <a:rPr lang="lv-LV" dirty="0"/>
              <a:t>, kāda veida </a:t>
            </a:r>
            <a:r>
              <a:rPr lang="lv-LV" dirty="0" smtClean="0"/>
              <a:t>Skats jāatrāda klientam</a:t>
            </a:r>
            <a:endParaRPr lang="lv-LV" dirty="0"/>
          </a:p>
        </p:txBody>
      </p:sp>
      <p:sp>
        <p:nvSpPr>
          <p:cNvPr id="4" name="Номер слайда 3"/>
          <p:cNvSpPr>
            <a:spLocks noGrp="1"/>
          </p:cNvSpPr>
          <p:nvPr>
            <p:ph type="sldNum" sz="quarter" idx="12"/>
          </p:nvPr>
        </p:nvSpPr>
        <p:spPr/>
        <p:txBody>
          <a:bodyPr/>
          <a:lstStyle/>
          <a:p>
            <a:fld id="{D79E4AD8-8A74-4DCC-A367-C5D791F98F26}" type="slidenum">
              <a:rPr lang="lv-LV" smtClean="0"/>
              <a:t>11</a:t>
            </a:fld>
            <a:endParaRPr lang="lv-LV" dirty="0"/>
          </a:p>
        </p:txBody>
      </p:sp>
    </p:spTree>
    <p:extLst>
      <p:ext uri="{BB962C8B-B14F-4D97-AF65-F5344CB8AC3E}">
        <p14:creationId xmlns:p14="http://schemas.microsoft.com/office/powerpoint/2010/main" val="12696756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lv-LV" b="1" dirty="0" smtClean="0"/>
              <a:t>Papildus interfeisi</a:t>
            </a:r>
            <a:endParaRPr lang="lv-LV" b="1" dirty="0"/>
          </a:p>
        </p:txBody>
      </p:sp>
      <p:sp>
        <p:nvSpPr>
          <p:cNvPr id="3" name="Объект 2"/>
          <p:cNvSpPr>
            <a:spLocks noGrp="1"/>
          </p:cNvSpPr>
          <p:nvPr>
            <p:ph idx="1"/>
          </p:nvPr>
        </p:nvSpPr>
        <p:spPr/>
        <p:txBody>
          <a:bodyPr>
            <a:normAutofit/>
          </a:bodyPr>
          <a:lstStyle/>
          <a:p>
            <a:r>
              <a:rPr lang="lv-LV" b="1" dirty="0" err="1"/>
              <a:t>HandlerAdapter</a:t>
            </a:r>
            <a:r>
              <a:rPr lang="lv-LV" dirty="0"/>
              <a:t>: </a:t>
            </a:r>
          </a:p>
          <a:p>
            <a:pPr lvl="1"/>
            <a:r>
              <a:rPr lang="lv-LV" dirty="0"/>
              <a:t>izsaukums un izpilde izvēlētās ienākoša pieprasījuma apstrādes metodes</a:t>
            </a:r>
            <a:r>
              <a:rPr lang="lv-LV" dirty="0" smtClean="0"/>
              <a:t>.</a:t>
            </a:r>
          </a:p>
          <a:p>
            <a:r>
              <a:rPr lang="lv-LV" b="1" dirty="0" err="1"/>
              <a:t>HandlerInterceptor</a:t>
            </a:r>
            <a:r>
              <a:rPr lang="lv-LV" dirty="0"/>
              <a:t>: </a:t>
            </a:r>
            <a:endParaRPr lang="lv-LV" dirty="0" smtClean="0"/>
          </a:p>
          <a:p>
            <a:pPr lvl="1"/>
            <a:r>
              <a:rPr lang="lv-LV" dirty="0" smtClean="0"/>
              <a:t>pārtvert </a:t>
            </a:r>
            <a:r>
              <a:rPr lang="lv-LV" dirty="0"/>
              <a:t>ienākošos </a:t>
            </a:r>
            <a:r>
              <a:rPr lang="lv-LV" dirty="0" smtClean="0"/>
              <a:t>pieprasījumus</a:t>
            </a:r>
          </a:p>
          <a:p>
            <a:pPr lvl="1"/>
            <a:r>
              <a:rPr lang="lv-LV" dirty="0" smtClean="0"/>
              <a:t>līdzīgs </a:t>
            </a:r>
            <a:r>
              <a:rPr lang="lv-LV" dirty="0" err="1" smtClean="0"/>
              <a:t>servletu</a:t>
            </a:r>
            <a:r>
              <a:rPr lang="lv-LV" dirty="0" smtClean="0"/>
              <a:t> filtriem </a:t>
            </a:r>
          </a:p>
          <a:p>
            <a:r>
              <a:rPr lang="lv-LV" b="1" dirty="0" err="1" smtClean="0"/>
              <a:t>LocaleResolver</a:t>
            </a:r>
            <a:r>
              <a:rPr lang="lv-LV" dirty="0"/>
              <a:t>: </a:t>
            </a:r>
            <a:endParaRPr lang="lv-LV" dirty="0" smtClean="0"/>
          </a:p>
          <a:p>
            <a:pPr lvl="1"/>
            <a:r>
              <a:rPr lang="lv-LV" dirty="0" smtClean="0"/>
              <a:t>saņem </a:t>
            </a:r>
            <a:r>
              <a:rPr lang="lv-LV" dirty="0"/>
              <a:t>un, iespējams, </a:t>
            </a:r>
            <a:r>
              <a:rPr lang="lv-LV" dirty="0" smtClean="0"/>
              <a:t>saglabā vietējos lietotāja </a:t>
            </a:r>
            <a:r>
              <a:rPr lang="lv-LV" dirty="0"/>
              <a:t>iestatījumus (valoda, valsts, </a:t>
            </a:r>
            <a:r>
              <a:rPr lang="lv-LV" dirty="0" smtClean="0"/>
              <a:t>laika </a:t>
            </a:r>
            <a:r>
              <a:rPr lang="lv-LV" dirty="0"/>
              <a:t>josla) </a:t>
            </a:r>
            <a:endParaRPr lang="lv-LV" dirty="0" smtClean="0"/>
          </a:p>
          <a:p>
            <a:r>
              <a:rPr lang="lv-LV" b="1" dirty="0" err="1" smtClean="0"/>
              <a:t>MultipartResolver</a:t>
            </a:r>
            <a:r>
              <a:rPr lang="lv-LV" dirty="0"/>
              <a:t>: </a:t>
            </a:r>
            <a:endParaRPr lang="lv-LV" dirty="0" smtClean="0"/>
          </a:p>
          <a:p>
            <a:pPr lvl="1"/>
            <a:r>
              <a:rPr lang="lv-LV" dirty="0" smtClean="0"/>
              <a:t>nodrošina augšupielādi uz </a:t>
            </a:r>
            <a:r>
              <a:rPr lang="lv-LV" dirty="0"/>
              <a:t>servera klienta lokālos </a:t>
            </a:r>
            <a:r>
              <a:rPr lang="lv-LV" dirty="0" smtClean="0"/>
              <a:t>failus</a:t>
            </a:r>
            <a:endParaRPr lang="lv-LV" dirty="0"/>
          </a:p>
          <a:p>
            <a:pPr lvl="1"/>
            <a:endParaRPr lang="lv-LV" dirty="0"/>
          </a:p>
          <a:p>
            <a:endParaRPr lang="lv-LV" dirty="0"/>
          </a:p>
        </p:txBody>
      </p:sp>
      <p:sp>
        <p:nvSpPr>
          <p:cNvPr id="4" name="Номер слайда 3"/>
          <p:cNvSpPr>
            <a:spLocks noGrp="1"/>
          </p:cNvSpPr>
          <p:nvPr>
            <p:ph type="sldNum" sz="quarter" idx="12"/>
          </p:nvPr>
        </p:nvSpPr>
        <p:spPr/>
        <p:txBody>
          <a:bodyPr/>
          <a:lstStyle/>
          <a:p>
            <a:fld id="{D79E4AD8-8A74-4DCC-A367-C5D791F98F26}" type="slidenum">
              <a:rPr lang="lv-LV" smtClean="0"/>
              <a:t>12</a:t>
            </a:fld>
            <a:endParaRPr lang="lv-LV" dirty="0"/>
          </a:p>
        </p:txBody>
      </p:sp>
    </p:spTree>
    <p:extLst>
      <p:ext uri="{BB962C8B-B14F-4D97-AF65-F5344CB8AC3E}">
        <p14:creationId xmlns:p14="http://schemas.microsoft.com/office/powerpoint/2010/main" val="37247144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D79E4AD8-8A74-4DCC-A367-C5D791F98F26}" type="slidenum">
              <a:rPr lang="lv-LV" smtClean="0"/>
              <a:t>13</a:t>
            </a:fld>
            <a:endParaRPr lang="lv-LV" dirty="0"/>
          </a:p>
        </p:txBody>
      </p:sp>
      <p:pic>
        <p:nvPicPr>
          <p:cNvPr id="4098" name="Picture 2" descr="http://pic002.cnblogs.com/images/2012/93867/2012101109363253.jpg"/>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b="4387"/>
          <a:stretch/>
        </p:blipFill>
        <p:spPr bwMode="auto">
          <a:xfrm>
            <a:off x="2522951" y="299481"/>
            <a:ext cx="7265285" cy="6140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92960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79E4AD8-8A74-4DCC-A367-C5D791F98F26}" type="slidenum">
              <a:rPr lang="lv-LV" smtClean="0"/>
              <a:t>14</a:t>
            </a:fld>
            <a:endParaRPr lang="lv-LV" dirty="0"/>
          </a:p>
        </p:txBody>
      </p:sp>
      <p:pic>
        <p:nvPicPr>
          <p:cNvPr id="3074" name="Picture 2" descr="https://www.tutorialspoint.com/spring/images/spring_dispatcherservlet.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303323" y="768485"/>
            <a:ext cx="7893392" cy="4736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68334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b="1" dirty="0"/>
              <a:t>S</a:t>
            </a:r>
            <a:r>
              <a:rPr lang="lv-LV" b="1" dirty="0" smtClean="0"/>
              <a:t>ource code</a:t>
            </a:r>
            <a:endParaRPr lang="lv-LV" b="1" dirty="0"/>
          </a:p>
        </p:txBody>
      </p:sp>
      <p:sp>
        <p:nvSpPr>
          <p:cNvPr id="3" name="Content Placeholder 2"/>
          <p:cNvSpPr>
            <a:spLocks noGrp="1"/>
          </p:cNvSpPr>
          <p:nvPr>
            <p:ph idx="1"/>
          </p:nvPr>
        </p:nvSpPr>
        <p:spPr>
          <a:xfrm>
            <a:off x="838200" y="1550504"/>
            <a:ext cx="10515600" cy="4626459"/>
          </a:xfrm>
        </p:spPr>
        <p:txBody>
          <a:bodyPr>
            <a:normAutofit fontScale="92500" lnSpcReduction="10000"/>
          </a:bodyPr>
          <a:lstStyle/>
          <a:p>
            <a:pPr marL="0" indent="0">
              <a:buNone/>
            </a:pPr>
            <a:r>
              <a:rPr lang="lv-LV" dirty="0">
                <a:hlinkClick r:id="rId3"/>
              </a:rPr>
              <a:t>https://</a:t>
            </a:r>
            <a:r>
              <a:rPr lang="lv-LV" dirty="0" smtClean="0">
                <a:hlinkClick r:id="rId3"/>
              </a:rPr>
              <a:t>goo.gl/MXGJVt</a:t>
            </a:r>
            <a:endParaRPr lang="lv-LV" dirty="0" smtClean="0"/>
          </a:p>
          <a:p>
            <a:pPr marL="514350" indent="-514350">
              <a:buFont typeface="+mj-lt"/>
              <a:buAutoNum type="arabicPeriod"/>
            </a:pPr>
            <a:r>
              <a:rPr lang="lv-LV" dirty="0" smtClean="0"/>
              <a:t>noklonēt </a:t>
            </a:r>
            <a:r>
              <a:rPr lang="lv-LV" dirty="0"/>
              <a:t>vai lejuplādēt *.zip formātā</a:t>
            </a:r>
          </a:p>
          <a:p>
            <a:pPr marL="514350" indent="-514350">
              <a:buFont typeface="+mj-lt"/>
              <a:buAutoNum type="arabicPeriod"/>
            </a:pPr>
            <a:r>
              <a:rPr lang="lv-LV" dirty="0" smtClean="0"/>
              <a:t>pgAdmin </a:t>
            </a:r>
            <a:r>
              <a:rPr lang="lv-LV" dirty="0"/>
              <a:t>izveidot jaunu datubāzi </a:t>
            </a:r>
            <a:r>
              <a:rPr lang="lv-LV" b="1" dirty="0"/>
              <a:t>cars_db</a:t>
            </a:r>
          </a:p>
          <a:p>
            <a:pPr marL="514350" indent="-514350">
              <a:buFont typeface="+mj-lt"/>
              <a:buAutoNum type="arabicPeriod"/>
            </a:pPr>
            <a:r>
              <a:rPr lang="lv-LV" dirty="0" smtClean="0"/>
              <a:t>nokopēt </a:t>
            </a:r>
            <a:r>
              <a:rPr lang="lv-LV" dirty="0"/>
              <a:t>un palaist skriptu </a:t>
            </a:r>
            <a:r>
              <a:rPr lang="lv-LV" b="1" dirty="0"/>
              <a:t>cars_db.sql</a:t>
            </a:r>
            <a:r>
              <a:rPr lang="lv-LV" dirty="0"/>
              <a:t> (labais klikšķis uz datubāzi -&gt; CREATE script)’, datubāzē jāparādās 3 tabulām ar aizpildītiem testa datiem</a:t>
            </a:r>
          </a:p>
          <a:p>
            <a:pPr marL="514350" indent="-514350">
              <a:buFont typeface="+mj-lt"/>
              <a:buAutoNum type="arabicPeriod"/>
            </a:pPr>
            <a:r>
              <a:rPr lang="lv-LV" dirty="0" smtClean="0"/>
              <a:t>projektu </a:t>
            </a:r>
            <a:r>
              <a:rPr lang="lv-LV" dirty="0" smtClean="0"/>
              <a:t>atvērt Intellij </a:t>
            </a:r>
            <a:r>
              <a:rPr lang="lv-LV" dirty="0"/>
              <a:t>IDEA (File-&gt;Open</a:t>
            </a:r>
            <a:r>
              <a:rPr lang="lv-LV" dirty="0" smtClean="0"/>
              <a:t>)</a:t>
            </a:r>
          </a:p>
          <a:p>
            <a:pPr marL="514350" indent="-514350">
              <a:buFont typeface="+mj-lt"/>
              <a:buAutoNum type="arabicPeriod"/>
            </a:pPr>
            <a:r>
              <a:rPr lang="lv-LV" dirty="0" smtClean="0"/>
              <a:t>applicationContext.xml </a:t>
            </a:r>
            <a:r>
              <a:rPr lang="lv-LV" dirty="0" smtClean="0"/>
              <a:t>failā nomainīt </a:t>
            </a:r>
            <a:r>
              <a:rPr lang="en-US" dirty="0"/>
              <a:t>&lt;property name="password" value</a:t>
            </a:r>
            <a:r>
              <a:rPr lang="en-US" dirty="0" smtClean="0"/>
              <a:t>="</a:t>
            </a:r>
            <a:r>
              <a:rPr lang="lv-LV" b="1" dirty="0" smtClean="0"/>
              <a:t>jūsu postgres parole</a:t>
            </a:r>
            <a:r>
              <a:rPr lang="en-US" dirty="0" smtClean="0"/>
              <a:t>" /&gt;</a:t>
            </a:r>
            <a:endParaRPr lang="lv-LV" dirty="0" smtClean="0"/>
          </a:p>
          <a:p>
            <a:pPr marL="514350" indent="-514350">
              <a:buFont typeface="+mj-lt"/>
              <a:buAutoNum type="arabicPeriod"/>
            </a:pPr>
            <a:r>
              <a:rPr lang="lv-LV" dirty="0" smtClean="0"/>
              <a:t>palaist </a:t>
            </a:r>
            <a:r>
              <a:rPr lang="lv-LV" dirty="0" smtClean="0"/>
              <a:t>projektu</a:t>
            </a:r>
            <a:endParaRPr lang="lv-LV" dirty="0"/>
          </a:p>
          <a:p>
            <a:pPr marL="514350" indent="-514350">
              <a:buFont typeface="+mj-lt"/>
              <a:buAutoNum type="arabicPeriod"/>
            </a:pPr>
            <a:r>
              <a:rPr lang="lv-LV" dirty="0" smtClean="0"/>
              <a:t>pārbaudīt </a:t>
            </a:r>
            <a:r>
              <a:rPr lang="lv-LV" dirty="0"/>
              <a:t>vai pārlūkprogramma atvērs http://</a:t>
            </a:r>
            <a:r>
              <a:rPr lang="lv-LV" dirty="0" smtClean="0"/>
              <a:t>localhost:8080</a:t>
            </a:r>
            <a:endParaRPr lang="lv-LV" dirty="0"/>
          </a:p>
        </p:txBody>
      </p:sp>
      <p:sp>
        <p:nvSpPr>
          <p:cNvPr id="4" name="Slide Number Placeholder 3"/>
          <p:cNvSpPr>
            <a:spLocks noGrp="1"/>
          </p:cNvSpPr>
          <p:nvPr>
            <p:ph type="sldNum" sz="quarter" idx="12"/>
          </p:nvPr>
        </p:nvSpPr>
        <p:spPr/>
        <p:txBody>
          <a:bodyPr/>
          <a:lstStyle/>
          <a:p>
            <a:fld id="{D79E4AD8-8A74-4DCC-A367-C5D791F98F26}" type="slidenum">
              <a:rPr lang="lv-LV" smtClean="0"/>
              <a:t>15</a:t>
            </a:fld>
            <a:endParaRPr lang="lv-LV" dirty="0"/>
          </a:p>
        </p:txBody>
      </p:sp>
    </p:spTree>
    <p:extLst>
      <p:ext uri="{BB962C8B-B14F-4D97-AF65-F5344CB8AC3E}">
        <p14:creationId xmlns:p14="http://schemas.microsoft.com/office/powerpoint/2010/main" val="16443330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b="1" dirty="0" smtClean="0"/>
              <a:t>Konfigurācija</a:t>
            </a:r>
            <a:endParaRPr lang="lv-LV" b="1" dirty="0"/>
          </a:p>
        </p:txBody>
      </p:sp>
      <p:sp>
        <p:nvSpPr>
          <p:cNvPr id="3" name="Content Placeholder 2"/>
          <p:cNvSpPr>
            <a:spLocks noGrp="1"/>
          </p:cNvSpPr>
          <p:nvPr>
            <p:ph idx="1"/>
          </p:nvPr>
        </p:nvSpPr>
        <p:spPr/>
        <p:txBody>
          <a:bodyPr>
            <a:normAutofit fontScale="77500" lnSpcReduction="20000"/>
          </a:bodyPr>
          <a:lstStyle/>
          <a:p>
            <a:r>
              <a:rPr lang="lv-LV" dirty="0" smtClean="0"/>
              <a:t>pom.xml – projekta konfigurācija (ja tiek izmantots maven)</a:t>
            </a:r>
          </a:p>
          <a:p>
            <a:pPr lvl="1">
              <a:buFontTx/>
              <a:buChar char="-"/>
            </a:pPr>
            <a:r>
              <a:rPr lang="lv-LV" dirty="0" smtClean="0"/>
              <a:t>papildus bibleotēku un plaginu pieslēgšana</a:t>
            </a:r>
          </a:p>
          <a:p>
            <a:pPr lvl="1">
              <a:buFontTx/>
              <a:buChar char="-"/>
            </a:pPr>
            <a:r>
              <a:rPr lang="lv-LV" dirty="0" smtClean="0"/>
              <a:t>palīdz </a:t>
            </a:r>
            <a:r>
              <a:rPr lang="lv-LV" dirty="0"/>
              <a:t>salikt visu </a:t>
            </a:r>
            <a:r>
              <a:rPr lang="lv-LV" dirty="0" smtClean="0"/>
              <a:t>kopā</a:t>
            </a:r>
          </a:p>
          <a:p>
            <a:r>
              <a:rPr lang="lv-LV" dirty="0" smtClean="0"/>
              <a:t>web.xml – web aplikāciju pamata konfigurācijas fails, kur norādam:</a:t>
            </a:r>
          </a:p>
          <a:p>
            <a:pPr lvl="1">
              <a:buFontTx/>
              <a:buChar char="-"/>
            </a:pPr>
            <a:r>
              <a:rPr lang="lv-LV" dirty="0" smtClean="0"/>
              <a:t>DispatcherServlet klasi</a:t>
            </a:r>
          </a:p>
          <a:p>
            <a:pPr lvl="1">
              <a:buFontTx/>
              <a:buChar char="-"/>
            </a:pPr>
            <a:r>
              <a:rPr lang="lv-LV" dirty="0" smtClean="0"/>
              <a:t>ContextLoaderListener klasi</a:t>
            </a:r>
          </a:p>
          <a:p>
            <a:pPr lvl="1">
              <a:buFontTx/>
              <a:buChar char="-"/>
            </a:pPr>
            <a:r>
              <a:rPr lang="lv-LV" dirty="0" smtClean="0"/>
              <a:t>norādi uz citām konfigurācijas failiem</a:t>
            </a:r>
          </a:p>
          <a:p>
            <a:r>
              <a:rPr lang="lv-LV" dirty="0" smtClean="0"/>
              <a:t>servlet-context.xml norādam:</a:t>
            </a:r>
          </a:p>
          <a:p>
            <a:pPr marL="457200" lvl="1" indent="0">
              <a:buNone/>
            </a:pPr>
            <a:r>
              <a:rPr lang="lv-LV" dirty="0"/>
              <a:t>- </a:t>
            </a:r>
            <a:r>
              <a:rPr lang="lv-LV" dirty="0" smtClean="0"/>
              <a:t>HandlerMapping </a:t>
            </a:r>
            <a:r>
              <a:rPr lang="lv-LV" dirty="0"/>
              <a:t>interfeisa </a:t>
            </a:r>
            <a:r>
              <a:rPr lang="lv-LV" dirty="0" smtClean="0"/>
              <a:t>realizāciju</a:t>
            </a:r>
          </a:p>
          <a:p>
            <a:pPr marL="457200" lvl="2" indent="0">
              <a:spcBef>
                <a:spcPts val="1000"/>
              </a:spcBef>
              <a:buNone/>
            </a:pPr>
            <a:r>
              <a:rPr lang="lv-LV" sz="2400" dirty="0" smtClean="0"/>
              <a:t>- ViewResolver </a:t>
            </a:r>
            <a:r>
              <a:rPr lang="lv-LV" sz="2400" dirty="0"/>
              <a:t>interfeisa </a:t>
            </a:r>
            <a:r>
              <a:rPr lang="lv-LV" sz="2400" dirty="0" smtClean="0"/>
              <a:t>realizāciju</a:t>
            </a:r>
          </a:p>
          <a:p>
            <a:pPr marL="457200" lvl="2" indent="0">
              <a:spcBef>
                <a:spcPts val="1000"/>
              </a:spcBef>
              <a:buNone/>
            </a:pPr>
            <a:r>
              <a:rPr lang="lv-LV" sz="2400" dirty="0" smtClean="0"/>
              <a:t>- ceļu </a:t>
            </a:r>
            <a:r>
              <a:rPr lang="lv-LV" sz="2400" dirty="0"/>
              <a:t>līdz aplikācijas </a:t>
            </a:r>
            <a:r>
              <a:rPr lang="lv-LV" sz="2400" dirty="0" smtClean="0"/>
              <a:t>resursiem</a:t>
            </a:r>
          </a:p>
          <a:p>
            <a:pPr marL="457200" lvl="2" indent="0">
              <a:spcBef>
                <a:spcPts val="1000"/>
              </a:spcBef>
              <a:buNone/>
            </a:pPr>
            <a:r>
              <a:rPr lang="lv-LV" sz="2400" dirty="0" smtClean="0"/>
              <a:t>- pārējo interfeisu realizācijas</a:t>
            </a:r>
          </a:p>
          <a:p>
            <a:r>
              <a:rPr lang="lv-LV" dirty="0" smtClean="0"/>
              <a:t>application-context.xml – papildus konfigurācija</a:t>
            </a:r>
          </a:p>
          <a:p>
            <a:pPr marL="457200" lvl="1" indent="0">
              <a:buNone/>
            </a:pPr>
            <a:r>
              <a:rPr lang="lv-LV" dirty="0" smtClean="0"/>
              <a:t>- DB konekcijas konfigurācija</a:t>
            </a:r>
            <a:endParaRPr lang="lv-LV" dirty="0"/>
          </a:p>
          <a:p>
            <a:endParaRPr lang="lv-LV" dirty="0" smtClean="0"/>
          </a:p>
          <a:p>
            <a:pPr lvl="1">
              <a:buFontTx/>
              <a:buChar char="-"/>
            </a:pPr>
            <a:endParaRPr lang="lv-LV" dirty="0" smtClean="0"/>
          </a:p>
          <a:p>
            <a:pPr lvl="1">
              <a:buFontTx/>
              <a:buChar char="-"/>
            </a:pPr>
            <a:endParaRPr lang="lv-LV" dirty="0"/>
          </a:p>
          <a:p>
            <a:endParaRPr lang="lv-LV" dirty="0"/>
          </a:p>
        </p:txBody>
      </p:sp>
      <p:sp>
        <p:nvSpPr>
          <p:cNvPr id="4" name="Slide Number Placeholder 3"/>
          <p:cNvSpPr>
            <a:spLocks noGrp="1"/>
          </p:cNvSpPr>
          <p:nvPr>
            <p:ph type="sldNum" sz="quarter" idx="12"/>
          </p:nvPr>
        </p:nvSpPr>
        <p:spPr/>
        <p:txBody>
          <a:bodyPr/>
          <a:lstStyle/>
          <a:p>
            <a:fld id="{D79E4AD8-8A74-4DCC-A367-C5D791F98F26}" type="slidenum">
              <a:rPr lang="lv-LV" smtClean="0"/>
              <a:t>16</a:t>
            </a:fld>
            <a:endParaRPr lang="lv-LV" dirty="0"/>
          </a:p>
        </p:txBody>
      </p:sp>
    </p:spTree>
    <p:extLst>
      <p:ext uri="{BB962C8B-B14F-4D97-AF65-F5344CB8AC3E}">
        <p14:creationId xmlns:p14="http://schemas.microsoft.com/office/powerpoint/2010/main" val="38833370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b="1" dirty="0" smtClean="0"/>
              <a:t>@Anotacijas</a:t>
            </a:r>
            <a:endParaRPr lang="lv-LV" b="1" dirty="0"/>
          </a:p>
        </p:txBody>
      </p:sp>
      <p:sp>
        <p:nvSpPr>
          <p:cNvPr id="3" name="Content Placeholder 2"/>
          <p:cNvSpPr>
            <a:spLocks noGrp="1"/>
          </p:cNvSpPr>
          <p:nvPr>
            <p:ph idx="1"/>
          </p:nvPr>
        </p:nvSpPr>
        <p:spPr/>
        <p:txBody>
          <a:bodyPr/>
          <a:lstStyle/>
          <a:p>
            <a:r>
              <a:rPr lang="lv-LV" dirty="0" smtClean="0"/>
              <a:t>@Controller</a:t>
            </a:r>
          </a:p>
          <a:p>
            <a:r>
              <a:rPr lang="lv-LV" dirty="0" smtClean="0"/>
              <a:t>@RequestMapping</a:t>
            </a:r>
          </a:p>
          <a:p>
            <a:r>
              <a:rPr lang="lv-LV" dirty="0" smtClean="0"/>
              <a:t>@ModelAttribute</a:t>
            </a:r>
          </a:p>
          <a:p>
            <a:r>
              <a:rPr lang="lv-LV" dirty="0" smtClean="0"/>
              <a:t>@Entity</a:t>
            </a:r>
            <a:endParaRPr lang="lv-LV" dirty="0"/>
          </a:p>
          <a:p>
            <a:endParaRPr lang="lv-LV" dirty="0"/>
          </a:p>
        </p:txBody>
      </p:sp>
      <p:sp>
        <p:nvSpPr>
          <p:cNvPr id="4" name="Slide Number Placeholder 3"/>
          <p:cNvSpPr>
            <a:spLocks noGrp="1"/>
          </p:cNvSpPr>
          <p:nvPr>
            <p:ph type="sldNum" sz="quarter" idx="12"/>
          </p:nvPr>
        </p:nvSpPr>
        <p:spPr/>
        <p:txBody>
          <a:bodyPr/>
          <a:lstStyle/>
          <a:p>
            <a:fld id="{D79E4AD8-8A74-4DCC-A367-C5D791F98F26}" type="slidenum">
              <a:rPr lang="lv-LV" smtClean="0"/>
              <a:t>17</a:t>
            </a:fld>
            <a:endParaRPr lang="lv-LV" dirty="0"/>
          </a:p>
        </p:txBody>
      </p:sp>
    </p:spTree>
    <p:extLst>
      <p:ext uri="{BB962C8B-B14F-4D97-AF65-F5344CB8AC3E}">
        <p14:creationId xmlns:p14="http://schemas.microsoft.com/office/powerpoint/2010/main" val="15104532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b="1" dirty="0" smtClean="0"/>
              <a:t>Galvēnas klases</a:t>
            </a:r>
            <a:endParaRPr lang="lv-LV" b="1" dirty="0"/>
          </a:p>
        </p:txBody>
      </p:sp>
      <p:sp>
        <p:nvSpPr>
          <p:cNvPr id="3" name="Content Placeholder 2"/>
          <p:cNvSpPr>
            <a:spLocks noGrp="1"/>
          </p:cNvSpPr>
          <p:nvPr>
            <p:ph idx="1"/>
          </p:nvPr>
        </p:nvSpPr>
        <p:spPr/>
        <p:txBody>
          <a:bodyPr/>
          <a:lstStyle/>
          <a:p>
            <a:r>
              <a:rPr lang="lv-LV" dirty="0" smtClean="0"/>
              <a:t>Controller</a:t>
            </a:r>
          </a:p>
          <a:p>
            <a:r>
              <a:rPr lang="lv-LV" dirty="0" smtClean="0"/>
              <a:t>Entity</a:t>
            </a:r>
          </a:p>
          <a:p>
            <a:r>
              <a:rPr lang="lv-LV" dirty="0" smtClean="0"/>
              <a:t>DAO</a:t>
            </a:r>
          </a:p>
        </p:txBody>
      </p:sp>
      <p:sp>
        <p:nvSpPr>
          <p:cNvPr id="4" name="Slide Number Placeholder 3"/>
          <p:cNvSpPr>
            <a:spLocks noGrp="1"/>
          </p:cNvSpPr>
          <p:nvPr>
            <p:ph type="sldNum" sz="quarter" idx="12"/>
          </p:nvPr>
        </p:nvSpPr>
        <p:spPr/>
        <p:txBody>
          <a:bodyPr/>
          <a:lstStyle/>
          <a:p>
            <a:fld id="{D79E4AD8-8A74-4DCC-A367-C5D791F98F26}" type="slidenum">
              <a:rPr lang="lv-LV" smtClean="0"/>
              <a:t>18</a:t>
            </a:fld>
            <a:endParaRPr lang="lv-LV" dirty="0"/>
          </a:p>
        </p:txBody>
      </p:sp>
    </p:spTree>
    <p:extLst>
      <p:ext uri="{BB962C8B-B14F-4D97-AF65-F5344CB8AC3E}">
        <p14:creationId xmlns:p14="http://schemas.microsoft.com/office/powerpoint/2010/main" val="6162389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Kontakt dati</a:t>
            </a:r>
            <a:endParaRPr lang="lv-LV" dirty="0"/>
          </a:p>
        </p:txBody>
      </p:sp>
      <p:sp>
        <p:nvSpPr>
          <p:cNvPr id="3" name="Content Placeholder 2"/>
          <p:cNvSpPr>
            <a:spLocks noGrp="1"/>
          </p:cNvSpPr>
          <p:nvPr>
            <p:ph idx="1"/>
          </p:nvPr>
        </p:nvSpPr>
        <p:spPr/>
        <p:txBody>
          <a:bodyPr/>
          <a:lstStyle/>
          <a:p>
            <a:r>
              <a:rPr lang="lv-LV" dirty="0" smtClean="0"/>
              <a:t>Koda refaktoring:</a:t>
            </a:r>
          </a:p>
          <a:p>
            <a:pPr marL="0" indent="0">
              <a:buNone/>
            </a:pPr>
            <a:r>
              <a:rPr lang="lv-LV" dirty="0" smtClean="0"/>
              <a:t>	</a:t>
            </a:r>
            <a:r>
              <a:rPr lang="lv-LV" dirty="0" smtClean="0">
                <a:hlinkClick r:id="rId2"/>
              </a:rPr>
              <a:t>arturs.braucs@autentica.lv</a:t>
            </a:r>
            <a:endParaRPr lang="lv-LV" dirty="0" smtClean="0"/>
          </a:p>
          <a:p>
            <a:r>
              <a:rPr lang="lv-LV" dirty="0" smtClean="0"/>
              <a:t>Spring MVC:</a:t>
            </a:r>
            <a:endParaRPr lang="lv-LV" dirty="0"/>
          </a:p>
          <a:p>
            <a:pPr marL="0" indent="0">
              <a:buNone/>
            </a:pPr>
            <a:r>
              <a:rPr lang="lv-LV" dirty="0"/>
              <a:t>	</a:t>
            </a:r>
            <a:r>
              <a:rPr lang="lv-LV" dirty="0" smtClean="0">
                <a:hlinkClick r:id="rId3"/>
              </a:rPr>
              <a:t>maksims.senko@autentica.lv</a:t>
            </a:r>
            <a:endParaRPr lang="lv-LV" dirty="0" smtClean="0"/>
          </a:p>
          <a:p>
            <a:pPr marL="0" indent="0">
              <a:buNone/>
            </a:pPr>
            <a:endParaRPr lang="lv-LV" dirty="0"/>
          </a:p>
          <a:p>
            <a:pPr marL="0" indent="0">
              <a:buNone/>
            </a:pPr>
            <a:endParaRPr lang="lv-LV" dirty="0"/>
          </a:p>
        </p:txBody>
      </p:sp>
      <p:sp>
        <p:nvSpPr>
          <p:cNvPr id="4" name="Slide Number Placeholder 3"/>
          <p:cNvSpPr>
            <a:spLocks noGrp="1"/>
          </p:cNvSpPr>
          <p:nvPr>
            <p:ph type="sldNum" sz="quarter" idx="12"/>
          </p:nvPr>
        </p:nvSpPr>
        <p:spPr/>
        <p:txBody>
          <a:bodyPr/>
          <a:lstStyle/>
          <a:p>
            <a:fld id="{D79E4AD8-8A74-4DCC-A367-C5D791F98F26}" type="slidenum">
              <a:rPr lang="lv-LV" smtClean="0"/>
              <a:t>19</a:t>
            </a:fld>
            <a:endParaRPr lang="lv-LV" dirty="0"/>
          </a:p>
        </p:txBody>
      </p:sp>
    </p:spTree>
    <p:extLst>
      <p:ext uri="{BB962C8B-B14F-4D97-AF65-F5344CB8AC3E}">
        <p14:creationId xmlns:p14="http://schemas.microsoft.com/office/powerpoint/2010/main" val="3562851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lv-LV" b="1" dirty="0" smtClean="0"/>
              <a:t>Projektēšanas šablons</a:t>
            </a:r>
            <a:r>
              <a:rPr lang="en-US" b="1" dirty="0" smtClean="0"/>
              <a:t> MVC</a:t>
            </a:r>
            <a:endParaRPr lang="lv-LV" b="1" dirty="0"/>
          </a:p>
        </p:txBody>
      </p:sp>
      <p:sp>
        <p:nvSpPr>
          <p:cNvPr id="3" name="Объект 2"/>
          <p:cNvSpPr>
            <a:spLocks noGrp="1"/>
          </p:cNvSpPr>
          <p:nvPr>
            <p:ph idx="1"/>
          </p:nvPr>
        </p:nvSpPr>
        <p:spPr/>
        <p:txBody>
          <a:bodyPr>
            <a:normAutofit/>
          </a:bodyPr>
          <a:lstStyle/>
          <a:p>
            <a:r>
              <a:rPr lang="lv-LV" dirty="0" err="1" smtClean="0"/>
              <a:t>Lietojumprogramm</a:t>
            </a:r>
            <a:r>
              <a:rPr lang="en-US" dirty="0" smtClean="0"/>
              <a:t>a </a:t>
            </a:r>
            <a:r>
              <a:rPr lang="en-US" dirty="0" err="1" smtClean="0"/>
              <a:t>tiek</a:t>
            </a:r>
            <a:r>
              <a:rPr lang="lv-LV" dirty="0" smtClean="0"/>
              <a:t> </a:t>
            </a:r>
            <a:r>
              <a:rPr lang="en-US" dirty="0" err="1" smtClean="0"/>
              <a:t>sadal</a:t>
            </a:r>
            <a:r>
              <a:rPr lang="lv-LV" dirty="0" err="1" smtClean="0"/>
              <a:t>īta</a:t>
            </a:r>
            <a:r>
              <a:rPr lang="lv-LV" dirty="0" smtClean="0"/>
              <a:t> </a:t>
            </a:r>
            <a:r>
              <a:rPr lang="lv-LV" dirty="0"/>
              <a:t>trīs patstāvīgās </a:t>
            </a:r>
            <a:r>
              <a:rPr lang="lv-LV" dirty="0" smtClean="0"/>
              <a:t>komponentēs</a:t>
            </a:r>
            <a:r>
              <a:rPr lang="en-US" dirty="0" smtClean="0"/>
              <a:t>:</a:t>
            </a:r>
          </a:p>
          <a:p>
            <a:pPr lvl="1"/>
            <a:r>
              <a:rPr lang="en-US" dirty="0" err="1" smtClean="0"/>
              <a:t>Modelis</a:t>
            </a:r>
            <a:r>
              <a:rPr lang="lv-LV" dirty="0" smtClean="0"/>
              <a:t> (</a:t>
            </a:r>
            <a:r>
              <a:rPr lang="lv-LV" dirty="0" err="1" smtClean="0"/>
              <a:t>Model</a:t>
            </a:r>
            <a:r>
              <a:rPr lang="lv-LV" dirty="0" smtClean="0"/>
              <a:t>)</a:t>
            </a:r>
            <a:endParaRPr lang="en-US" dirty="0" smtClean="0"/>
          </a:p>
          <a:p>
            <a:pPr lvl="1"/>
            <a:r>
              <a:rPr lang="en-US" dirty="0" err="1" smtClean="0"/>
              <a:t>Skats</a:t>
            </a:r>
            <a:r>
              <a:rPr lang="lv-LV" dirty="0" smtClean="0"/>
              <a:t> (</a:t>
            </a:r>
            <a:r>
              <a:rPr lang="lv-LV" dirty="0" err="1" smtClean="0"/>
              <a:t>View</a:t>
            </a:r>
            <a:r>
              <a:rPr lang="lv-LV" dirty="0" smtClean="0"/>
              <a:t>)</a:t>
            </a:r>
            <a:endParaRPr lang="en-US" dirty="0" smtClean="0"/>
          </a:p>
          <a:p>
            <a:pPr lvl="1"/>
            <a:r>
              <a:rPr lang="en-US" dirty="0" err="1" smtClean="0"/>
              <a:t>Kontrolieris</a:t>
            </a:r>
            <a:r>
              <a:rPr lang="lv-LV" dirty="0" smtClean="0"/>
              <a:t> (</a:t>
            </a:r>
            <a:r>
              <a:rPr lang="lv-LV" dirty="0" err="1" smtClean="0"/>
              <a:t>Controller</a:t>
            </a:r>
            <a:r>
              <a:rPr lang="lv-LV" dirty="0" smtClean="0"/>
              <a:t>)</a:t>
            </a:r>
            <a:endParaRPr lang="en-US" dirty="0" smtClean="0"/>
          </a:p>
          <a:p>
            <a:r>
              <a:rPr lang="en-US" dirty="0" smtClean="0"/>
              <a:t>K</a:t>
            </a:r>
            <a:r>
              <a:rPr lang="lv-LV" dirty="0" err="1" smtClean="0"/>
              <a:t>atrai</a:t>
            </a:r>
            <a:r>
              <a:rPr lang="lv-LV" dirty="0" smtClean="0"/>
              <a:t> </a:t>
            </a:r>
            <a:r>
              <a:rPr lang="lv-LV" dirty="0"/>
              <a:t>komponentei ir savi uzdevumi un </a:t>
            </a:r>
            <a:r>
              <a:rPr lang="lv-LV" dirty="0" smtClean="0"/>
              <a:t>mērķi</a:t>
            </a:r>
            <a:r>
              <a:rPr lang="en-US" dirty="0" smtClean="0"/>
              <a:t>, </a:t>
            </a:r>
            <a:r>
              <a:rPr lang="en-US" dirty="0" err="1" smtClean="0"/>
              <a:t>kas</a:t>
            </a:r>
            <a:r>
              <a:rPr lang="en-US" dirty="0" smtClean="0"/>
              <a:t> </a:t>
            </a:r>
            <a:r>
              <a:rPr lang="lv-LV" dirty="0" smtClean="0"/>
              <a:t>padara programmu </a:t>
            </a:r>
            <a:r>
              <a:rPr lang="lv-LV" dirty="0"/>
              <a:t>vieglāk saprotamu un </a:t>
            </a:r>
            <a:r>
              <a:rPr lang="lv-LV" dirty="0" smtClean="0"/>
              <a:t>pārvaldāmu</a:t>
            </a:r>
            <a:endParaRPr lang="en-US" dirty="0"/>
          </a:p>
          <a:p>
            <a:r>
              <a:rPr lang="en-US" dirty="0" smtClean="0"/>
              <a:t>I</a:t>
            </a:r>
            <a:r>
              <a:rPr lang="lv-LV" dirty="0" err="1" smtClean="0"/>
              <a:t>espēj</a:t>
            </a:r>
            <a:r>
              <a:rPr lang="en-US" dirty="0" smtClean="0"/>
              <a:t>a</a:t>
            </a:r>
            <a:r>
              <a:rPr lang="lv-LV" dirty="0" smtClean="0"/>
              <a:t> </a:t>
            </a:r>
            <a:r>
              <a:rPr lang="lv-LV" dirty="0"/>
              <a:t>atkārtoti izmantot </a:t>
            </a:r>
            <a:r>
              <a:rPr lang="lv-LV" dirty="0" smtClean="0"/>
              <a:t>komponentes</a:t>
            </a:r>
          </a:p>
          <a:p>
            <a:r>
              <a:rPr lang="nn-NO" dirty="0"/>
              <a:t>MVC mērķis ir padarīt Modeli neatkarīgu no Skata un </a:t>
            </a:r>
            <a:r>
              <a:rPr lang="nn-NO" dirty="0" smtClean="0"/>
              <a:t>Kontrollera</a:t>
            </a:r>
            <a:r>
              <a:rPr lang="lv-LV" dirty="0" smtClean="0"/>
              <a:t/>
            </a:r>
            <a:br>
              <a:rPr lang="lv-LV" dirty="0" smtClean="0"/>
            </a:br>
            <a:endParaRPr lang="en-US" dirty="0" smtClean="0"/>
          </a:p>
        </p:txBody>
      </p:sp>
      <p:sp>
        <p:nvSpPr>
          <p:cNvPr id="4" name="Номер слайда 3"/>
          <p:cNvSpPr>
            <a:spLocks noGrp="1"/>
          </p:cNvSpPr>
          <p:nvPr>
            <p:ph type="sldNum" sz="quarter" idx="12"/>
          </p:nvPr>
        </p:nvSpPr>
        <p:spPr/>
        <p:txBody>
          <a:bodyPr/>
          <a:lstStyle/>
          <a:p>
            <a:fld id="{D79E4AD8-8A74-4DCC-A367-C5D791F98F26}" type="slidenum">
              <a:rPr lang="lv-LV" smtClean="0"/>
              <a:t>2</a:t>
            </a:fld>
            <a:endParaRPr lang="lv-LV" dirty="0"/>
          </a:p>
        </p:txBody>
      </p:sp>
    </p:spTree>
    <p:extLst>
      <p:ext uri="{BB962C8B-B14F-4D97-AF65-F5344CB8AC3E}">
        <p14:creationId xmlns:p14="http://schemas.microsoft.com/office/powerpoint/2010/main" val="16766687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b="1" dirty="0" smtClean="0"/>
              <a:t>Uzdevums</a:t>
            </a:r>
            <a:endParaRPr lang="lv-LV" b="1" dirty="0"/>
          </a:p>
        </p:txBody>
      </p:sp>
      <p:sp>
        <p:nvSpPr>
          <p:cNvPr id="3" name="Content Placeholder 2"/>
          <p:cNvSpPr>
            <a:spLocks noGrp="1"/>
          </p:cNvSpPr>
          <p:nvPr>
            <p:ph idx="1"/>
          </p:nvPr>
        </p:nvSpPr>
        <p:spPr>
          <a:xfrm>
            <a:off x="838200" y="1566152"/>
            <a:ext cx="10515600" cy="4790197"/>
          </a:xfrm>
        </p:spPr>
        <p:txBody>
          <a:bodyPr>
            <a:normAutofit fontScale="92500" lnSpcReduction="10000"/>
          </a:bodyPr>
          <a:lstStyle/>
          <a:p>
            <a:pPr marL="514350" indent="-514350">
              <a:buAutoNum type="arabicPeriod"/>
            </a:pPr>
            <a:r>
              <a:rPr lang="lv-LV" dirty="0"/>
              <a:t>Papildināt automašīnu labošanu</a:t>
            </a:r>
          </a:p>
          <a:p>
            <a:pPr lvl="1"/>
            <a:r>
              <a:rPr lang="lv-LV" dirty="0"/>
              <a:t>krāsu izvēli uztaisīt līdzīgi turētāju izvēlei </a:t>
            </a:r>
          </a:p>
          <a:p>
            <a:pPr lvl="1"/>
            <a:r>
              <a:rPr lang="lv-LV" dirty="0"/>
              <a:t>entity, dao’s priekš «color_list» </a:t>
            </a:r>
            <a:r>
              <a:rPr lang="lv-LV" dirty="0" smtClean="0"/>
              <a:t>tabulas</a:t>
            </a:r>
          </a:p>
          <a:p>
            <a:pPr lvl="1"/>
            <a:r>
              <a:rPr lang="lv-LV" dirty="0" smtClean="0"/>
              <a:t>pielikt «Atcelt» pogu</a:t>
            </a:r>
            <a:endParaRPr lang="lv-LV" dirty="0"/>
          </a:p>
          <a:p>
            <a:pPr marL="514350" indent="-514350">
              <a:buAutoNum type="arabicPeriod"/>
            </a:pPr>
            <a:r>
              <a:rPr lang="lv-LV" dirty="0"/>
              <a:t>Papildināt automašīnu sarakstu</a:t>
            </a:r>
          </a:p>
          <a:p>
            <a:pPr lvl="1"/>
            <a:r>
              <a:rPr lang="lv-LV" dirty="0"/>
              <a:t>tabulā attēlot krāsas nosaukumu nevis ID	</a:t>
            </a:r>
          </a:p>
          <a:p>
            <a:pPr lvl="1"/>
            <a:r>
              <a:rPr lang="lv-LV" dirty="0"/>
              <a:t>papildus darbība «Pievienot», kas dod iespēju pievienot jaunu </a:t>
            </a:r>
            <a:r>
              <a:rPr lang="lv-LV" dirty="0" smtClean="0"/>
              <a:t>automašīnu</a:t>
            </a:r>
          </a:p>
          <a:p>
            <a:pPr lvl="1"/>
            <a:r>
              <a:rPr lang="lv-LV" dirty="0"/>
              <a:t>p</a:t>
            </a:r>
            <a:r>
              <a:rPr lang="lv-LV" dirty="0" smtClean="0"/>
              <a:t>ielikt lauku «Turētāja personas kods»</a:t>
            </a:r>
            <a:endParaRPr lang="lv-LV" dirty="0"/>
          </a:p>
          <a:p>
            <a:pPr marL="514350" indent="-514350">
              <a:buAutoNum type="arabicPeriod"/>
            </a:pPr>
            <a:r>
              <a:rPr lang="lv-LV" dirty="0" smtClean="0"/>
              <a:t>Izveidot </a:t>
            </a:r>
            <a:r>
              <a:rPr lang="lv-LV" dirty="0"/>
              <a:t>papildus linku uz turētāju sarakstu</a:t>
            </a:r>
          </a:p>
          <a:p>
            <a:pPr lvl="1"/>
            <a:r>
              <a:rPr lang="lv-LV" dirty="0"/>
              <a:t>jauns controller, metodes</a:t>
            </a:r>
          </a:p>
          <a:p>
            <a:pPr lvl="1"/>
            <a:r>
              <a:rPr lang="lv-LV" dirty="0"/>
              <a:t>atver sarakstu ar visiem turētājiem</a:t>
            </a:r>
          </a:p>
          <a:p>
            <a:pPr lvl="1"/>
            <a:r>
              <a:rPr lang="lv-LV" dirty="0"/>
              <a:t>*poga kas atgriež turētāju sarakstu, kuriem nav </a:t>
            </a:r>
            <a:r>
              <a:rPr lang="lv-LV" dirty="0" smtClean="0"/>
              <a:t>mašīnu</a:t>
            </a:r>
          </a:p>
          <a:p>
            <a:pPr marL="0" indent="0">
              <a:buNone/>
            </a:pPr>
            <a:r>
              <a:rPr lang="lv-LV" dirty="0">
                <a:hlinkClick r:id="rId3"/>
              </a:rPr>
              <a:t>https://goo.gl/MXGJVt</a:t>
            </a:r>
            <a:endParaRPr lang="lv-LV" dirty="0"/>
          </a:p>
          <a:p>
            <a:endParaRPr lang="lv-LV" dirty="0"/>
          </a:p>
        </p:txBody>
      </p:sp>
      <p:sp>
        <p:nvSpPr>
          <p:cNvPr id="4" name="Slide Number Placeholder 3"/>
          <p:cNvSpPr>
            <a:spLocks noGrp="1"/>
          </p:cNvSpPr>
          <p:nvPr>
            <p:ph type="sldNum" sz="quarter" idx="12"/>
          </p:nvPr>
        </p:nvSpPr>
        <p:spPr/>
        <p:txBody>
          <a:bodyPr/>
          <a:lstStyle/>
          <a:p>
            <a:fld id="{D79E4AD8-8A74-4DCC-A367-C5D791F98F26}" type="slidenum">
              <a:rPr lang="lv-LV" smtClean="0"/>
              <a:t>20</a:t>
            </a:fld>
            <a:endParaRPr lang="lv-LV" dirty="0"/>
          </a:p>
        </p:txBody>
      </p:sp>
    </p:spTree>
    <p:extLst>
      <p:ext uri="{BB962C8B-B14F-4D97-AF65-F5344CB8AC3E}">
        <p14:creationId xmlns:p14="http://schemas.microsoft.com/office/powerpoint/2010/main" val="11368091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lvl="1" algn="l" rtl="0">
              <a:lnSpc>
                <a:spcPct val="90000"/>
              </a:lnSpc>
              <a:spcBef>
                <a:spcPct val="0"/>
              </a:spcBef>
            </a:pPr>
            <a:r>
              <a:rPr lang="en-US" sz="4400" b="1" dirty="0" err="1" smtClean="0">
                <a:latin typeface="+mj-lt"/>
              </a:rPr>
              <a:t>Modelis</a:t>
            </a:r>
            <a:r>
              <a:rPr lang="lv-LV" sz="4400" b="1" dirty="0" smtClean="0">
                <a:latin typeface="+mj-lt"/>
              </a:rPr>
              <a:t> (Model): dati</a:t>
            </a:r>
            <a:endParaRPr lang="lv-LV" sz="4400" b="1" dirty="0">
              <a:latin typeface="+mj-lt"/>
            </a:endParaRPr>
          </a:p>
        </p:txBody>
      </p:sp>
      <p:sp>
        <p:nvSpPr>
          <p:cNvPr id="3" name="Объект 2"/>
          <p:cNvSpPr>
            <a:spLocks noGrp="1"/>
          </p:cNvSpPr>
          <p:nvPr>
            <p:ph idx="1"/>
          </p:nvPr>
        </p:nvSpPr>
        <p:spPr/>
        <p:txBody>
          <a:bodyPr/>
          <a:lstStyle/>
          <a:p>
            <a:r>
              <a:rPr lang="lv-LV" dirty="0" err="1" smtClean="0"/>
              <a:t>iekapsu</a:t>
            </a:r>
            <a:r>
              <a:rPr lang="en-US" dirty="0" smtClean="0"/>
              <a:t>l</a:t>
            </a:r>
            <a:r>
              <a:rPr lang="lv-LV" dirty="0" smtClean="0"/>
              <a:t>ē </a:t>
            </a:r>
            <a:r>
              <a:rPr lang="lv-LV" dirty="0"/>
              <a:t>datu kodolu un pamata funkcionalitāti</a:t>
            </a:r>
            <a:r>
              <a:rPr lang="lv-LV" dirty="0" smtClean="0"/>
              <a:t>	</a:t>
            </a:r>
            <a:endParaRPr lang="en-US" dirty="0" smtClean="0"/>
          </a:p>
          <a:p>
            <a:r>
              <a:rPr lang="lv-LV" dirty="0"/>
              <a:t>pārstāv aplikācijas </a:t>
            </a:r>
            <a:r>
              <a:rPr lang="lv-LV" dirty="0" smtClean="0"/>
              <a:t>datus </a:t>
            </a:r>
            <a:r>
              <a:rPr lang="lv-LV" dirty="0"/>
              <a:t>un noteikumus, </a:t>
            </a:r>
            <a:r>
              <a:rPr lang="lv-LV" dirty="0" smtClean="0"/>
              <a:t>kā</a:t>
            </a:r>
            <a:r>
              <a:rPr lang="en-US" dirty="0" smtClean="0"/>
              <a:t> </a:t>
            </a:r>
            <a:r>
              <a:rPr lang="lv-LV" dirty="0" smtClean="0"/>
              <a:t>apstrādā</a:t>
            </a:r>
            <a:r>
              <a:rPr lang="en-US" dirty="0" smtClean="0"/>
              <a:t>t </a:t>
            </a:r>
            <a:r>
              <a:rPr lang="en-US" dirty="0" err="1" smtClean="0"/>
              <a:t>jeb</a:t>
            </a:r>
            <a:r>
              <a:rPr lang="lv-LV" dirty="0" smtClean="0"/>
              <a:t> manipulēt </a:t>
            </a:r>
            <a:r>
              <a:rPr lang="lv-LV" dirty="0"/>
              <a:t>ar šiem </a:t>
            </a:r>
            <a:r>
              <a:rPr lang="lv-LV" dirty="0" smtClean="0"/>
              <a:t>datiem</a:t>
            </a:r>
          </a:p>
          <a:p>
            <a:r>
              <a:rPr lang="lv-LV" dirty="0" smtClean="0"/>
              <a:t>nevar </a:t>
            </a:r>
            <a:r>
              <a:rPr lang="lv-LV" dirty="0"/>
              <a:t>tieši griezties pie Skata vai Kontrollera</a:t>
            </a:r>
          </a:p>
        </p:txBody>
      </p:sp>
      <p:sp>
        <p:nvSpPr>
          <p:cNvPr id="4" name="Номер слайда 3"/>
          <p:cNvSpPr>
            <a:spLocks noGrp="1"/>
          </p:cNvSpPr>
          <p:nvPr>
            <p:ph type="sldNum" sz="quarter" idx="12"/>
          </p:nvPr>
        </p:nvSpPr>
        <p:spPr/>
        <p:txBody>
          <a:bodyPr/>
          <a:lstStyle/>
          <a:p>
            <a:fld id="{D79E4AD8-8A74-4DCC-A367-C5D791F98F26}" type="slidenum">
              <a:rPr lang="lv-LV" smtClean="0"/>
              <a:t>3</a:t>
            </a:fld>
            <a:endParaRPr lang="lv-LV" dirty="0"/>
          </a:p>
        </p:txBody>
      </p:sp>
    </p:spTree>
    <p:extLst>
      <p:ext uri="{BB962C8B-B14F-4D97-AF65-F5344CB8AC3E}">
        <p14:creationId xmlns:p14="http://schemas.microsoft.com/office/powerpoint/2010/main" val="769064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lvl="1" algn="l" rtl="0">
              <a:lnSpc>
                <a:spcPct val="90000"/>
              </a:lnSpc>
              <a:spcBef>
                <a:spcPct val="0"/>
              </a:spcBef>
            </a:pPr>
            <a:r>
              <a:rPr lang="en-US" sz="4400" b="1" dirty="0" err="1" smtClean="0">
                <a:latin typeface="+mj-lt"/>
              </a:rPr>
              <a:t>Kontrolieris</a:t>
            </a:r>
            <a:r>
              <a:rPr lang="lv-LV" sz="4400" b="1" dirty="0" smtClean="0">
                <a:latin typeface="+mj-lt"/>
              </a:rPr>
              <a:t> (Controller): datu plūsma</a:t>
            </a:r>
            <a:endParaRPr lang="lv-LV" sz="4400" b="1" dirty="0">
              <a:latin typeface="+mj-lt"/>
            </a:endParaRPr>
          </a:p>
        </p:txBody>
      </p:sp>
      <p:sp>
        <p:nvSpPr>
          <p:cNvPr id="3" name="Объект 2"/>
          <p:cNvSpPr>
            <a:spLocks noGrp="1"/>
          </p:cNvSpPr>
          <p:nvPr>
            <p:ph idx="1"/>
          </p:nvPr>
        </p:nvSpPr>
        <p:spPr/>
        <p:txBody>
          <a:bodyPr/>
          <a:lstStyle/>
          <a:p>
            <a:r>
              <a:rPr lang="lv-LV" dirty="0" smtClean="0"/>
              <a:t>saņem un nolemj kā apstrādāt ziņojumus, kurus saņem no lietotāja</a:t>
            </a:r>
          </a:p>
          <a:p>
            <a:r>
              <a:rPr lang="lv-LV" dirty="0" smtClean="0"/>
              <a:t>translē </a:t>
            </a:r>
            <a:r>
              <a:rPr lang="lv-LV" dirty="0"/>
              <a:t>signālus komandās, kas tiek sūtītas </a:t>
            </a:r>
            <a:r>
              <a:rPr lang="lv-LV" b="1" dirty="0"/>
              <a:t>Modelim</a:t>
            </a:r>
            <a:r>
              <a:rPr lang="lv-LV" dirty="0"/>
              <a:t> vai </a:t>
            </a:r>
            <a:r>
              <a:rPr lang="lv-LV" b="1" dirty="0" smtClean="0"/>
              <a:t>Skatam</a:t>
            </a:r>
            <a:endParaRPr lang="lv-LV" dirty="0"/>
          </a:p>
        </p:txBody>
      </p:sp>
      <p:sp>
        <p:nvSpPr>
          <p:cNvPr id="4" name="Номер слайда 3"/>
          <p:cNvSpPr>
            <a:spLocks noGrp="1"/>
          </p:cNvSpPr>
          <p:nvPr>
            <p:ph type="sldNum" sz="quarter" idx="12"/>
          </p:nvPr>
        </p:nvSpPr>
        <p:spPr/>
        <p:txBody>
          <a:bodyPr/>
          <a:lstStyle/>
          <a:p>
            <a:fld id="{D79E4AD8-8A74-4DCC-A367-C5D791F98F26}" type="slidenum">
              <a:rPr lang="lv-LV" smtClean="0"/>
              <a:t>4</a:t>
            </a:fld>
            <a:endParaRPr lang="lv-LV" dirty="0"/>
          </a:p>
        </p:txBody>
      </p:sp>
    </p:spTree>
    <p:extLst>
      <p:ext uri="{BB962C8B-B14F-4D97-AF65-F5344CB8AC3E}">
        <p14:creationId xmlns:p14="http://schemas.microsoft.com/office/powerpoint/2010/main" val="1017970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lvl="1" algn="l" rtl="0">
              <a:lnSpc>
                <a:spcPct val="90000"/>
              </a:lnSpc>
              <a:spcBef>
                <a:spcPct val="0"/>
              </a:spcBef>
            </a:pPr>
            <a:r>
              <a:rPr lang="en-US" sz="4400" b="1" dirty="0" err="1" smtClean="0">
                <a:latin typeface="+mj-lt"/>
              </a:rPr>
              <a:t>Skats</a:t>
            </a:r>
            <a:r>
              <a:rPr lang="lv-LV" sz="4400" b="1" dirty="0" smtClean="0">
                <a:latin typeface="+mj-lt"/>
              </a:rPr>
              <a:t> (View): datu attēlojums</a:t>
            </a:r>
            <a:endParaRPr lang="lv-LV" sz="4400" b="1" dirty="0">
              <a:latin typeface="+mj-lt"/>
            </a:endParaRPr>
          </a:p>
        </p:txBody>
      </p:sp>
      <p:sp>
        <p:nvSpPr>
          <p:cNvPr id="3" name="Объект 2"/>
          <p:cNvSpPr>
            <a:spLocks noGrp="1"/>
          </p:cNvSpPr>
          <p:nvPr>
            <p:ph idx="1"/>
          </p:nvPr>
        </p:nvSpPr>
        <p:spPr/>
        <p:txBody>
          <a:bodyPr/>
          <a:lstStyle/>
          <a:p>
            <a:r>
              <a:rPr lang="lv-LV" dirty="0"/>
              <a:t>atspoguļo lietotāja </a:t>
            </a:r>
            <a:r>
              <a:rPr lang="lv-LV" dirty="0" err="1"/>
              <a:t>saskarsni</a:t>
            </a:r>
            <a:r>
              <a:rPr lang="lv-LV" dirty="0"/>
              <a:t> </a:t>
            </a:r>
            <a:r>
              <a:rPr lang="lv-LV" dirty="0" smtClean="0"/>
              <a:t>aplikācijā</a:t>
            </a:r>
          </a:p>
          <a:p>
            <a:r>
              <a:rPr lang="lv-LV" dirty="0" smtClean="0"/>
              <a:t>modeļa </a:t>
            </a:r>
            <a:r>
              <a:rPr lang="lv-LV" dirty="0"/>
              <a:t>stāvokļa </a:t>
            </a:r>
            <a:r>
              <a:rPr lang="lv-LV" dirty="0" smtClean="0"/>
              <a:t>reprezentācija, </a:t>
            </a:r>
            <a:r>
              <a:rPr lang="lv-LV" dirty="0"/>
              <a:t>kas tikai lasa datus no Modeļa izmantojot Modeļa klases </a:t>
            </a:r>
            <a:r>
              <a:rPr lang="lv-LV" dirty="0" smtClean="0"/>
              <a:t>metodes</a:t>
            </a:r>
          </a:p>
          <a:p>
            <a:r>
              <a:rPr lang="lv-LV" dirty="0"/>
              <a:t>nevar mainīt Modeļa stāvokli</a:t>
            </a:r>
          </a:p>
        </p:txBody>
      </p:sp>
      <p:sp>
        <p:nvSpPr>
          <p:cNvPr id="4" name="Номер слайда 3"/>
          <p:cNvSpPr>
            <a:spLocks noGrp="1"/>
          </p:cNvSpPr>
          <p:nvPr>
            <p:ph type="sldNum" sz="quarter" idx="12"/>
          </p:nvPr>
        </p:nvSpPr>
        <p:spPr/>
        <p:txBody>
          <a:bodyPr/>
          <a:lstStyle/>
          <a:p>
            <a:fld id="{D79E4AD8-8A74-4DCC-A367-C5D791F98F26}" type="slidenum">
              <a:rPr lang="lv-LV" smtClean="0"/>
              <a:t>5</a:t>
            </a:fld>
            <a:endParaRPr lang="lv-LV" dirty="0"/>
          </a:p>
        </p:txBody>
      </p:sp>
    </p:spTree>
    <p:extLst>
      <p:ext uri="{BB962C8B-B14F-4D97-AF65-F5344CB8AC3E}">
        <p14:creationId xmlns:p14="http://schemas.microsoft.com/office/powerpoint/2010/main" val="25999899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lv-LV" b="1" dirty="0" smtClean="0"/>
              <a:t>MVC shēma</a:t>
            </a:r>
            <a:endParaRPr lang="lv-LV" b="1" dirty="0"/>
          </a:p>
        </p:txBody>
      </p:sp>
      <p:sp>
        <p:nvSpPr>
          <p:cNvPr id="4" name="Номер слайда 3"/>
          <p:cNvSpPr>
            <a:spLocks noGrp="1"/>
          </p:cNvSpPr>
          <p:nvPr>
            <p:ph type="sldNum" sz="quarter" idx="12"/>
          </p:nvPr>
        </p:nvSpPr>
        <p:spPr/>
        <p:txBody>
          <a:bodyPr/>
          <a:lstStyle/>
          <a:p>
            <a:fld id="{D79E4AD8-8A74-4DCC-A367-C5D791F98F26}" type="slidenum">
              <a:rPr lang="lv-LV" smtClean="0"/>
              <a:t>6</a:t>
            </a:fld>
            <a:endParaRPr lang="lv-LV" dirty="0"/>
          </a:p>
        </p:txBody>
      </p:sp>
      <p:sp>
        <p:nvSpPr>
          <p:cNvPr id="3" name="Isosceles Triangle 2"/>
          <p:cNvSpPr/>
          <p:nvPr/>
        </p:nvSpPr>
        <p:spPr>
          <a:xfrm>
            <a:off x="1631852" y="4366260"/>
            <a:ext cx="1533379" cy="15311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5" name="Oval 4"/>
          <p:cNvSpPr/>
          <p:nvPr/>
        </p:nvSpPr>
        <p:spPr>
          <a:xfrm>
            <a:off x="1990578" y="4001135"/>
            <a:ext cx="815926" cy="900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6" name="Rectangle 5"/>
          <p:cNvSpPr/>
          <p:nvPr/>
        </p:nvSpPr>
        <p:spPr>
          <a:xfrm>
            <a:off x="5037455" y="4687269"/>
            <a:ext cx="2667000" cy="914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lv-LV" dirty="0" smtClean="0">
                <a:solidFill>
                  <a:schemeClr val="tx1"/>
                </a:solidFill>
              </a:rPr>
              <a:t>Skats </a:t>
            </a:r>
            <a:br>
              <a:rPr lang="lv-LV" dirty="0" smtClean="0">
                <a:solidFill>
                  <a:schemeClr val="tx1"/>
                </a:solidFill>
              </a:rPr>
            </a:br>
            <a:r>
              <a:rPr lang="lv-LV" dirty="0" smtClean="0">
                <a:solidFill>
                  <a:schemeClr val="tx1"/>
                </a:solidFill>
              </a:rPr>
              <a:t>(Datu attēlojums lietotājam)</a:t>
            </a:r>
            <a:endParaRPr lang="lv-LV" dirty="0">
              <a:solidFill>
                <a:schemeClr val="tx1"/>
              </a:solidFill>
            </a:endParaRPr>
          </a:p>
        </p:txBody>
      </p:sp>
      <p:sp>
        <p:nvSpPr>
          <p:cNvPr id="7" name="Oval 6"/>
          <p:cNvSpPr/>
          <p:nvPr/>
        </p:nvSpPr>
        <p:spPr>
          <a:xfrm>
            <a:off x="4031016" y="2320049"/>
            <a:ext cx="4664613" cy="147838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lv-LV" dirty="0">
                <a:solidFill>
                  <a:schemeClr val="tx1"/>
                </a:solidFill>
              </a:rPr>
              <a:t>Kontrolieris</a:t>
            </a:r>
            <a:br>
              <a:rPr lang="lv-LV" dirty="0">
                <a:solidFill>
                  <a:schemeClr val="tx1"/>
                </a:solidFill>
              </a:rPr>
            </a:br>
            <a:r>
              <a:rPr lang="lv-LV" dirty="0">
                <a:solidFill>
                  <a:schemeClr val="tx1"/>
                </a:solidFill>
              </a:rPr>
              <a:t>Metodes, datu iegūšanai un attēlošanai</a:t>
            </a:r>
          </a:p>
        </p:txBody>
      </p:sp>
      <p:sp>
        <p:nvSpPr>
          <p:cNvPr id="8" name="Rounded Rectangle 7"/>
          <p:cNvSpPr/>
          <p:nvPr/>
        </p:nvSpPr>
        <p:spPr>
          <a:xfrm>
            <a:off x="4966517" y="567287"/>
            <a:ext cx="2793609" cy="99944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lv-LV" dirty="0" smtClean="0">
                <a:ln w="0"/>
                <a:solidFill>
                  <a:schemeClr val="tx1"/>
                </a:solidFill>
                <a:effectLst>
                  <a:outerShdw blurRad="38100" dist="19050" dir="2700000" algn="tl" rotWithShape="0">
                    <a:schemeClr val="dk1">
                      <a:alpha val="40000"/>
                    </a:schemeClr>
                  </a:outerShdw>
                </a:effectLst>
              </a:rPr>
              <a:t>Modelis </a:t>
            </a:r>
            <a:br>
              <a:rPr lang="lv-LV" dirty="0" smtClean="0">
                <a:ln w="0"/>
                <a:solidFill>
                  <a:schemeClr val="tx1"/>
                </a:solidFill>
                <a:effectLst>
                  <a:outerShdw blurRad="38100" dist="19050" dir="2700000" algn="tl" rotWithShape="0">
                    <a:schemeClr val="dk1">
                      <a:alpha val="40000"/>
                    </a:schemeClr>
                  </a:outerShdw>
                </a:effectLst>
              </a:rPr>
            </a:br>
            <a:r>
              <a:rPr lang="lv-LV" dirty="0" smtClean="0">
                <a:ln w="0"/>
                <a:solidFill>
                  <a:schemeClr val="tx1"/>
                </a:solidFill>
                <a:effectLst>
                  <a:outerShdw blurRad="38100" dist="19050" dir="2700000" algn="tl" rotWithShape="0">
                    <a:schemeClr val="dk1">
                      <a:alpha val="40000"/>
                    </a:schemeClr>
                  </a:outerShdw>
                </a:effectLst>
              </a:rPr>
              <a:t>(Datu reprezentācija java)</a:t>
            </a:r>
            <a:endParaRPr lang="lv-LV" dirty="0">
              <a:ln w="0"/>
              <a:solidFill>
                <a:schemeClr val="tx1"/>
              </a:solidFill>
              <a:effectLst>
                <a:outerShdw blurRad="38100" dist="19050" dir="2700000" algn="tl" rotWithShape="0">
                  <a:schemeClr val="dk1">
                    <a:alpha val="40000"/>
                  </a:schemeClr>
                </a:outerShdw>
              </a:effectLst>
            </a:endParaRPr>
          </a:p>
        </p:txBody>
      </p:sp>
      <p:sp>
        <p:nvSpPr>
          <p:cNvPr id="10" name="Snip Diagonal Corner Rectangle 9"/>
          <p:cNvSpPr/>
          <p:nvPr/>
        </p:nvSpPr>
        <p:spPr>
          <a:xfrm>
            <a:off x="9449454" y="612252"/>
            <a:ext cx="2021059" cy="909509"/>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lv-LV" dirty="0" smtClean="0">
                <a:solidFill>
                  <a:schemeClr val="tx1"/>
                </a:solidFill>
              </a:rPr>
              <a:t>Datubāzes tabulas</a:t>
            </a:r>
            <a:endParaRPr lang="lv-LV" dirty="0">
              <a:solidFill>
                <a:schemeClr val="tx1"/>
              </a:solidFill>
            </a:endParaRPr>
          </a:p>
        </p:txBody>
      </p:sp>
      <p:cxnSp>
        <p:nvCxnSpPr>
          <p:cNvPr id="13" name="Straight Arrow Connector 12"/>
          <p:cNvCxnSpPr>
            <a:stCxn id="3" idx="5"/>
            <a:endCxn id="6" idx="1"/>
          </p:cNvCxnSpPr>
          <p:nvPr/>
        </p:nvCxnSpPr>
        <p:spPr>
          <a:xfrm>
            <a:off x="2781886" y="5131826"/>
            <a:ext cx="2255569" cy="1264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0"/>
            <a:endCxn id="7" idx="4"/>
          </p:cNvCxnSpPr>
          <p:nvPr/>
        </p:nvCxnSpPr>
        <p:spPr>
          <a:xfrm flipH="1" flipV="1">
            <a:off x="6363323" y="3798438"/>
            <a:ext cx="7632" cy="88883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3"/>
            <a:endCxn id="10" idx="2"/>
          </p:cNvCxnSpPr>
          <p:nvPr/>
        </p:nvCxnSpPr>
        <p:spPr>
          <a:xfrm flipV="1">
            <a:off x="7760126" y="1067007"/>
            <a:ext cx="1689328"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8" idx="2"/>
            <a:endCxn id="7" idx="0"/>
          </p:cNvCxnSpPr>
          <p:nvPr/>
        </p:nvCxnSpPr>
        <p:spPr>
          <a:xfrm>
            <a:off x="6363322" y="1566728"/>
            <a:ext cx="1" cy="75332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1265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lv-LV" b="1" dirty="0" err="1" smtClean="0"/>
              <a:t>Spring</a:t>
            </a:r>
            <a:r>
              <a:rPr lang="lv-LV" b="1" dirty="0" smtClean="0"/>
              <a:t> </a:t>
            </a:r>
            <a:r>
              <a:rPr lang="lv-LV" b="1" dirty="0" err="1" smtClean="0"/>
              <a:t>Web</a:t>
            </a:r>
            <a:r>
              <a:rPr lang="lv-LV" b="1" dirty="0" smtClean="0"/>
              <a:t> MVC</a:t>
            </a:r>
            <a:endParaRPr lang="lv-LV" b="1" dirty="0"/>
          </a:p>
        </p:txBody>
      </p:sp>
      <p:sp>
        <p:nvSpPr>
          <p:cNvPr id="3" name="Объект 2"/>
          <p:cNvSpPr>
            <a:spLocks noGrp="1"/>
          </p:cNvSpPr>
          <p:nvPr>
            <p:ph idx="1"/>
          </p:nvPr>
        </p:nvSpPr>
        <p:spPr/>
        <p:txBody>
          <a:bodyPr/>
          <a:lstStyle/>
          <a:p>
            <a:r>
              <a:rPr lang="lv-LV" dirty="0" err="1" smtClean="0"/>
              <a:t>Spring</a:t>
            </a:r>
            <a:r>
              <a:rPr lang="lv-LV" dirty="0" smtClean="0"/>
              <a:t> </a:t>
            </a:r>
            <a:r>
              <a:rPr lang="lv-LV" dirty="0" err="1" smtClean="0"/>
              <a:t>frameworka</a:t>
            </a:r>
            <a:r>
              <a:rPr lang="lv-LV" dirty="0" smtClean="0"/>
              <a:t> </a:t>
            </a:r>
            <a:r>
              <a:rPr lang="lv-LV" dirty="0" err="1" smtClean="0"/>
              <a:t>sastavdaļa</a:t>
            </a:r>
            <a:endParaRPr lang="lv-LV" dirty="0" smtClean="0"/>
          </a:p>
          <a:p>
            <a:r>
              <a:rPr lang="lv-LV" dirty="0" smtClean="0"/>
              <a:t>pamats, </a:t>
            </a:r>
            <a:r>
              <a:rPr lang="lv-LV" dirty="0"/>
              <a:t>kas balstās uz HTTP un </a:t>
            </a:r>
            <a:r>
              <a:rPr lang="lv-LV" dirty="0" smtClean="0"/>
              <a:t>servletiem, </a:t>
            </a:r>
            <a:r>
              <a:rPr lang="lv-LV" dirty="0"/>
              <a:t>kas nodrošina daudz iespēju paplašināšanai un </a:t>
            </a:r>
            <a:r>
              <a:rPr lang="lv-LV" dirty="0" smtClean="0"/>
              <a:t>pielāgošanai</a:t>
            </a:r>
          </a:p>
          <a:p>
            <a:r>
              <a:rPr lang="lv-LV" dirty="0" smtClean="0"/>
              <a:t>ziņojumi no lietotāja tiek saņemti pieprasījumu veida (request)</a:t>
            </a:r>
          </a:p>
          <a:p>
            <a:pPr lvl="1">
              <a:buFontTx/>
              <a:buChar char="-"/>
            </a:pPr>
            <a:r>
              <a:rPr lang="lv-LV" dirty="0" smtClean="0"/>
              <a:t>POST</a:t>
            </a:r>
          </a:p>
          <a:p>
            <a:pPr lvl="1">
              <a:buFontTx/>
              <a:buChar char="-"/>
            </a:pPr>
            <a:r>
              <a:rPr lang="lv-LV" dirty="0" smtClean="0"/>
              <a:t>GET</a:t>
            </a:r>
          </a:p>
        </p:txBody>
      </p:sp>
      <p:sp>
        <p:nvSpPr>
          <p:cNvPr id="4" name="Номер слайда 3"/>
          <p:cNvSpPr>
            <a:spLocks noGrp="1"/>
          </p:cNvSpPr>
          <p:nvPr>
            <p:ph type="sldNum" sz="quarter" idx="12"/>
          </p:nvPr>
        </p:nvSpPr>
        <p:spPr/>
        <p:txBody>
          <a:bodyPr/>
          <a:lstStyle/>
          <a:p>
            <a:fld id="{D79E4AD8-8A74-4DCC-A367-C5D791F98F26}" type="slidenum">
              <a:rPr lang="lv-LV" smtClean="0"/>
              <a:t>7</a:t>
            </a:fld>
            <a:endParaRPr lang="lv-LV" dirty="0"/>
          </a:p>
        </p:txBody>
      </p:sp>
    </p:spTree>
    <p:extLst>
      <p:ext uri="{BB962C8B-B14F-4D97-AF65-F5344CB8AC3E}">
        <p14:creationId xmlns:p14="http://schemas.microsoft.com/office/powerpoint/2010/main" val="29949750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fontAlgn="base"/>
            <a:r>
              <a:rPr lang="lv-LV" b="1" dirty="0" err="1"/>
              <a:t>Spring</a:t>
            </a:r>
            <a:r>
              <a:rPr lang="lv-LV" b="1" dirty="0"/>
              <a:t> MVC </a:t>
            </a:r>
            <a:r>
              <a:rPr lang="lv-LV" b="1" dirty="0" smtClean="0"/>
              <a:t>arhitektūra</a:t>
            </a:r>
            <a:endParaRPr lang="lv-LV" b="1" dirty="0"/>
          </a:p>
        </p:txBody>
      </p:sp>
      <p:sp>
        <p:nvSpPr>
          <p:cNvPr id="4" name="Номер слайда 3"/>
          <p:cNvSpPr>
            <a:spLocks noGrp="1"/>
          </p:cNvSpPr>
          <p:nvPr>
            <p:ph type="sldNum" sz="quarter" idx="12"/>
          </p:nvPr>
        </p:nvSpPr>
        <p:spPr/>
        <p:txBody>
          <a:bodyPr/>
          <a:lstStyle/>
          <a:p>
            <a:fld id="{D79E4AD8-8A74-4DCC-A367-C5D791F98F26}" type="slidenum">
              <a:rPr lang="lv-LV" smtClean="0"/>
              <a:t>8</a:t>
            </a:fld>
            <a:endParaRPr lang="lv-LV" dirty="0"/>
          </a:p>
        </p:txBody>
      </p:sp>
      <p:pic>
        <p:nvPicPr>
          <p:cNvPr id="3076" name="Picture 4" descr="Картинки по запросу Spring MVC"/>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481872" y="1825625"/>
            <a:ext cx="722825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10925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lv-LV" b="1" dirty="0" smtClean="0"/>
              <a:t>Pieprasījums </a:t>
            </a:r>
            <a:r>
              <a:rPr lang="lv-LV" b="1" dirty="0"/>
              <a:t>apstrādes </a:t>
            </a:r>
            <a:r>
              <a:rPr lang="lv-LV" b="1" dirty="0" smtClean="0"/>
              <a:t>darbplūsmas shēma</a:t>
            </a:r>
            <a:endParaRPr lang="lv-LV" dirty="0"/>
          </a:p>
        </p:txBody>
      </p:sp>
      <p:sp>
        <p:nvSpPr>
          <p:cNvPr id="4" name="Номер слайда 3"/>
          <p:cNvSpPr>
            <a:spLocks noGrp="1"/>
          </p:cNvSpPr>
          <p:nvPr>
            <p:ph type="sldNum" sz="quarter" idx="12"/>
          </p:nvPr>
        </p:nvSpPr>
        <p:spPr/>
        <p:txBody>
          <a:bodyPr/>
          <a:lstStyle/>
          <a:p>
            <a:fld id="{D79E4AD8-8A74-4DCC-A367-C5D791F98F26}" type="slidenum">
              <a:rPr lang="lv-LV" smtClean="0"/>
              <a:t>9</a:t>
            </a:fld>
            <a:endParaRPr lang="lv-LV" dirty="0"/>
          </a:p>
        </p:txBody>
      </p:sp>
      <p:pic>
        <p:nvPicPr>
          <p:cNvPr id="2050" name="Picture 2" descr="mvc"/>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03144" y="1825625"/>
            <a:ext cx="678571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7193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3522</TotalTime>
  <Words>787</Words>
  <Application>Microsoft Office PowerPoint</Application>
  <PresentationFormat>Widescreen</PresentationFormat>
  <Paragraphs>155</Paragraphs>
  <Slides>20</Slides>
  <Notes>10</Notes>
  <HiddenSlides>3</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Тема Office</vt:lpstr>
      <vt:lpstr>Spring MVC</vt:lpstr>
      <vt:lpstr>Projektēšanas šablons MVC</vt:lpstr>
      <vt:lpstr>Modelis (Model): dati</vt:lpstr>
      <vt:lpstr>Kontrolieris (Controller): datu plūsma</vt:lpstr>
      <vt:lpstr>Skats (View): datu attēlojums</vt:lpstr>
      <vt:lpstr>MVC shēma</vt:lpstr>
      <vt:lpstr>Spring Web MVC</vt:lpstr>
      <vt:lpstr>Spring MVC arhitektūra</vt:lpstr>
      <vt:lpstr>Pieprasījums apstrādes darbplūsmas shēma</vt:lpstr>
      <vt:lpstr>DispatcherServlet (Front controller)</vt:lpstr>
      <vt:lpstr>Galvenie interfeisi un komponentes</vt:lpstr>
      <vt:lpstr>Papildus interfeisi</vt:lpstr>
      <vt:lpstr>PowerPoint Presentation</vt:lpstr>
      <vt:lpstr>PowerPoint Presentation</vt:lpstr>
      <vt:lpstr>Source code</vt:lpstr>
      <vt:lpstr>Konfigurācija</vt:lpstr>
      <vt:lpstr>@Anotacijas</vt:lpstr>
      <vt:lpstr>Galvēnas klases</vt:lpstr>
      <vt:lpstr>Kontakt dati</vt:lpstr>
      <vt:lpstr>Uzdevums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MVC</dc:title>
  <dc:creator>Mak</dc:creator>
  <cp:lastModifiedBy>Maksims Seņko</cp:lastModifiedBy>
  <cp:revision>58</cp:revision>
  <dcterms:created xsi:type="dcterms:W3CDTF">2016-09-11T09:49:54Z</dcterms:created>
  <dcterms:modified xsi:type="dcterms:W3CDTF">2016-09-15T10:48:33Z</dcterms:modified>
</cp:coreProperties>
</file>