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20-CF63-4F8F-8D5B-184E4B8BB12E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20EA9A7-ABFA-4B68-AE88-907D17BEF9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13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20-CF63-4F8F-8D5B-184E4B8BB12E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A9A7-ABFA-4B68-AE88-907D17BEF9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20-CF63-4F8F-8D5B-184E4B8BB12E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A9A7-ABFA-4B68-AE88-907D17BEF9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0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20-CF63-4F8F-8D5B-184E4B8BB12E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A9A7-ABFA-4B68-AE88-907D17BEF9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3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20-CF63-4F8F-8D5B-184E4B8BB12E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A9A7-ABFA-4B68-AE88-907D17BEF9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46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20-CF63-4F8F-8D5B-184E4B8BB12E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A9A7-ABFA-4B68-AE88-907D17BEF9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2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20-CF63-4F8F-8D5B-184E4B8BB12E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A9A7-ABFA-4B68-AE88-907D17BEF9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20-CF63-4F8F-8D5B-184E4B8BB12E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A9A7-ABFA-4B68-AE88-907D17BEF9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6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20-CF63-4F8F-8D5B-184E4B8BB12E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A9A7-ABFA-4B68-AE88-907D17BE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20-CF63-4F8F-8D5B-184E4B8BB12E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A9A7-ABFA-4B68-AE88-907D17BEF9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1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6059120-CF63-4F8F-8D5B-184E4B8BB12E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A9A7-ABFA-4B68-AE88-907D17BEF9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85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20-CF63-4F8F-8D5B-184E4B8BB12E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20EA9A7-ABFA-4B68-AE88-907D17BEF94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inyin.sogou.com/dict/cate/index/132?rf=dictind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D04FB-DCB1-4F5D-8E4F-5CEA9E20B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医疗领域命名实体识别</a:t>
            </a:r>
          </a:p>
        </p:txBody>
      </p:sp>
    </p:spTree>
    <p:extLst>
      <p:ext uri="{BB962C8B-B14F-4D97-AF65-F5344CB8AC3E}">
        <p14:creationId xmlns:p14="http://schemas.microsoft.com/office/powerpoint/2010/main" val="14879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D7ADF-F328-4303-ABA1-1E37335C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实体词典用于数据增强是否有可能？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71760-DA99-4EA7-B6B5-BBFD5D37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可以考虑对样本进行匹配，然后同类替换？</a:t>
            </a:r>
          </a:p>
        </p:txBody>
      </p:sp>
    </p:spTree>
    <p:extLst>
      <p:ext uri="{BB962C8B-B14F-4D97-AF65-F5344CB8AC3E}">
        <p14:creationId xmlns:p14="http://schemas.microsoft.com/office/powerpoint/2010/main" val="345888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D01BF-A824-4E0F-A26C-10809A70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之后的安排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E6FBD-BF3B-416C-80C0-508171C4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最关键的是阅读</a:t>
            </a:r>
            <a:r>
              <a:rPr lang="en-US" altLang="zh-CN" dirty="0"/>
              <a:t>FLAT</a:t>
            </a:r>
            <a:r>
              <a:rPr lang="zh-CN" altLang="en-US" dirty="0"/>
              <a:t>代码，复现</a:t>
            </a:r>
            <a:r>
              <a:rPr lang="en-US" altLang="zh-CN" dirty="0"/>
              <a:t>FLAT</a:t>
            </a:r>
            <a:r>
              <a:rPr lang="zh-CN" altLang="en-US" dirty="0"/>
              <a:t>结果</a:t>
            </a:r>
            <a:endParaRPr lang="en-US" altLang="zh-CN" dirty="0"/>
          </a:p>
          <a:p>
            <a:r>
              <a:rPr lang="zh-CN" altLang="en-US" dirty="0"/>
              <a:t>然后迁移到新数据集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阅读</a:t>
            </a:r>
            <a:r>
              <a:rPr lang="en-US" altLang="zh-CN" dirty="0"/>
              <a:t>LUKE</a:t>
            </a:r>
            <a:r>
              <a:rPr lang="zh-CN" altLang="en-US" dirty="0"/>
              <a:t>代码中关于多个</a:t>
            </a:r>
            <a:r>
              <a:rPr lang="en-US" altLang="zh-CN" dirty="0"/>
              <a:t>Q</a:t>
            </a:r>
            <a:r>
              <a:rPr lang="zh-CN" altLang="en-US" dirty="0"/>
              <a:t>的代码实现做参考</a:t>
            </a:r>
            <a:endParaRPr lang="en-US" altLang="zh-CN" dirty="0"/>
          </a:p>
          <a:p>
            <a:r>
              <a:rPr lang="zh-CN" altLang="en-US" dirty="0"/>
              <a:t>修改代码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940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26C5E-A04F-4A3B-A5DB-6027979E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医疗领域命名实体识别任务：序列标注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FC6564-3313-4C03-954F-592D677B3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614" y="1945978"/>
            <a:ext cx="6564772" cy="49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8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DF20D-11B7-473D-834B-64FEF782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医疗领域命名实体识别难点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A02E9-60A2-4A6F-9BE3-C3EDD171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中文领域的输入单位是字，需要利用好词信息来提高网络的上下文结构性理解，尤其是实体边界的划分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比如：王小美今天坐高铁来到了北京南站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医疗领域，或者说小领域特有的：数据集的缺乏，缺少标注好的数据集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怎么办？</a:t>
            </a:r>
            <a:r>
              <a:rPr lang="en-US" altLang="zh-CN" dirty="0"/>
              <a:t>1</a:t>
            </a:r>
            <a:r>
              <a:rPr lang="zh-CN" altLang="en-US" dirty="0"/>
              <a:t>）数据增强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           2</a:t>
            </a:r>
            <a:r>
              <a:rPr lang="zh-CN" altLang="en-US" dirty="0"/>
              <a:t>）引入实体词典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0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DF20D-11B7-473D-834B-64FEF782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582" y="720544"/>
            <a:ext cx="9603275" cy="1049235"/>
          </a:xfrm>
        </p:spPr>
        <p:txBody>
          <a:bodyPr/>
          <a:lstStyle/>
          <a:p>
            <a:r>
              <a:rPr lang="zh-CN" altLang="en-US" dirty="0"/>
              <a:t>引入词信息的方法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A02E9-60A2-4A6F-9BE3-C3EDD171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已有的最新结构：</a:t>
            </a:r>
            <a:r>
              <a:rPr lang="en-US" altLang="zh-CN" dirty="0"/>
              <a:t>FLAT</a:t>
            </a:r>
          </a:p>
          <a:p>
            <a:pPr marL="0" indent="0">
              <a:buNone/>
            </a:pPr>
            <a:r>
              <a:rPr lang="en-US" altLang="zh-CN" dirty="0"/>
              <a:t>	FLAT</a:t>
            </a:r>
            <a:r>
              <a:rPr lang="zh-CN" altLang="en-US" dirty="0"/>
              <a:t>将中文领域的</a:t>
            </a:r>
            <a:r>
              <a:rPr lang="en-US" altLang="zh-CN" dirty="0"/>
              <a:t>Lattice</a:t>
            </a:r>
            <a:r>
              <a:rPr lang="zh-CN" altLang="en-US" dirty="0"/>
              <a:t>结构和</a:t>
            </a:r>
            <a:r>
              <a:rPr lang="en-US" altLang="zh-CN" dirty="0"/>
              <a:t>Transformer</a:t>
            </a:r>
            <a:r>
              <a:rPr lang="zh-CN" altLang="en-US" dirty="0"/>
              <a:t>结合起来，是目前已知效果最好的中文领域命名实体识别结构，将作为今后实验的基石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266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82A4A3-591D-4F1B-A54E-BCF053CA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50" y="0"/>
            <a:ext cx="980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2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A9149-F0BE-46D0-8027-4F39CDCB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修改后的</a:t>
            </a:r>
            <a:r>
              <a:rPr lang="en-US" altLang="zh-CN" dirty="0"/>
              <a:t>Attention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421581D-2580-41B6-BF03-2AC09E12A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958219"/>
            <a:ext cx="3037135" cy="8689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9283C1-7E7F-43EC-98FB-4A2E1917B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3298816"/>
            <a:ext cx="3642676" cy="5029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E1B2D4-14D0-495A-A617-22C7C0495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446" y="2872059"/>
            <a:ext cx="2232853" cy="13564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E1F4B9-DBB6-4D5D-A459-9FF671543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8" y="4431431"/>
            <a:ext cx="3566469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9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DF20D-11B7-473D-834B-64FEF782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引入实体词典的方法探索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A02E9-60A2-4A6F-9BE3-C3EDD171E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实体词典本身有大量的信息冗余，可能会起到反效果</a:t>
                </a:r>
                <a:endParaRPr lang="en-US" altLang="zh-CN" dirty="0"/>
              </a:p>
              <a:p>
                <a:r>
                  <a:rPr lang="zh-CN" altLang="en-US" dirty="0"/>
                  <a:t>提出多任务学习：将序列标注和实体分类任务糅合（共享网络结构）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实体词典信息用于优化序列标注任务，上下文结构信息用于优化实体分类，双任务结合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机制中，考虑区分实体信息和上下文信息，即使用不同的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进行区分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 dirty="0"/>
                  <a:t>进行训练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A02E9-60A2-4A6F-9BE3-C3EDD171E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5A14D6E-AEA9-4DA1-AA97-B1C1C126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161" y="4834713"/>
            <a:ext cx="3566469" cy="816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B748E3A-7067-4DD2-B23C-448858C9C3BB}"/>
                  </a:ext>
                </a:extLst>
              </p:cNvPr>
              <p:cNvSpPr txBox="1"/>
              <p:nvPr/>
            </p:nvSpPr>
            <p:spPr>
              <a:xfrm>
                <a:off x="6813372" y="4767942"/>
                <a:ext cx="133850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B748E3A-7067-4DD2-B23C-448858C9C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372" y="4767942"/>
                <a:ext cx="1338507" cy="302199"/>
              </a:xfrm>
              <a:prstGeom prst="rect">
                <a:avLst/>
              </a:prstGeom>
              <a:blipFill>
                <a:blip r:embed="rId4"/>
                <a:stretch>
                  <a:fillRect l="-3653" r="-913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53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548A9-67C5-4104-B07B-2C43E2E2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4F3A7-E55B-421B-B380-382E8042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540DCC-6C1E-4024-8E42-8C6F3921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9" y="0"/>
            <a:ext cx="11504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4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2CCCC-3BD1-44A9-ABFD-5A4333B1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3FEA4-6C89-48FC-B2C5-62BAE7DC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序列标注数据集 √</a:t>
            </a:r>
            <a:endParaRPr lang="en-US" altLang="zh-CN" dirty="0"/>
          </a:p>
          <a:p>
            <a:r>
              <a:rPr lang="zh-CN" altLang="en-US" dirty="0"/>
              <a:t>词表（</a:t>
            </a:r>
            <a:r>
              <a:rPr lang="en-US" altLang="zh-CN" dirty="0"/>
              <a:t>lexicon) </a:t>
            </a:r>
            <a:r>
              <a:rPr lang="zh-CN" altLang="en-US" dirty="0"/>
              <a:t>中文有开源的，针对医疗领域也有个开源的词表，可以将它们一起用</a:t>
            </a:r>
            <a:endParaRPr lang="en-US" altLang="zh-CN" dirty="0"/>
          </a:p>
          <a:p>
            <a:r>
              <a:rPr lang="zh-CN" altLang="en-US" dirty="0"/>
              <a:t>实体词典：中文实体词典有开源的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</a:t>
            </a:r>
            <a:r>
              <a:rPr lang="zh-CN" altLang="en-US" dirty="0"/>
              <a:t>医疗领域：齐学长毕设用的那个是医渡云给的，之前说涉及版权信息帮问问，目前没下文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</a:t>
            </a:r>
            <a:r>
              <a:rPr lang="zh-CN" altLang="en-US" dirty="0"/>
              <a:t>但也能自己构建一个（比如利用</a:t>
            </a:r>
            <a:r>
              <a:rPr lang="zh-CN" altLang="en-US" dirty="0">
                <a:hlinkClick r:id="rId2"/>
              </a:rPr>
              <a:t>搜狗词库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066187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936</TotalTime>
  <Words>380</Words>
  <Application>Microsoft Office PowerPoint</Application>
  <PresentationFormat>宽屏</PresentationFormat>
  <Paragraphs>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Gill Sans MT</vt:lpstr>
      <vt:lpstr>画廊</vt:lpstr>
      <vt:lpstr>医疗领域命名实体识别</vt:lpstr>
      <vt:lpstr>医疗领域命名实体识别任务：序列标注</vt:lpstr>
      <vt:lpstr>医疗领域命名实体识别难点</vt:lpstr>
      <vt:lpstr>引入词信息的方法</vt:lpstr>
      <vt:lpstr>PowerPoint 演示文稿</vt:lpstr>
      <vt:lpstr>修改后的Attention</vt:lpstr>
      <vt:lpstr>引入实体词典的方法探索</vt:lpstr>
      <vt:lpstr>PowerPoint 演示文稿</vt:lpstr>
      <vt:lpstr>数据集？</vt:lpstr>
      <vt:lpstr>实体词典用于数据增强是否有可能？</vt:lpstr>
      <vt:lpstr>之后的安排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医疗领域命名实体识别</dc:title>
  <dc:creator>emt</dc:creator>
  <cp:lastModifiedBy>emt</cp:lastModifiedBy>
  <cp:revision>19</cp:revision>
  <dcterms:created xsi:type="dcterms:W3CDTF">2021-01-24T08:00:54Z</dcterms:created>
  <dcterms:modified xsi:type="dcterms:W3CDTF">2021-01-25T11:59:09Z</dcterms:modified>
</cp:coreProperties>
</file>