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6"/>
  </p:notesMasterIdLst>
  <p:sldIdLst>
    <p:sldId id="256" r:id="rId2"/>
    <p:sldId id="257" r:id="rId3"/>
    <p:sldId id="258" r:id="rId4"/>
    <p:sldId id="259" r:id="rId5"/>
  </p:sldIdLst>
  <p:sldSz cx="9144000" cy="6858000" type="screen4x3"/>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C9022498-2C09-4D27-8D2B-A404AB6B7201}">
          <p14:sldIdLst>
            <p14:sldId id="256"/>
            <p14:sldId id="257"/>
            <p14:sldId id="258"/>
            <p14:sldId id="259"/>
          </p14:sldIdLst>
        </p14:section>
      </p14:sectionLst>
    </p:ext>
    <p:ext uri="{EFAFB233-063F-42B5-8137-9DF3F51BA10A}">
      <p15:sldGuideLst xmlns:p15="http://schemas.microsoft.com/office/powerpoint/2012/main">
        <p15:guide id="1" orient="horz" pos="2159">
          <p15:clr>
            <a:srgbClr val="A4A3A4"/>
          </p15:clr>
        </p15:guide>
        <p15:guide id="2" pos="2879">
          <p15:clr>
            <a:srgbClr val="A4A3A4"/>
          </p15:clr>
        </p15:guide>
      </p15:sldGuideLst>
    </p:ext>
    <p:ext uri="{2D200454-40CA-4A62-9FC3-DE9A4176ACB9}">
      <p15:notesGuideLst xmlns:p15="http://schemas.microsoft.com/office/powerpoint/2012/main">
        <p15:guide id="1" orient="horz" pos="3222">
          <p15:clr>
            <a:srgbClr val="A4A3A4"/>
          </p15:clr>
        </p15:guide>
        <p15:guide id="2" pos="223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A4C0"/>
    <a:srgbClr val="E57691"/>
    <a:srgbClr val="DE8FA9"/>
    <a:srgbClr val="0033CC"/>
    <a:srgbClr val="66FF66"/>
    <a:srgbClr val="FDF077"/>
    <a:srgbClr val="0000FF"/>
    <a:srgbClr val="EDE7FF"/>
    <a:srgbClr val="FAFED6"/>
    <a:srgbClr val="D7BA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TxStyle/>
      <a:tcStyle>
        <a:tcBdr/>
        <a:fill>
          <a:solidFill>
            <a:schemeClr val="accent3">
              <a:tint val="40000"/>
            </a:schemeClr>
          </a:solidFill>
        </a:fill>
      </a:tcStyle>
    </a:band1H>
    <a:band2H>
      <a:tcTxStyle/>
      <a:tcStyle>
        <a:tcBdr/>
      </a:tcStyle>
    </a:band2H>
    <a:band1V>
      <a:tcTxStyle/>
      <a:tcStyle>
        <a:tcBdr/>
        <a:fill>
          <a:solidFill>
            <a:schemeClr val="accent3">
              <a:tint val="40000"/>
            </a:schemeClr>
          </a:solidFill>
        </a:fill>
      </a:tcStyle>
    </a:band1V>
    <a:band2V>
      <a:tcTxStyle/>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TxStyle/>
      <a:tcStyle>
        <a:tcBdr/>
        <a:fill>
          <a:solidFill>
            <a:schemeClr val="dk1">
              <a:tint val="40000"/>
            </a:schemeClr>
          </a:solidFill>
        </a:fill>
      </a:tcStyle>
    </a:band1H>
    <a:band2H>
      <a:tcTxStyle/>
      <a:tcStyle>
        <a:tcBdr/>
      </a:tcStyle>
    </a:band2H>
    <a:band1V>
      <a:tcTxStyle/>
      <a:tcStyle>
        <a:tcBdr/>
        <a:fill>
          <a:solidFill>
            <a:schemeClr val="dk1">
              <a:tint val="40000"/>
            </a:schemeClr>
          </a:solidFill>
        </a:fill>
      </a:tcStyle>
    </a:band1V>
    <a:band2V>
      <a:tcTxStyle/>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31" autoAdjust="0"/>
    <p:restoredTop sz="95820"/>
  </p:normalViewPr>
  <p:slideViewPr>
    <p:cSldViewPr snapToObjects="1">
      <p:cViewPr varScale="1">
        <p:scale>
          <a:sx n="112" d="100"/>
          <a:sy n="112" d="100"/>
        </p:scale>
        <p:origin x="888" y="184"/>
      </p:cViewPr>
      <p:guideLst>
        <p:guide orient="horz" pos="2159"/>
        <p:guide pos="2879"/>
      </p:guideLst>
    </p:cSldViewPr>
  </p:slideViewPr>
  <p:outlineViewPr>
    <p:cViewPr>
      <p:scale>
        <a:sx n="33" d="100"/>
        <a:sy n="33" d="100"/>
      </p:scale>
      <p:origin x="0" y="-169344"/>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50" d="100"/>
          <a:sy n="50" d="100"/>
        </p:scale>
        <p:origin x="-2970" y="-96"/>
      </p:cViewPr>
      <p:guideLst>
        <p:guide orient="horz" pos="3222"/>
        <p:guide pos="223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1" y="0"/>
            <a:ext cx="3076363" cy="511731"/>
          </a:xfrm>
          <a:prstGeom prst="rect">
            <a:avLst/>
          </a:prstGeom>
        </p:spPr>
        <p:txBody>
          <a:bodyPr vert="horz" lIns="94768" tIns="47384" rIns="94768" bIns="47384"/>
          <a:lstStyle>
            <a:lvl1pPr algn="l">
              <a:defRPr sz="1200"/>
            </a:lvl1pPr>
          </a:lstStyle>
          <a:p>
            <a:pPr lvl="0">
              <a:defRPr/>
            </a:pPr>
            <a:endParaRPr kumimoji="1" lang="ja-JP" altLang="en-US"/>
          </a:p>
        </p:txBody>
      </p:sp>
      <p:sp>
        <p:nvSpPr>
          <p:cNvPr id="3" name="日付プレースホルダ 2"/>
          <p:cNvSpPr>
            <a:spLocks noGrp="1"/>
          </p:cNvSpPr>
          <p:nvPr>
            <p:ph type="dt" idx="1"/>
          </p:nvPr>
        </p:nvSpPr>
        <p:spPr>
          <a:xfrm>
            <a:off x="4021295" y="0"/>
            <a:ext cx="3076363" cy="511731"/>
          </a:xfrm>
          <a:prstGeom prst="rect">
            <a:avLst/>
          </a:prstGeom>
        </p:spPr>
        <p:txBody>
          <a:bodyPr vert="horz" lIns="94768" tIns="47384" rIns="94768" bIns="47384"/>
          <a:lstStyle>
            <a:lvl1pPr algn="r">
              <a:defRPr sz="1200"/>
            </a:lvl1pPr>
          </a:lstStyle>
          <a:p>
            <a:pPr lvl="0">
              <a:defRPr/>
            </a:pPr>
            <a:fld id="{E4F57D51-2B08-4AC8-90D6-0AF491C4EF1F}" type="datetime1">
              <a:rPr kumimoji="1" lang="ja-JP" altLang="en-US"/>
              <a:pPr lvl="0">
                <a:defRPr/>
              </a:pPr>
              <a:t>2020/9/3</a:t>
            </a:fld>
            <a:endParaRPr kumimoji="1" lang="ja-JP" altLang="en-US"/>
          </a:p>
        </p:txBody>
      </p:sp>
      <p:sp>
        <p:nvSpPr>
          <p:cNvPr id="4" name="スライド イメージ プレースホルダ 3"/>
          <p:cNvSpPr>
            <a:spLocks noGrp="1" noRot="1" noChangeAspect="1" noTextEdit="1"/>
          </p:cNvSpPr>
          <p:nvPr>
            <p:ph type="sldImg" idx="2"/>
          </p:nvPr>
        </p:nvSpPr>
        <p:spPr>
          <a:xfrm>
            <a:off x="992188" y="768350"/>
            <a:ext cx="5114925" cy="3836988"/>
          </a:xfrm>
          <a:prstGeom prst="rect">
            <a:avLst/>
          </a:prstGeom>
          <a:noFill/>
          <a:ln w="12700">
            <a:solidFill>
              <a:prstClr val="black"/>
            </a:solidFill>
          </a:ln>
        </p:spPr>
        <p:txBody>
          <a:bodyPr vert="horz" lIns="94768" tIns="47384" rIns="94768" bIns="47384" anchor="ctr"/>
          <a:lstStyle/>
          <a:p>
            <a:pPr lvl="0">
              <a:defRPr/>
            </a:pPr>
            <a:endParaRPr lang="ja-JP" altLang="en-US"/>
          </a:p>
        </p:txBody>
      </p:sp>
      <p:sp>
        <p:nvSpPr>
          <p:cNvPr id="5" name="ノート プレースホルダ 4"/>
          <p:cNvSpPr>
            <a:spLocks noGrp="1"/>
          </p:cNvSpPr>
          <p:nvPr>
            <p:ph type="body" sz="quarter" idx="3"/>
          </p:nvPr>
        </p:nvSpPr>
        <p:spPr>
          <a:xfrm>
            <a:off x="709931" y="4861442"/>
            <a:ext cx="5679440" cy="4605576"/>
          </a:xfrm>
          <a:prstGeom prst="rect">
            <a:avLst/>
          </a:prstGeom>
        </p:spPr>
        <p:txBody>
          <a:bodyPr vert="horz" lIns="94768" tIns="47384" rIns="94768" bIns="47384">
            <a:normAutofit/>
          </a:bodyPr>
          <a:lstStyle/>
          <a:p>
            <a:pPr lvl="0">
              <a:defRPr/>
            </a:pPr>
            <a:r>
              <a:rPr kumimoji="1" lang="ja-JP" altLang="en-US"/>
              <a:t>マスタ テキストの書式設定</a:t>
            </a:r>
          </a:p>
          <a:p>
            <a:pPr lvl="1">
              <a:defRPr/>
            </a:pPr>
            <a:r>
              <a:rPr kumimoji="1" lang="ja-JP" altLang="en-US"/>
              <a:t>第 </a:t>
            </a:r>
            <a:r>
              <a:rPr kumimoji="1" lang="en-US" altLang="ja-JP"/>
              <a:t>2 </a:t>
            </a:r>
            <a:r>
              <a:rPr kumimoji="1" lang="ja-JP" altLang="en-US"/>
              <a:t>レベル</a:t>
            </a:r>
          </a:p>
          <a:p>
            <a:pPr lvl="2">
              <a:defRPr/>
            </a:pPr>
            <a:r>
              <a:rPr kumimoji="1" lang="ja-JP" altLang="en-US"/>
              <a:t>第 </a:t>
            </a:r>
            <a:r>
              <a:rPr kumimoji="1" lang="en-US" altLang="ja-JP"/>
              <a:t>3 </a:t>
            </a:r>
            <a:r>
              <a:rPr kumimoji="1" lang="ja-JP" altLang="en-US"/>
              <a:t>レベル</a:t>
            </a:r>
          </a:p>
          <a:p>
            <a:pPr lvl="3">
              <a:defRPr/>
            </a:pPr>
            <a:r>
              <a:rPr kumimoji="1" lang="ja-JP" altLang="en-US"/>
              <a:t>第 </a:t>
            </a:r>
            <a:r>
              <a:rPr kumimoji="1" lang="en-US" altLang="ja-JP"/>
              <a:t>4 </a:t>
            </a:r>
            <a:r>
              <a:rPr kumimoji="1" lang="ja-JP" altLang="en-US"/>
              <a:t>レベル</a:t>
            </a:r>
          </a:p>
          <a:p>
            <a:pPr lvl="4">
              <a:defRPr/>
            </a:pPr>
            <a:r>
              <a:rPr kumimoji="1" lang="ja-JP" altLang="en-US"/>
              <a:t>第 </a:t>
            </a:r>
            <a:r>
              <a:rPr kumimoji="1" lang="en-US" altLang="ja-JP"/>
              <a:t>5 </a:t>
            </a:r>
            <a:r>
              <a:rPr kumimoji="1" lang="ja-JP" altLang="en-US"/>
              <a:t>レベル</a:t>
            </a:r>
          </a:p>
        </p:txBody>
      </p:sp>
      <p:sp>
        <p:nvSpPr>
          <p:cNvPr id="7" name="スライド番号プレースホルダ 6"/>
          <p:cNvSpPr>
            <a:spLocks noGrp="1"/>
          </p:cNvSpPr>
          <p:nvPr>
            <p:ph type="sldNum" sz="quarter" idx="5"/>
          </p:nvPr>
        </p:nvSpPr>
        <p:spPr>
          <a:xfrm>
            <a:off x="4021295" y="9721106"/>
            <a:ext cx="3076363" cy="511731"/>
          </a:xfrm>
          <a:prstGeom prst="rect">
            <a:avLst/>
          </a:prstGeom>
        </p:spPr>
        <p:txBody>
          <a:bodyPr vert="horz" lIns="94768" tIns="47384" rIns="94768" bIns="47384" anchor="b"/>
          <a:lstStyle>
            <a:lvl1pPr algn="r">
              <a:defRPr sz="1200"/>
            </a:lvl1pPr>
          </a:lstStyle>
          <a:p>
            <a:pPr lvl="0">
              <a:defRPr/>
            </a:pPr>
            <a:fld id="{DD6E4EE0-E3E6-4317-83A4-E562C00BD455}" type="slidenum">
              <a:rPr kumimoji="1" lang="ja-JP" altLang="en-US"/>
              <a:pPr lvl="0">
                <a:defRPr/>
              </a:pPr>
              <a:t>‹#›</a:t>
            </a:fld>
            <a:endParaRPr kumimoji="1" lang="ja-JP" altLang="en-US" dirty="0"/>
          </a:p>
        </p:txBody>
      </p:sp>
      <p:sp>
        <p:nvSpPr>
          <p:cNvPr id="9" name="フッター プレースホルダ 8"/>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kumimoji="1" lang="ja-JP"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2162671"/>
          </a:xfrm>
        </p:spPr>
        <p:txBody>
          <a:bodyPr/>
          <a:lstStyle>
            <a:lvl1pPr algn="ctr">
              <a:defRPr sz="3200" b="1">
                <a:solidFill>
                  <a:schemeClr val="tx2"/>
                </a:solidFill>
              </a:defRPr>
            </a:lvl1pPr>
          </a:lstStyle>
          <a:p>
            <a:r>
              <a:rPr kumimoji="1" lang="ja-JP" altLang="en-US"/>
              <a:t>マスター タイトルの書式設定</a:t>
            </a:r>
            <a:endParaRPr kumimoji="1" lang="ja-JP" altLang="en-US" dirty="0"/>
          </a:p>
        </p:txBody>
      </p:sp>
      <p:sp>
        <p:nvSpPr>
          <p:cNvPr id="3" name="サブタイトル 2"/>
          <p:cNvSpPr>
            <a:spLocks noGrp="1"/>
          </p:cNvSpPr>
          <p:nvPr>
            <p:ph type="subTitle" idx="1"/>
          </p:nvPr>
        </p:nvSpPr>
        <p:spPr>
          <a:xfrm>
            <a:off x="5796136" y="4437112"/>
            <a:ext cx="2664296" cy="1752600"/>
          </a:xfrm>
        </p:spPr>
        <p:txBody>
          <a:bodyPr>
            <a:normAutofit/>
          </a:bodyPr>
          <a:lstStyle>
            <a:lvl1pPr marL="0" indent="0" algn="l">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endParaRPr kumimoji="1" lang="ja-JP" altLang="en-US" dirty="0"/>
          </a:p>
        </p:txBody>
      </p:sp>
      <p:sp>
        <p:nvSpPr>
          <p:cNvPr id="4" name="日付プレースホルダ 3"/>
          <p:cNvSpPr>
            <a:spLocks noGrp="1"/>
          </p:cNvSpPr>
          <p:nvPr>
            <p:ph type="dt" sz="half" idx="10"/>
          </p:nvPr>
        </p:nvSpPr>
        <p:spPr/>
        <p:txBody>
          <a:bodyPr/>
          <a:lstStyle/>
          <a:p>
            <a:fld id="{506BD5ED-F70A-4219-8A98-DF29FCD8ED4F}" type="datetime1">
              <a:rPr kumimoji="1" lang="ja-JP" altLang="en-US" smtClean="0"/>
              <a:pPr/>
              <a:t>2020/9/3</a:t>
            </a:fld>
            <a:endParaRPr kumimoji="1" lang="ja-JP" altLang="en-US" dirty="0"/>
          </a:p>
        </p:txBody>
      </p:sp>
      <p:sp>
        <p:nvSpPr>
          <p:cNvPr id="5" name="フッター プレースホルダ 4"/>
          <p:cNvSpPr>
            <a:spLocks noGrp="1"/>
          </p:cNvSpPr>
          <p:nvPr>
            <p:ph type="ftr" sz="quarter" idx="11"/>
          </p:nvPr>
        </p:nvSpPr>
        <p:spPr/>
        <p:txBody>
          <a:bodyPr/>
          <a:lstStyle/>
          <a:p>
            <a:r>
              <a:rPr lang="en-US" altLang="ja-JP" dirty="0">
                <a:solidFill>
                  <a:schemeClr val="tx2">
                    <a:lumMod val="50000"/>
                  </a:schemeClr>
                </a:solidFill>
              </a:rPr>
              <a:t>Copyright ©2020 SOCKETS All Rights Reserved.</a:t>
            </a:r>
            <a:endParaRPr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dirty="0"/>
          </a:p>
        </p:txBody>
      </p:sp>
      <p:sp>
        <p:nvSpPr>
          <p:cNvPr id="7" name="正方形/長方形 6"/>
          <p:cNvSpPr/>
          <p:nvPr userDrawn="1"/>
        </p:nvSpPr>
        <p:spPr>
          <a:xfrm>
            <a:off x="683568" y="2060848"/>
            <a:ext cx="7776864" cy="72008"/>
          </a:xfrm>
          <a:prstGeom prst="rect">
            <a:avLst/>
          </a:prstGeom>
          <a:gradFill>
            <a:gsLst>
              <a:gs pos="0">
                <a:schemeClr val="bg1"/>
              </a:gs>
              <a:gs pos="25000">
                <a:schemeClr val="tx2"/>
              </a:gs>
              <a:gs pos="75000">
                <a:schemeClr val="tx2"/>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userDrawn="1"/>
        </p:nvSpPr>
        <p:spPr>
          <a:xfrm>
            <a:off x="683568" y="4293096"/>
            <a:ext cx="7776864" cy="72008"/>
          </a:xfrm>
          <a:prstGeom prst="rect">
            <a:avLst/>
          </a:prstGeom>
          <a:gradFill>
            <a:gsLst>
              <a:gs pos="0">
                <a:schemeClr val="bg1"/>
              </a:gs>
              <a:gs pos="25000">
                <a:schemeClr val="tx2"/>
              </a:gs>
              <a:gs pos="75000">
                <a:schemeClr val="tx2"/>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 name="Picture 3" descr="CMYK"/>
          <p:cNvPicPr>
            <a:picLocks noChangeAspect="1" noChangeArrowheads="1"/>
          </p:cNvPicPr>
          <p:nvPr userDrawn="1"/>
        </p:nvPicPr>
        <p:blipFill>
          <a:blip r:embed="rId2" cstate="print"/>
          <a:srcRect/>
          <a:stretch>
            <a:fillRect/>
          </a:stretch>
        </p:blipFill>
        <p:spPr bwMode="auto">
          <a:xfrm>
            <a:off x="323528" y="404664"/>
            <a:ext cx="2952328" cy="500569"/>
          </a:xfrm>
          <a:prstGeom prst="rect">
            <a:avLst/>
          </a:prstGeom>
          <a:noFill/>
          <a:ln w="9525">
            <a:noFill/>
            <a:miter lim="800000"/>
            <a:headEnd/>
            <a:tailEnd/>
          </a:ln>
        </p:spPr>
      </p:pic>
      <p:sp>
        <p:nvSpPr>
          <p:cNvPr id="11" name="Text Box 5"/>
          <p:cNvSpPr txBox="1">
            <a:spLocks noChangeArrowheads="1"/>
          </p:cNvSpPr>
          <p:nvPr userDrawn="1"/>
        </p:nvSpPr>
        <p:spPr bwMode="auto">
          <a:xfrm>
            <a:off x="539552" y="836712"/>
            <a:ext cx="3091020" cy="276999"/>
          </a:xfrm>
          <a:prstGeom prst="rect">
            <a:avLst/>
          </a:prstGeom>
          <a:noFill/>
          <a:ln w="9525">
            <a:noFill/>
            <a:miter lim="800000"/>
            <a:headEnd/>
            <a:tailEnd/>
          </a:ln>
        </p:spPr>
        <p:txBody>
          <a:bodyPr wrap="square">
            <a:spAutoFit/>
          </a:bodyPr>
          <a:lstStyle/>
          <a:p>
            <a:pPr algn="ctr"/>
            <a:r>
              <a:rPr lang="en-US" altLang="ja-JP" sz="1200" b="1" dirty="0">
                <a:solidFill>
                  <a:srgbClr val="002060"/>
                </a:solidFill>
                <a:latin typeface="メイリオ" pitchFamily="50" charset="-128"/>
                <a:ea typeface="メイリオ" pitchFamily="50" charset="-128"/>
                <a:cs typeface="メイリオ" pitchFamily="50" charset="-128"/>
              </a:rPr>
              <a:t>Data</a:t>
            </a:r>
            <a:r>
              <a:rPr lang="ja-JP" altLang="en-US" sz="1200" b="1" dirty="0">
                <a:solidFill>
                  <a:srgbClr val="002060"/>
                </a:solidFill>
                <a:latin typeface="メイリオ" pitchFamily="50" charset="-128"/>
                <a:ea typeface="メイリオ" pitchFamily="50" charset="-128"/>
                <a:cs typeface="メイリオ" pitchFamily="50" charset="-128"/>
              </a:rPr>
              <a:t> </a:t>
            </a:r>
            <a:r>
              <a:rPr lang="en-US" altLang="ja-JP" sz="1200" b="1" dirty="0">
                <a:solidFill>
                  <a:srgbClr val="002060"/>
                </a:solidFill>
                <a:latin typeface="メイリオ" pitchFamily="50" charset="-128"/>
                <a:ea typeface="メイリオ" pitchFamily="50" charset="-128"/>
                <a:cs typeface="メイリオ" pitchFamily="50" charset="-128"/>
              </a:rPr>
              <a:t>Base service company</a:t>
            </a:r>
            <a:endParaRPr lang="ja-JP" altLang="en-US" sz="1200" b="1" dirty="0">
              <a:solidFill>
                <a:srgbClr val="002060"/>
              </a:solidFill>
              <a:latin typeface="メイリオ" pitchFamily="50" charset="-128"/>
              <a:ea typeface="メイリオ" pitchFamily="50" charset="-128"/>
              <a:cs typeface="メイリオ" pitchFamily="50" charset="-128"/>
            </a:endParaRPr>
          </a:p>
        </p:txBody>
      </p:sp>
      <p:sp>
        <p:nvSpPr>
          <p:cNvPr id="12" name="正方形/長方形 11"/>
          <p:cNvSpPr/>
          <p:nvPr userDrawn="1"/>
        </p:nvSpPr>
        <p:spPr>
          <a:xfrm>
            <a:off x="683568" y="1124744"/>
            <a:ext cx="3096344" cy="276999"/>
          </a:xfrm>
          <a:prstGeom prst="rect">
            <a:avLst/>
          </a:prstGeom>
        </p:spPr>
        <p:txBody>
          <a:bodyPr wrap="square">
            <a:spAutoFit/>
          </a:bodyPr>
          <a:lstStyle/>
          <a:p>
            <a:pPr>
              <a:defRPr/>
            </a:pPr>
            <a:r>
              <a:rPr lang="en-US" altLang="ja-JP" sz="1200" b="1" dirty="0">
                <a:solidFill>
                  <a:schemeClr val="tx2">
                    <a:lumMod val="75000"/>
                  </a:schemeClr>
                </a:solidFill>
                <a:latin typeface="メイリオ" pitchFamily="50" charset="-128"/>
                <a:ea typeface="メイリオ" pitchFamily="50" charset="-128"/>
                <a:cs typeface="メイリオ" pitchFamily="50" charset="-128"/>
              </a:rPr>
              <a:t>『</a:t>
            </a:r>
            <a:r>
              <a:rPr lang="ja-JP" altLang="en-US" sz="1200" b="1" dirty="0">
                <a:solidFill>
                  <a:schemeClr val="tx2">
                    <a:lumMod val="75000"/>
                  </a:schemeClr>
                </a:solidFill>
                <a:latin typeface="メイリオ" pitchFamily="50" charset="-128"/>
                <a:ea typeface="メイリオ" pitchFamily="50" charset="-128"/>
                <a:cs typeface="メイリオ" pitchFamily="50" charset="-128"/>
              </a:rPr>
              <a:t>データベースで人と文化をつなぐ</a:t>
            </a:r>
            <a:r>
              <a:rPr lang="en-US" altLang="ja-JP" sz="1200" b="1" dirty="0">
                <a:solidFill>
                  <a:schemeClr val="tx2">
                    <a:lumMod val="75000"/>
                  </a:schemeClr>
                </a:solidFill>
                <a:latin typeface="メイリオ" pitchFamily="50" charset="-128"/>
                <a:ea typeface="メイリオ" pitchFamily="50" charset="-128"/>
                <a:cs typeface="メイリオ" pitchFamily="50" charset="-128"/>
              </a:rPr>
              <a:t>』</a:t>
            </a:r>
            <a:endParaRPr lang="ja-JP" altLang="en-US" sz="1200" b="1" dirty="0">
              <a:solidFill>
                <a:schemeClr val="tx2">
                  <a:lumMod val="75000"/>
                </a:schemeClr>
              </a:solidFill>
              <a:latin typeface="メイリオ" pitchFamily="50" charset="-128"/>
              <a:ea typeface="メイリオ" pitchFamily="50" charset="-128"/>
              <a:cs typeface="メイリオ" pitchFamily="50" charset="-128"/>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正方形/長方形 6"/>
          <p:cNvSpPr/>
          <p:nvPr userDrawn="1"/>
        </p:nvSpPr>
        <p:spPr>
          <a:xfrm>
            <a:off x="0" y="796453"/>
            <a:ext cx="9144000" cy="45719"/>
          </a:xfrm>
          <a:prstGeom prst="rect">
            <a:avLst/>
          </a:prstGeom>
          <a:gradFill>
            <a:gsLst>
              <a:gs pos="0">
                <a:schemeClr val="tx2"/>
              </a:gs>
              <a:gs pos="55000">
                <a:schemeClr val="accent1"/>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8" name="Picture 3" descr="CMYK"/>
          <p:cNvPicPr>
            <a:picLocks noChangeAspect="1" noChangeArrowheads="1"/>
          </p:cNvPicPr>
          <p:nvPr userDrawn="1"/>
        </p:nvPicPr>
        <p:blipFill>
          <a:blip r:embed="rId2" cstate="print"/>
          <a:srcRect/>
          <a:stretch>
            <a:fillRect/>
          </a:stretch>
        </p:blipFill>
        <p:spPr bwMode="auto">
          <a:xfrm>
            <a:off x="6854350" y="116632"/>
            <a:ext cx="2102368" cy="356046"/>
          </a:xfrm>
          <a:prstGeom prst="rect">
            <a:avLst/>
          </a:prstGeom>
          <a:noFill/>
          <a:ln w="9525">
            <a:noFill/>
            <a:miter lim="800000"/>
            <a:headEnd/>
            <a:tailEnd/>
          </a:ln>
        </p:spPr>
      </p:pic>
      <p:sp>
        <p:nvSpPr>
          <p:cNvPr id="9" name="Text Box 5"/>
          <p:cNvSpPr txBox="1">
            <a:spLocks noChangeArrowheads="1"/>
          </p:cNvSpPr>
          <p:nvPr userDrawn="1"/>
        </p:nvSpPr>
        <p:spPr bwMode="auto">
          <a:xfrm>
            <a:off x="6835128" y="534843"/>
            <a:ext cx="2232248" cy="261610"/>
          </a:xfrm>
          <a:prstGeom prst="rect">
            <a:avLst/>
          </a:prstGeom>
          <a:noFill/>
          <a:ln w="9525">
            <a:noFill/>
            <a:miter lim="800000"/>
            <a:headEnd/>
            <a:tailEnd/>
          </a:ln>
        </p:spPr>
        <p:txBody>
          <a:bodyPr wrap="square">
            <a:spAutoFit/>
          </a:bodyPr>
          <a:lstStyle/>
          <a:p>
            <a:pPr algn="ctr"/>
            <a:r>
              <a:rPr lang="en-US" altLang="ja-JP" sz="1100" b="1" dirty="0">
                <a:solidFill>
                  <a:srgbClr val="002060"/>
                </a:solidFill>
                <a:latin typeface="メイリオ"/>
                <a:ea typeface="メイリオ"/>
                <a:cs typeface="メイリオ"/>
              </a:rPr>
              <a:t>Data</a:t>
            </a:r>
            <a:r>
              <a:rPr lang="ja-JP" altLang="en-US" sz="1100" b="1" dirty="0">
                <a:solidFill>
                  <a:srgbClr val="002060"/>
                </a:solidFill>
                <a:latin typeface="メイリオ"/>
                <a:ea typeface="メイリオ"/>
                <a:cs typeface="メイリオ"/>
              </a:rPr>
              <a:t> </a:t>
            </a:r>
            <a:r>
              <a:rPr lang="en-US" altLang="ja-JP" sz="1100" b="1" dirty="0">
                <a:solidFill>
                  <a:srgbClr val="002060"/>
                </a:solidFill>
                <a:latin typeface="メイリオ"/>
                <a:ea typeface="メイリオ"/>
                <a:cs typeface="メイリオ"/>
              </a:rPr>
              <a:t>Base service company</a:t>
            </a:r>
            <a:endParaRPr lang="ja-JP" altLang="en-US" sz="1100" b="1" dirty="0">
              <a:solidFill>
                <a:srgbClr val="002060"/>
              </a:solidFill>
              <a:latin typeface="メイリオ"/>
              <a:ea typeface="メイリオ"/>
              <a:cs typeface="メイリオ"/>
            </a:endParaRPr>
          </a:p>
        </p:txBody>
      </p:sp>
      <p:sp>
        <p:nvSpPr>
          <p:cNvPr id="10" name="タイトル 9"/>
          <p:cNvSpPr>
            <a:spLocks noGrp="1"/>
          </p:cNvSpPr>
          <p:nvPr>
            <p:ph type="title"/>
          </p:nvPr>
        </p:nvSpPr>
        <p:spPr/>
        <p:txBody>
          <a:bodyPr/>
          <a:lstStyle/>
          <a:p>
            <a:r>
              <a:rPr kumimoji="1" lang="ja-JP" altLang="en-US"/>
              <a:t>マスター タイトルの書式設定</a:t>
            </a:r>
          </a:p>
        </p:txBody>
      </p:sp>
      <p:sp>
        <p:nvSpPr>
          <p:cNvPr id="11" name="日付プレースホルダ 10"/>
          <p:cNvSpPr>
            <a:spLocks noGrp="1"/>
          </p:cNvSpPr>
          <p:nvPr>
            <p:ph type="dt" sz="half" idx="10"/>
          </p:nvPr>
        </p:nvSpPr>
        <p:spPr/>
        <p:txBody>
          <a:bodyPr/>
          <a:lstStyle/>
          <a:p>
            <a:fld id="{8525731C-8DEA-4133-AE9F-CFBE8847597C}" type="datetime1">
              <a:rPr lang="ja-JP" altLang="en-US" smtClean="0"/>
              <a:pPr/>
              <a:t>2020/9/3</a:t>
            </a:fld>
            <a:endParaRPr lang="ja-JP" altLang="en-US" dirty="0"/>
          </a:p>
        </p:txBody>
      </p:sp>
      <p:sp>
        <p:nvSpPr>
          <p:cNvPr id="12" name="スライド番号プレースホルダ 11"/>
          <p:cNvSpPr>
            <a:spLocks noGrp="1"/>
          </p:cNvSpPr>
          <p:nvPr>
            <p:ph type="sldNum" sz="quarter" idx="11"/>
          </p:nvPr>
        </p:nvSpPr>
        <p:spPr/>
        <p:txBody>
          <a:bodyPr/>
          <a:lstStyle/>
          <a:p>
            <a:fld id="{D2D8002D-B5B0-4BAC-B1F6-782DDCCE6D9C}" type="slidenum">
              <a:rPr lang="ja-JP" altLang="en-US" smtClean="0"/>
              <a:pPr/>
              <a:t>‹#›</a:t>
            </a:fld>
            <a:endParaRPr lang="ja-JP" altLang="en-US" dirty="0"/>
          </a:p>
        </p:txBody>
      </p:sp>
      <p:sp>
        <p:nvSpPr>
          <p:cNvPr id="13" name="フッター プレースホルダ 12"/>
          <p:cNvSpPr>
            <a:spLocks noGrp="1"/>
          </p:cNvSpPr>
          <p:nvPr>
            <p:ph type="ftr" sz="quarter" idx="12"/>
          </p:nvPr>
        </p:nvSpPr>
        <p:spPr/>
        <p:txBody>
          <a:bodyPr/>
          <a:lstStyle/>
          <a:p>
            <a:r>
              <a:rPr lang="en-US" altLang="ja-JP" dirty="0">
                <a:solidFill>
                  <a:schemeClr val="tx2">
                    <a:lumMod val="50000"/>
                  </a:schemeClr>
                </a:solidFill>
              </a:rPr>
              <a:t>Copyright ©2020 SOCKETS All Rights Reserved.</a:t>
            </a:r>
            <a:endParaRPr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ja-JP" altLang="en-US"/>
              <a:t>マスター タイトルの書式設定</a:t>
            </a:r>
          </a:p>
        </p:txBody>
      </p:sp>
      <p:sp>
        <p:nvSpPr>
          <p:cNvPr id="3" name="テキスト プレースホルダ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26"/>
          <p:cNvSpPr>
            <a:spLocks noGrp="1" noChangeArrowheads="1"/>
          </p:cNvSpPr>
          <p:nvPr>
            <p:ph type="sldNum" sz="quarter" idx="10"/>
          </p:nvPr>
        </p:nvSpPr>
        <p:spPr>
          <a:ln/>
        </p:spPr>
        <p:txBody>
          <a:bodyPr/>
          <a:lstStyle>
            <a:lvl1pPr>
              <a:defRPr/>
            </a:lvl1pPr>
          </a:lstStyle>
          <a:p>
            <a:pPr>
              <a:defRPr/>
            </a:pPr>
            <a:fld id="{BE292363-8FB5-4A29-A047-6F2BC66F60F0}" type="slidenum">
              <a:rPr lang="en-US" altLang="ja-JP"/>
              <a:pPr>
                <a:defRPr/>
              </a:pPr>
              <a:t>‹#›</a:t>
            </a:fld>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a:defRPr/>
            </a:pPr>
            <a:r>
              <a:rPr kumimoji="1" lang="ja-JP" altLang="en-US"/>
              <a:t>マスター タイトルの書式設定</a:t>
            </a:r>
          </a:p>
        </p:txBody>
      </p:sp>
      <p:sp>
        <p:nvSpPr>
          <p:cNvPr id="3" name="コンテンツ プレースホルダ 2"/>
          <p:cNvSpPr>
            <a:spLocks noGrp="1"/>
          </p:cNvSpPr>
          <p:nvPr>
            <p:ph idx="1"/>
          </p:nvPr>
        </p:nvSpPr>
        <p:spPr/>
        <p:txBody>
          <a:bodyPr/>
          <a:lstStyle/>
          <a:p>
            <a:pPr lvl="0">
              <a:defRPr/>
            </a:pPr>
            <a:r>
              <a:rPr kumimoji="1" lang="ja-JP" altLang="en-US"/>
              <a:t>マスター テキストの書式設定</a:t>
            </a:r>
          </a:p>
          <a:p>
            <a:pPr lvl="1">
              <a:defRPr/>
            </a:pPr>
            <a:r>
              <a:rPr kumimoji="1" lang="ja-JP" altLang="en-US"/>
              <a:t>第 </a:t>
            </a:r>
            <a:r>
              <a:rPr kumimoji="1" lang="en-US" altLang="ja-JP"/>
              <a:t>2 </a:t>
            </a:r>
            <a:r>
              <a:rPr kumimoji="1" lang="ja-JP" altLang="en-US"/>
              <a:t>レベル</a:t>
            </a:r>
          </a:p>
          <a:p>
            <a:pPr lvl="2">
              <a:defRPr/>
            </a:pPr>
            <a:r>
              <a:rPr kumimoji="1" lang="ja-JP" altLang="en-US"/>
              <a:t>第 </a:t>
            </a:r>
            <a:r>
              <a:rPr kumimoji="1" lang="en-US" altLang="ja-JP"/>
              <a:t>3 </a:t>
            </a:r>
            <a:r>
              <a:rPr kumimoji="1" lang="ja-JP" altLang="en-US"/>
              <a:t>レベル</a:t>
            </a:r>
          </a:p>
          <a:p>
            <a:pPr lvl="3">
              <a:defRPr/>
            </a:pPr>
            <a:r>
              <a:rPr kumimoji="1" lang="ja-JP" altLang="en-US"/>
              <a:t>第 </a:t>
            </a:r>
            <a:r>
              <a:rPr kumimoji="1" lang="en-US" altLang="ja-JP"/>
              <a:t>4 </a:t>
            </a:r>
            <a:r>
              <a:rPr kumimoji="1" lang="ja-JP" altLang="en-US"/>
              <a:t>レベル</a:t>
            </a:r>
          </a:p>
          <a:p>
            <a:pPr lvl="4">
              <a:defRPr/>
            </a:pPr>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pPr lvl="0">
              <a:defRPr/>
            </a:pPr>
            <a:fld id="{0EABD061-6361-4F3B-8FC0-D339E24B75CE}" type="datetime1">
              <a:rPr kumimoji="1" lang="ja-JP" altLang="en-US"/>
              <a:pPr lvl="0">
                <a:defRPr/>
              </a:pPr>
              <a:t>2020/9/3</a:t>
            </a:fld>
            <a:endParaRPr kumimoji="1" lang="ja-JP" altLang="en-US"/>
          </a:p>
        </p:txBody>
      </p:sp>
      <p:sp>
        <p:nvSpPr>
          <p:cNvPr id="5" name="フッター プレースホルダ 4"/>
          <p:cNvSpPr>
            <a:spLocks noGrp="1"/>
          </p:cNvSpPr>
          <p:nvPr>
            <p:ph type="ftr" sz="quarter" idx="11"/>
          </p:nvPr>
        </p:nvSpPr>
        <p:spPr/>
        <p:txBody>
          <a:bodyPr/>
          <a:lstStyle/>
          <a:p>
            <a:pPr lvl="0">
              <a:defRPr/>
            </a:pPr>
            <a:endParaRPr kumimoji="1" lang="ja-JP" altLang="en-US"/>
          </a:p>
        </p:txBody>
      </p:sp>
      <p:sp>
        <p:nvSpPr>
          <p:cNvPr id="6" name="スライド番号プレースホルダ 5"/>
          <p:cNvSpPr>
            <a:spLocks noGrp="1"/>
          </p:cNvSpPr>
          <p:nvPr>
            <p:ph type="sldNum" sz="quarter" idx="12"/>
          </p:nvPr>
        </p:nvSpPr>
        <p:spPr/>
        <p:txBody>
          <a:bodyPr/>
          <a:lstStyle/>
          <a:p>
            <a:pPr lvl="0">
              <a:defRPr/>
            </a:pPr>
            <a:fld id="{6A54D634-B84A-4E56-A938-A787EBC2C711}" type="slidenum">
              <a:rPr kumimoji="1" lang="ja-JP" altLang="en-US"/>
              <a:pPr lvl="0">
                <a:defRPr/>
              </a:pPr>
              <a:t>‹#›</a:t>
            </a:fld>
            <a:endParaRPr kumimoji="1" lang="ja-JP"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Office テーマ">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179512" y="48816"/>
            <a:ext cx="6696744" cy="720080"/>
          </a:xfrm>
          <a:prstGeom prst="rect">
            <a:avLst/>
          </a:prstGeom>
        </p:spPr>
        <p:txBody>
          <a:bodyPr vert="horz" lIns="91440" tIns="45720" rIns="91440" bIns="45720" anchor="ctr">
            <a:noAutofit/>
          </a:bodyPr>
          <a:lstStyle/>
          <a:p>
            <a:pPr lvl="0">
              <a:defRPr/>
            </a:pPr>
            <a:r>
              <a:rPr kumimoji="1" lang="ja-JP" altLang="en-US"/>
              <a:t>マスタ タイトルの書式設定</a:t>
            </a:r>
          </a:p>
        </p:txBody>
      </p:sp>
      <p:sp>
        <p:nvSpPr>
          <p:cNvPr id="3" name="テキスト プレースホルダ 2"/>
          <p:cNvSpPr>
            <a:spLocks noGrp="1"/>
          </p:cNvSpPr>
          <p:nvPr>
            <p:ph type="body" idx="1"/>
          </p:nvPr>
        </p:nvSpPr>
        <p:spPr>
          <a:xfrm>
            <a:off x="179512" y="908721"/>
            <a:ext cx="8784976" cy="792087"/>
          </a:xfrm>
          <a:prstGeom prst="rect">
            <a:avLst/>
          </a:prstGeom>
        </p:spPr>
        <p:txBody>
          <a:bodyPr vert="horz" lIns="91440" tIns="45720" rIns="91440" bIns="45720">
            <a:normAutofit/>
          </a:bodyPr>
          <a:lstStyle/>
          <a:p>
            <a:pPr lvl="0">
              <a:defRPr/>
            </a:pPr>
            <a:r>
              <a:rPr kumimoji="1" lang="ja-JP" altLang="en-US"/>
              <a:t>マスタ テキストの書式設定</a:t>
            </a:r>
          </a:p>
          <a:p>
            <a:pPr lvl="1">
              <a:defRPr/>
            </a:pPr>
            <a:r>
              <a:rPr kumimoji="1" lang="ja-JP" altLang="en-US"/>
              <a:t>第 </a:t>
            </a:r>
            <a:r>
              <a:rPr kumimoji="1" lang="en-US" altLang="ja-JP"/>
              <a:t>2 </a:t>
            </a:r>
            <a:r>
              <a:rPr kumimoji="1" lang="ja-JP" altLang="en-US"/>
              <a:t>レベル</a:t>
            </a:r>
          </a:p>
          <a:p>
            <a:pPr lvl="2">
              <a:defRPr/>
            </a:pPr>
            <a:r>
              <a:rPr kumimoji="1" lang="ja-JP" altLang="en-US"/>
              <a:t>第 </a:t>
            </a:r>
            <a:r>
              <a:rPr kumimoji="1" lang="en-US" altLang="ja-JP"/>
              <a:t>3 </a:t>
            </a:r>
            <a:r>
              <a:rPr kumimoji="1" lang="ja-JP" altLang="en-US"/>
              <a:t>レベル</a:t>
            </a:r>
          </a:p>
          <a:p>
            <a:pPr lvl="3">
              <a:defRPr/>
            </a:pPr>
            <a:r>
              <a:rPr kumimoji="1" lang="ja-JP" altLang="en-US"/>
              <a:t>第 </a:t>
            </a:r>
            <a:r>
              <a:rPr kumimoji="1" lang="en-US" altLang="ja-JP"/>
              <a:t>4 </a:t>
            </a:r>
            <a:r>
              <a:rPr kumimoji="1" lang="ja-JP" altLang="en-US"/>
              <a:t>レベル</a:t>
            </a:r>
          </a:p>
          <a:p>
            <a:pPr lvl="4">
              <a:defRPr/>
            </a:pPr>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anchor="ctr"/>
          <a:lstStyle>
            <a:lvl1pPr algn="l">
              <a:defRPr sz="1200">
                <a:solidFill>
                  <a:schemeClr val="tx1">
                    <a:tint val="75000"/>
                  </a:schemeClr>
                </a:solidFill>
                <a:latin typeface="メイリオ"/>
                <a:ea typeface="メイリオ"/>
                <a:cs typeface="メイリオ"/>
              </a:defRPr>
            </a:lvl1pPr>
          </a:lstStyle>
          <a:p>
            <a:pPr lvl="0">
              <a:defRPr/>
            </a:pPr>
            <a:fld id="{E7321FD3-1688-44AC-B5C6-FBEACD78AD4D}" type="datetime1">
              <a:rPr lang="ja-JP" altLang="en-US"/>
              <a:pPr lvl="0">
                <a:defRPr/>
              </a:pPr>
              <a:t>2020/9/3</a:t>
            </a:fld>
            <a:endParaRPr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anchor="ctr"/>
          <a:lstStyle>
            <a:lvl1pPr algn="ctr">
              <a:defRPr sz="900">
                <a:solidFill>
                  <a:schemeClr val="tx1">
                    <a:tint val="75000"/>
                  </a:schemeClr>
                </a:solidFill>
                <a:latin typeface="メイリオ"/>
                <a:ea typeface="メイリオ"/>
                <a:cs typeface="メイリオ"/>
              </a:defRPr>
            </a:lvl1pPr>
          </a:lstStyle>
          <a:p>
            <a:pPr>
              <a:defRPr/>
            </a:pPr>
            <a:r>
              <a:rPr lang="en-US" altLang="ja-JP" dirty="0">
                <a:solidFill>
                  <a:schemeClr val="tx2">
                    <a:lumMod val="50000"/>
                  </a:schemeClr>
                </a:solidFill>
              </a:rPr>
              <a:t>Copyright ©2020 SOCKETS All Rights Reserved.</a:t>
            </a:r>
            <a:endParaRPr lang="ja-JP" altLang="en-US" dirty="0"/>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anchor="ctr"/>
          <a:lstStyle>
            <a:lvl1pPr algn="r">
              <a:defRPr sz="1200">
                <a:solidFill>
                  <a:schemeClr val="tx1">
                    <a:tint val="75000"/>
                  </a:schemeClr>
                </a:solidFill>
                <a:latin typeface="メイリオ"/>
                <a:ea typeface="メイリオ"/>
                <a:cs typeface="メイリオ"/>
              </a:defRPr>
            </a:lvl1pPr>
          </a:lstStyle>
          <a:p>
            <a:pPr lvl="0">
              <a:defRPr/>
            </a:pPr>
            <a:fld id="{D2D8002D-B5B0-4BAC-B1F6-782DDCCE6D9C}" type="slidenum">
              <a:rPr lang="ja-JP" altLang="en-US"/>
              <a:pPr lvl="0">
                <a:defRPr/>
              </a:pPr>
              <a:t>‹#›</a:t>
            </a:fld>
            <a:endParaRPr lang="ja-JP" altLang="en-US"/>
          </a:p>
        </p:txBody>
      </p:sp>
      <p:sp>
        <p:nvSpPr>
          <p:cNvPr id="7" name="Text Box 5">
            <a:extLst>
              <a:ext uri="{FF2B5EF4-FFF2-40B4-BE49-F238E27FC236}">
                <a16:creationId xmlns:a16="http://schemas.microsoft.com/office/drawing/2014/main" id="{50FA7ACA-D4FD-B94F-AC1D-9C01F5A2D452}"/>
              </a:ext>
            </a:extLst>
          </p:cNvPr>
          <p:cNvSpPr txBox="1">
            <a:spLocks noChangeArrowheads="1"/>
          </p:cNvSpPr>
          <p:nvPr userDrawn="1"/>
        </p:nvSpPr>
        <p:spPr bwMode="auto">
          <a:xfrm>
            <a:off x="3953836" y="6606329"/>
            <a:ext cx="1236328" cy="261610"/>
          </a:xfrm>
          <a:prstGeom prst="rect">
            <a:avLst/>
          </a:prstGeom>
          <a:noFill/>
          <a:ln w="9525">
            <a:noFill/>
            <a:miter lim="800000"/>
            <a:headEnd/>
            <a:tailEnd/>
          </a:ln>
        </p:spPr>
        <p:txBody>
          <a:bodyPr wrap="square">
            <a:spAutoFit/>
          </a:bodyPr>
          <a:lstStyle/>
          <a:p>
            <a:pPr algn="ctr"/>
            <a:r>
              <a:rPr lang="en-US" altLang="ja-JP" sz="1100" b="1" i="1" dirty="0">
                <a:solidFill>
                  <a:srgbClr val="FF0000"/>
                </a:solidFill>
                <a:latin typeface="メイリオ"/>
                <a:ea typeface="メイリオ"/>
                <a:cs typeface="メイリオ"/>
              </a:rPr>
              <a:t>Confidential</a:t>
            </a:r>
            <a:endParaRPr lang="ja-JP" altLang="en-US" sz="1100" b="1" i="1" dirty="0">
              <a:solidFill>
                <a:srgbClr val="FF0000"/>
              </a:solidFill>
              <a:latin typeface="メイリオ"/>
              <a:ea typeface="メイリオ"/>
              <a:cs typeface="メイリオ"/>
            </a:endParaRP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Lst>
  <p:transition/>
  <p:hf hdr="0"/>
  <p:txStyles>
    <p:titleStyle>
      <a:lvl1pPr algn="l" defTabSz="914400" rtl="0" eaLnBrk="1" latinLnBrk="0" hangingPunct="1">
        <a:spcBef>
          <a:spcPct val="0"/>
        </a:spcBef>
        <a:buNone/>
        <a:defRPr kumimoji="1" sz="2400" kern="1200">
          <a:solidFill>
            <a:schemeClr val="tx1"/>
          </a:solidFill>
          <a:latin typeface="メイリオ"/>
          <a:ea typeface="メイリオ"/>
          <a:cs typeface="メイリオ"/>
        </a:defRPr>
      </a:lvl1pPr>
    </p:titleStyle>
    <p:bodyStyle>
      <a:lvl1pPr marL="342900" indent="-342900" algn="l" defTabSz="914400" rtl="0" eaLnBrk="1" latinLnBrk="0" hangingPunct="1">
        <a:spcBef>
          <a:spcPct val="20000"/>
        </a:spcBef>
        <a:buFont typeface="Arial"/>
        <a:buChar char="•"/>
        <a:defRPr kumimoji="1" sz="1800" kern="1200">
          <a:solidFill>
            <a:schemeClr val="tx1"/>
          </a:solidFill>
          <a:latin typeface="メイリオ"/>
          <a:ea typeface="メイリオ"/>
          <a:cs typeface="メイリオ"/>
        </a:defRPr>
      </a:lvl1pPr>
      <a:lvl2pPr marL="742950" indent="-285750" algn="l" defTabSz="914400" rtl="0" eaLnBrk="1" latinLnBrk="0" hangingPunct="1">
        <a:spcBef>
          <a:spcPct val="20000"/>
        </a:spcBef>
        <a:buFont typeface="Arial"/>
        <a:buChar char="–"/>
        <a:defRPr kumimoji="1" sz="1800" kern="1200">
          <a:solidFill>
            <a:schemeClr val="tx1"/>
          </a:solidFill>
          <a:latin typeface="メイリオ"/>
          <a:ea typeface="メイリオ"/>
          <a:cs typeface="メイリオ"/>
        </a:defRPr>
      </a:lvl2pPr>
      <a:lvl3pPr marL="1143000" indent="-228600" algn="l" defTabSz="914400" rtl="0" eaLnBrk="1" latinLnBrk="0" hangingPunct="1">
        <a:spcBef>
          <a:spcPct val="20000"/>
        </a:spcBef>
        <a:buFont typeface="Arial"/>
        <a:buChar char="•"/>
        <a:defRPr kumimoji="1" sz="1800" kern="1200">
          <a:solidFill>
            <a:schemeClr val="tx1"/>
          </a:solidFill>
          <a:latin typeface="メイリオ"/>
          <a:ea typeface="メイリオ"/>
          <a:cs typeface="メイリオ"/>
        </a:defRPr>
      </a:lvl3pPr>
      <a:lvl4pPr marL="1600200" indent="-228600" algn="l" defTabSz="914400" rtl="0" eaLnBrk="1" latinLnBrk="0" hangingPunct="1">
        <a:spcBef>
          <a:spcPct val="20000"/>
        </a:spcBef>
        <a:buFont typeface="Arial"/>
        <a:buChar char="–"/>
        <a:defRPr kumimoji="1" sz="1800" kern="1200">
          <a:solidFill>
            <a:schemeClr val="tx1"/>
          </a:solidFill>
          <a:latin typeface="メイリオ"/>
          <a:ea typeface="メイリオ"/>
          <a:cs typeface="メイリオ"/>
        </a:defRPr>
      </a:lvl4pPr>
      <a:lvl5pPr marL="2057400" indent="-228600" algn="l" defTabSz="914400" rtl="0" eaLnBrk="1" latinLnBrk="0" hangingPunct="1">
        <a:spcBef>
          <a:spcPct val="20000"/>
        </a:spcBef>
        <a:buFont typeface="Arial"/>
        <a:buChar char="»"/>
        <a:defRPr kumimoji="1" sz="1800" kern="1200">
          <a:solidFill>
            <a:schemeClr val="tx1"/>
          </a:solidFill>
          <a:latin typeface="メイリオ"/>
          <a:ea typeface="メイリオ"/>
          <a:cs typeface="メイリオ"/>
        </a:defRPr>
      </a:lvl5pPr>
      <a:lvl6pPr marL="2514600" indent="-228600" algn="l" defTabSz="9144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F5F5663-5603-AD48-9C60-9E6D36A4D00F}"/>
              </a:ext>
            </a:extLst>
          </p:cNvPr>
          <p:cNvSpPr>
            <a:spLocks noGrp="1"/>
          </p:cNvSpPr>
          <p:nvPr>
            <p:ph type="ctrTitle"/>
          </p:nvPr>
        </p:nvSpPr>
        <p:spPr/>
        <p:txBody>
          <a:bodyPr/>
          <a:lstStyle/>
          <a:p>
            <a:r>
              <a:rPr kumimoji="1" lang="ja-JP" altLang="en-US"/>
              <a:t>インターンシップメニュー</a:t>
            </a:r>
          </a:p>
        </p:txBody>
      </p:sp>
      <p:sp>
        <p:nvSpPr>
          <p:cNvPr id="11" name="字幕 10">
            <a:extLst>
              <a:ext uri="{FF2B5EF4-FFF2-40B4-BE49-F238E27FC236}">
                <a16:creationId xmlns:a16="http://schemas.microsoft.com/office/drawing/2014/main" id="{5ED8B14E-45AE-234A-B27B-4C47AF1CADD8}"/>
              </a:ext>
            </a:extLst>
          </p:cNvPr>
          <p:cNvSpPr>
            <a:spLocks noGrp="1"/>
          </p:cNvSpPr>
          <p:nvPr>
            <p:ph type="subTitle" idx="1"/>
          </p:nvPr>
        </p:nvSpPr>
        <p:spPr/>
        <p:txBody>
          <a:bodyPr/>
          <a:lstStyle/>
          <a:p>
            <a:r>
              <a:rPr kumimoji="1" lang="en-US" altLang="ja-JP" dirty="0"/>
              <a:t>Emotion tech</a:t>
            </a:r>
            <a:r>
              <a:rPr kumimoji="1" lang="ja-JP" altLang="en-US"/>
              <a:t>グループ</a:t>
            </a:r>
            <a:endParaRPr kumimoji="1" lang="en-US" altLang="ja-JP" dirty="0"/>
          </a:p>
          <a:p>
            <a:r>
              <a:rPr lang="ja-JP" altLang="en-US"/>
              <a:t>嘉陽</a:t>
            </a:r>
            <a:r>
              <a:rPr lang="en-US" altLang="ja-JP" dirty="0"/>
              <a:t> </a:t>
            </a:r>
            <a:r>
              <a:rPr lang="ja-JP" altLang="en-US"/>
              <a:t>桃子</a:t>
            </a:r>
            <a:endParaRPr kumimoji="1" lang="ja-JP" altLang="en-US"/>
          </a:p>
        </p:txBody>
      </p:sp>
      <p:sp>
        <p:nvSpPr>
          <p:cNvPr id="10" name="日付プレースホルダ 10"/>
          <p:cNvSpPr>
            <a:spLocks noGrp="1"/>
          </p:cNvSpPr>
          <p:nvPr>
            <p:ph type="dt" sz="half" idx="10"/>
          </p:nvPr>
        </p:nvSpPr>
        <p:spPr/>
        <p:txBody>
          <a:bodyPr/>
          <a:lstStyle/>
          <a:p>
            <a:pPr lvl="0">
              <a:defRPr/>
            </a:pPr>
            <a:fld id="{8525731C-8DEA-4133-AE9F-CFBE8847597C}" type="datetime1">
              <a:rPr lang="ja-JP" altLang="en-US"/>
              <a:pPr lvl="0">
                <a:defRPr/>
              </a:pPr>
              <a:t>2020/9/3</a:t>
            </a:fld>
            <a:endParaRPr lang="ja-JP" altLang="en-US"/>
          </a:p>
        </p:txBody>
      </p:sp>
      <p:sp>
        <p:nvSpPr>
          <p:cNvPr id="7" name="スライド番号プレースホルダ 11"/>
          <p:cNvSpPr>
            <a:spLocks noGrp="1"/>
          </p:cNvSpPr>
          <p:nvPr>
            <p:ph type="sldNum" sz="quarter" idx="12"/>
          </p:nvPr>
        </p:nvSpPr>
        <p:spPr/>
        <p:txBody>
          <a:bodyPr/>
          <a:lstStyle/>
          <a:p>
            <a:pPr lvl="0" algn="r">
              <a:defRPr/>
            </a:pPr>
            <a:fld id="{D2D8002D-B5B0-4BAC-B1F6-782DDCCE6D9C}" type="slidenum">
              <a:rPr lang="en-US" altLang="en-US" sz="1050"/>
              <a:pPr lvl="0" algn="r">
                <a:defRPr/>
              </a:pPr>
              <a:t>1</a:t>
            </a:fld>
            <a:endParaRPr lang="en-US" altLang="en-US" sz="1050"/>
          </a:p>
        </p:txBody>
      </p:sp>
      <p:sp>
        <p:nvSpPr>
          <p:cNvPr id="4" name="タイトル 1"/>
          <p:cNvSpPr txBox="1">
            <a:spLocks/>
          </p:cNvSpPr>
          <p:nvPr/>
        </p:nvSpPr>
        <p:spPr>
          <a:xfrm>
            <a:off x="539552" y="2060848"/>
            <a:ext cx="8229600" cy="2232248"/>
          </a:xfrm>
          <a:prstGeom prst="rect">
            <a:avLst/>
          </a:prstGeom>
        </p:spPr>
        <p:txBody>
          <a:bodyPr vert="horz" lIns="91440" tIns="45720" rIns="91440" b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1" lang="ja-JP" altLang="en-US" sz="3200" b="1" i="0" u="none" strike="noStrike" kern="1200" cap="none" spc="0" normalizeH="0" baseline="0" noProof="0" dirty="0">
              <a:ln>
                <a:noFill/>
              </a:ln>
              <a:solidFill>
                <a:schemeClr val="tx2"/>
              </a:solidFill>
              <a:effectLst/>
              <a:uLnTx/>
              <a:uFillTx/>
              <a:latin typeface="メイリオ"/>
              <a:ea typeface="メイリオ"/>
              <a:cs typeface="メイリオ"/>
            </a:endParaRPr>
          </a:p>
        </p:txBody>
      </p:sp>
      <p:sp>
        <p:nvSpPr>
          <p:cNvPr id="8" name="フッター プレースホルダ 12"/>
          <p:cNvSpPr txBox="1">
            <a:spLocks/>
          </p:cNvSpPr>
          <p:nvPr/>
        </p:nvSpPr>
        <p:spPr>
          <a:xfrm>
            <a:off x="2590800" y="6381328"/>
            <a:ext cx="3429000" cy="365125"/>
          </a:xfrm>
          <a:prstGeom prst="rect">
            <a:avLst/>
          </a:prstGeom>
        </p:spPr>
        <p:txBody>
          <a:bodyPr vert="horz" lIns="91440" tIns="45720" rIns="91440" bIns="4572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a:ln>
                  <a:noFill/>
                </a:ln>
                <a:solidFill>
                  <a:schemeClr val="tx2">
                    <a:lumMod val="50000"/>
                  </a:schemeClr>
                </a:solidFill>
                <a:effectLst/>
                <a:uLnTx/>
                <a:uFillTx/>
                <a:latin typeface="メイリオ"/>
                <a:ea typeface="メイリオ"/>
                <a:cs typeface="メイリオ"/>
              </a:rPr>
              <a:t>Copyright ©2020 SOCKETS All Rights Reserved.</a:t>
            </a:r>
            <a:endParaRPr kumimoji="1" lang="ja-JP" altLang="en-US" sz="900" b="0" i="0" u="none" strike="noStrike" kern="1200" cap="none" spc="0" normalizeH="0" baseline="0" noProof="0" dirty="0">
              <a:ln>
                <a:noFill/>
              </a:ln>
              <a:solidFill>
                <a:schemeClr val="tx1">
                  <a:tint val="75000"/>
                </a:schemeClr>
              </a:solidFill>
              <a:effectLst/>
              <a:uLnTx/>
              <a:uFillTx/>
              <a:latin typeface="メイリオ"/>
              <a:ea typeface="メイリオ"/>
              <a:cs typeface="メイリオ"/>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A036F9E-8DC8-544E-A627-DB48AD8F85AA}"/>
              </a:ext>
            </a:extLst>
          </p:cNvPr>
          <p:cNvSpPr>
            <a:spLocks noGrp="1"/>
          </p:cNvSpPr>
          <p:nvPr>
            <p:ph idx="1"/>
          </p:nvPr>
        </p:nvSpPr>
        <p:spPr>
          <a:xfrm>
            <a:off x="179512" y="908721"/>
            <a:ext cx="8784976" cy="5447629"/>
          </a:xfrm>
        </p:spPr>
        <p:txBody>
          <a:bodyPr>
            <a:normAutofit/>
          </a:bodyPr>
          <a:lstStyle/>
          <a:p>
            <a:r>
              <a:rPr kumimoji="1" lang="ja-JP" altLang="en-US" b="1">
                <a:latin typeface="MS PMincho" panose="02020600040205080304" pitchFamily="18" charset="-128"/>
                <a:ea typeface="MS PMincho" panose="02020600040205080304" pitchFamily="18" charset="-128"/>
              </a:rPr>
              <a:t>名前</a:t>
            </a:r>
            <a:r>
              <a:rPr kumimoji="1" lang="ja-JP" altLang="en-US">
                <a:latin typeface="MS PMincho" panose="02020600040205080304" pitchFamily="18" charset="-128"/>
                <a:ea typeface="MS PMincho" panose="02020600040205080304" pitchFamily="18" charset="-128"/>
              </a:rPr>
              <a:t>：嘉陽桃子</a:t>
            </a:r>
            <a:endParaRPr kumimoji="1" lang="en-US" altLang="ja-JP" dirty="0">
              <a:latin typeface="MS PMincho" panose="02020600040205080304" pitchFamily="18" charset="-128"/>
              <a:ea typeface="MS PMincho" panose="02020600040205080304" pitchFamily="18" charset="-128"/>
            </a:endParaRPr>
          </a:p>
          <a:p>
            <a:r>
              <a:rPr kumimoji="1" lang="ja-JP" altLang="en-US" b="1">
                <a:latin typeface="MS PMincho" panose="02020600040205080304" pitchFamily="18" charset="-128"/>
                <a:ea typeface="MS PMincho" panose="02020600040205080304" pitchFamily="18" charset="-128"/>
              </a:rPr>
              <a:t>出身</a:t>
            </a:r>
            <a:r>
              <a:rPr kumimoji="1" lang="ja-JP" altLang="en-US">
                <a:latin typeface="MS PMincho" panose="02020600040205080304" pitchFamily="18" charset="-128"/>
                <a:ea typeface="MS PMincho" panose="02020600040205080304" pitchFamily="18" charset="-128"/>
              </a:rPr>
              <a:t>：琉球大学</a:t>
            </a:r>
            <a:r>
              <a:rPr kumimoji="1" lang="en-US" altLang="ja-JP" dirty="0">
                <a:latin typeface="MS PMincho" panose="02020600040205080304" pitchFamily="18" charset="-128"/>
                <a:ea typeface="MS PMincho" panose="02020600040205080304" pitchFamily="18" charset="-128"/>
              </a:rPr>
              <a:t> </a:t>
            </a:r>
            <a:r>
              <a:rPr kumimoji="1" lang="ja-JP" altLang="en-US">
                <a:latin typeface="MS PMincho" panose="02020600040205080304" pitchFamily="18" charset="-128"/>
                <a:ea typeface="MS PMincho" panose="02020600040205080304" pitchFamily="18" charset="-128"/>
              </a:rPr>
              <a:t>當間研究室</a:t>
            </a:r>
            <a:endParaRPr lang="en-US" altLang="ja-JP" dirty="0">
              <a:latin typeface="MS PMincho" panose="02020600040205080304" pitchFamily="18" charset="-128"/>
              <a:ea typeface="MS PMincho" panose="02020600040205080304" pitchFamily="18" charset="-128"/>
            </a:endParaRPr>
          </a:p>
          <a:p>
            <a:r>
              <a:rPr lang="ja-JP" altLang="en-US" b="1">
                <a:latin typeface="MS PMincho" panose="02020600040205080304" pitchFamily="18" charset="-128"/>
                <a:ea typeface="MS PMincho" panose="02020600040205080304" pitchFamily="18" charset="-128"/>
              </a:rPr>
              <a:t>研究</a:t>
            </a:r>
            <a:r>
              <a:rPr lang="ja-JP" altLang="en-US">
                <a:latin typeface="MS PMincho" panose="02020600040205080304" pitchFamily="18" charset="-128"/>
                <a:ea typeface="MS PMincho" panose="02020600040205080304" pitchFamily="18" charset="-128"/>
              </a:rPr>
              <a:t>：コメントを記述すべき箇所の自動検出を目指してました（プログラムを最小単位の処理に分割してコメントの付きやすい処理構成の特定を目指してました）</a:t>
            </a:r>
            <a:endParaRPr lang="en-US" altLang="ja-JP" dirty="0">
              <a:latin typeface="MS PMincho" panose="02020600040205080304" pitchFamily="18" charset="-128"/>
              <a:ea typeface="MS PMincho" panose="02020600040205080304" pitchFamily="18" charset="-128"/>
            </a:endParaRPr>
          </a:p>
          <a:p>
            <a:r>
              <a:rPr lang="ja-JP" altLang="en-US">
                <a:latin typeface="MS PMincho" panose="02020600040205080304" pitchFamily="18" charset="-128"/>
                <a:ea typeface="MS PMincho" panose="02020600040205080304" pitchFamily="18" charset="-128"/>
              </a:rPr>
              <a:t>いま：</a:t>
            </a:r>
            <a:endParaRPr lang="en-US" altLang="ja-JP" dirty="0">
              <a:latin typeface="MS PMincho" panose="02020600040205080304" pitchFamily="18" charset="-128"/>
              <a:ea typeface="MS PMincho" panose="02020600040205080304" pitchFamily="18" charset="-128"/>
            </a:endParaRPr>
          </a:p>
          <a:p>
            <a:r>
              <a:rPr lang="ja-JP" altLang="en-US">
                <a:latin typeface="MS PMincho" panose="02020600040205080304" pitchFamily="18" charset="-128"/>
                <a:ea typeface="MS PMincho" panose="02020600040205080304" pitchFamily="18" charset="-128"/>
              </a:rPr>
              <a:t>趣味</a:t>
            </a:r>
            <a:endParaRPr lang="en-US" altLang="ja-JP" dirty="0">
              <a:latin typeface="MS PMincho" panose="02020600040205080304" pitchFamily="18" charset="-128"/>
              <a:ea typeface="MS PMincho" panose="02020600040205080304" pitchFamily="18" charset="-128"/>
            </a:endParaRPr>
          </a:p>
        </p:txBody>
      </p:sp>
      <p:sp>
        <p:nvSpPr>
          <p:cNvPr id="3" name="タイトル 2">
            <a:extLst>
              <a:ext uri="{FF2B5EF4-FFF2-40B4-BE49-F238E27FC236}">
                <a16:creationId xmlns:a16="http://schemas.microsoft.com/office/drawing/2014/main" id="{3F9424FC-3DB5-D140-B578-5919E5FC89DD}"/>
              </a:ext>
            </a:extLst>
          </p:cNvPr>
          <p:cNvSpPr>
            <a:spLocks noGrp="1"/>
          </p:cNvSpPr>
          <p:nvPr>
            <p:ph type="title"/>
          </p:nvPr>
        </p:nvSpPr>
        <p:spPr/>
        <p:txBody>
          <a:bodyPr/>
          <a:lstStyle/>
          <a:p>
            <a:r>
              <a:rPr kumimoji="1" lang="ja-JP" altLang="en-US"/>
              <a:t>自己紹介</a:t>
            </a:r>
          </a:p>
        </p:txBody>
      </p:sp>
      <p:sp>
        <p:nvSpPr>
          <p:cNvPr id="4" name="日付プレースホルダー 3">
            <a:extLst>
              <a:ext uri="{FF2B5EF4-FFF2-40B4-BE49-F238E27FC236}">
                <a16:creationId xmlns:a16="http://schemas.microsoft.com/office/drawing/2014/main" id="{61968B4B-A15F-9C4F-9224-4364181E85D6}"/>
              </a:ext>
            </a:extLst>
          </p:cNvPr>
          <p:cNvSpPr>
            <a:spLocks noGrp="1"/>
          </p:cNvSpPr>
          <p:nvPr>
            <p:ph type="dt" sz="half" idx="10"/>
          </p:nvPr>
        </p:nvSpPr>
        <p:spPr/>
        <p:txBody>
          <a:bodyPr/>
          <a:lstStyle/>
          <a:p>
            <a:fld id="{8525731C-8DEA-4133-AE9F-CFBE8847597C}" type="datetime1">
              <a:rPr lang="ja-JP" altLang="en-US" smtClean="0"/>
              <a:pPr/>
              <a:t>2020/9/3</a:t>
            </a:fld>
            <a:endParaRPr lang="ja-JP" altLang="en-US" dirty="0"/>
          </a:p>
        </p:txBody>
      </p:sp>
      <p:sp>
        <p:nvSpPr>
          <p:cNvPr id="5" name="スライド番号プレースホルダー 4">
            <a:extLst>
              <a:ext uri="{FF2B5EF4-FFF2-40B4-BE49-F238E27FC236}">
                <a16:creationId xmlns:a16="http://schemas.microsoft.com/office/drawing/2014/main" id="{C74213A3-E367-ED4C-A4B0-67F6109D4ABB}"/>
              </a:ext>
            </a:extLst>
          </p:cNvPr>
          <p:cNvSpPr>
            <a:spLocks noGrp="1"/>
          </p:cNvSpPr>
          <p:nvPr>
            <p:ph type="sldNum" sz="quarter" idx="11"/>
          </p:nvPr>
        </p:nvSpPr>
        <p:spPr/>
        <p:txBody>
          <a:bodyPr/>
          <a:lstStyle/>
          <a:p>
            <a:fld id="{D2D8002D-B5B0-4BAC-B1F6-782DDCCE6D9C}" type="slidenum">
              <a:rPr lang="ja-JP" altLang="en-US" smtClean="0"/>
              <a:pPr/>
              <a:t>2</a:t>
            </a:fld>
            <a:endParaRPr lang="ja-JP" altLang="en-US" dirty="0"/>
          </a:p>
        </p:txBody>
      </p:sp>
      <p:sp>
        <p:nvSpPr>
          <p:cNvPr id="6" name="フッター プレースホルダー 5">
            <a:extLst>
              <a:ext uri="{FF2B5EF4-FFF2-40B4-BE49-F238E27FC236}">
                <a16:creationId xmlns:a16="http://schemas.microsoft.com/office/drawing/2014/main" id="{2438135C-11E1-2D48-9C54-51EAB0EE6B3C}"/>
              </a:ext>
            </a:extLst>
          </p:cNvPr>
          <p:cNvSpPr>
            <a:spLocks noGrp="1"/>
          </p:cNvSpPr>
          <p:nvPr>
            <p:ph type="ftr" sz="quarter" idx="12"/>
          </p:nvPr>
        </p:nvSpPr>
        <p:spPr/>
        <p:txBody>
          <a:bodyPr/>
          <a:lstStyle/>
          <a:p>
            <a:r>
              <a:rPr lang="en-US" altLang="ja-JP">
                <a:solidFill>
                  <a:schemeClr val="tx2">
                    <a:lumMod val="50000"/>
                  </a:schemeClr>
                </a:solidFill>
              </a:rPr>
              <a:t>Copyright ©2020 SOCKETS All Rights Reserved.</a:t>
            </a:r>
            <a:endParaRPr lang="ja-JP" altLang="en-US" dirty="0"/>
          </a:p>
        </p:txBody>
      </p:sp>
    </p:spTree>
    <p:extLst>
      <p:ext uri="{BB962C8B-B14F-4D97-AF65-F5344CB8AC3E}">
        <p14:creationId xmlns:p14="http://schemas.microsoft.com/office/powerpoint/2010/main" val="1407019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A036F9E-8DC8-544E-A627-DB48AD8F85AA}"/>
              </a:ext>
            </a:extLst>
          </p:cNvPr>
          <p:cNvSpPr>
            <a:spLocks noGrp="1"/>
          </p:cNvSpPr>
          <p:nvPr>
            <p:ph idx="1"/>
          </p:nvPr>
        </p:nvSpPr>
        <p:spPr>
          <a:xfrm>
            <a:off x="179512" y="908721"/>
            <a:ext cx="8784976" cy="5400599"/>
          </a:xfrm>
        </p:spPr>
        <p:txBody>
          <a:bodyPr/>
          <a:lstStyle/>
          <a:p>
            <a:pPr marL="0" indent="0">
              <a:buNone/>
            </a:pPr>
            <a:r>
              <a:rPr kumimoji="1" lang="ja-JP" altLang="en-US">
                <a:latin typeface="MS PMincho" panose="02020600040205080304" pitchFamily="18" charset="-128"/>
                <a:ea typeface="MS PMincho" panose="02020600040205080304" pitchFamily="18" charset="-128"/>
              </a:rPr>
              <a:t>香水の紹介文を使い、以下のようなグラフの完成を目指します。</a:t>
            </a:r>
            <a:endParaRPr kumimoji="1" lang="en-US" altLang="ja-JP" dirty="0">
              <a:latin typeface="MS PMincho" panose="02020600040205080304" pitchFamily="18" charset="-128"/>
              <a:ea typeface="MS PMincho" panose="02020600040205080304" pitchFamily="18" charset="-128"/>
            </a:endParaRPr>
          </a:p>
          <a:p>
            <a:endParaRPr lang="en-US" altLang="ja-JP" dirty="0">
              <a:latin typeface="MS PMincho" panose="02020600040205080304" pitchFamily="18" charset="-128"/>
              <a:ea typeface="MS PMincho" panose="02020600040205080304" pitchFamily="18" charset="-128"/>
            </a:endParaRPr>
          </a:p>
          <a:p>
            <a:endParaRPr kumimoji="1" lang="en-US" altLang="ja-JP" dirty="0">
              <a:latin typeface="MS PMincho" panose="02020600040205080304" pitchFamily="18" charset="-128"/>
              <a:ea typeface="MS PMincho" panose="02020600040205080304" pitchFamily="18" charset="-128"/>
            </a:endParaRPr>
          </a:p>
          <a:p>
            <a:endParaRPr lang="en-US" altLang="ja-JP" dirty="0">
              <a:latin typeface="MS PMincho" panose="02020600040205080304" pitchFamily="18" charset="-128"/>
              <a:ea typeface="MS PMincho" panose="02020600040205080304" pitchFamily="18" charset="-128"/>
            </a:endParaRPr>
          </a:p>
          <a:p>
            <a:endParaRPr kumimoji="1" lang="en-US" altLang="ja-JP" dirty="0">
              <a:latin typeface="MS PMincho" panose="02020600040205080304" pitchFamily="18" charset="-128"/>
              <a:ea typeface="MS PMincho" panose="02020600040205080304" pitchFamily="18" charset="-128"/>
            </a:endParaRPr>
          </a:p>
          <a:p>
            <a:pPr marL="0" indent="0">
              <a:buNone/>
            </a:pPr>
            <a:br>
              <a:rPr lang="en-US" altLang="ja-JP" dirty="0">
                <a:latin typeface="MS PMincho" panose="02020600040205080304" pitchFamily="18" charset="-128"/>
                <a:ea typeface="MS PMincho" panose="02020600040205080304" pitchFamily="18" charset="-128"/>
              </a:rPr>
            </a:br>
            <a:endParaRPr lang="en-US" altLang="ja-JP" dirty="0">
              <a:latin typeface="MS PMincho" panose="02020600040205080304" pitchFamily="18" charset="-128"/>
              <a:ea typeface="MS PMincho" panose="02020600040205080304" pitchFamily="18" charset="-128"/>
            </a:endParaRPr>
          </a:p>
          <a:p>
            <a:pPr marL="0" indent="0">
              <a:buNone/>
            </a:pPr>
            <a:r>
              <a:rPr kumimoji="1" lang="ja-JP" altLang="en-US" b="1">
                <a:solidFill>
                  <a:srgbClr val="E57691"/>
                </a:solidFill>
                <a:latin typeface="+mj-ea"/>
                <a:ea typeface="+mj-ea"/>
              </a:rPr>
              <a:t>ピンク色のノード</a:t>
            </a:r>
            <a:r>
              <a:rPr kumimoji="1" lang="en-US" altLang="ja-JP" dirty="0">
                <a:latin typeface="MS PMincho" panose="02020600040205080304" pitchFamily="18" charset="-128"/>
                <a:ea typeface="MS PMincho" panose="02020600040205080304" pitchFamily="18" charset="-128"/>
              </a:rPr>
              <a:t>=</a:t>
            </a:r>
            <a:r>
              <a:rPr lang="ja-JP" altLang="en-US">
                <a:latin typeface="MS PMincho" panose="02020600040205080304" pitchFamily="18" charset="-128"/>
                <a:ea typeface="MS PMincho" panose="02020600040205080304" pitchFamily="18" charset="-128"/>
              </a:rPr>
              <a:t>女の子</a:t>
            </a:r>
            <a:r>
              <a:rPr kumimoji="1" lang="ja-JP" altLang="en-US">
                <a:latin typeface="MS PMincho" panose="02020600040205080304" pitchFamily="18" charset="-128"/>
                <a:ea typeface="MS PMincho" panose="02020600040205080304" pitchFamily="18" charset="-128"/>
              </a:rPr>
              <a:t>系ワードの集まり、</a:t>
            </a:r>
            <a:r>
              <a:rPr kumimoji="1" lang="ja-JP" altLang="en-US" b="1">
                <a:solidFill>
                  <a:schemeClr val="accent3">
                    <a:lumMod val="75000"/>
                  </a:schemeClr>
                </a:solidFill>
                <a:latin typeface="+mj-ea"/>
                <a:ea typeface="+mj-ea"/>
              </a:rPr>
              <a:t>緑色のノード</a:t>
            </a:r>
            <a:r>
              <a:rPr kumimoji="1" lang="en-US" altLang="ja-JP" dirty="0">
                <a:latin typeface="MS PMincho" panose="02020600040205080304" pitchFamily="18" charset="-128"/>
                <a:ea typeface="MS PMincho" panose="02020600040205080304" pitchFamily="18" charset="-128"/>
              </a:rPr>
              <a:t>=</a:t>
            </a:r>
            <a:r>
              <a:rPr lang="ja-JP" altLang="en-US">
                <a:latin typeface="MS PMincho" panose="02020600040205080304" pitchFamily="18" charset="-128"/>
                <a:ea typeface="MS PMincho" panose="02020600040205080304" pitchFamily="18" charset="-128"/>
              </a:rPr>
              <a:t>爽やか</a:t>
            </a:r>
            <a:r>
              <a:rPr kumimoji="1" lang="ja-JP" altLang="en-US">
                <a:latin typeface="MS PMincho" panose="02020600040205080304" pitchFamily="18" charset="-128"/>
                <a:ea typeface="MS PMincho" panose="02020600040205080304" pitchFamily="18" charset="-128"/>
              </a:rPr>
              <a:t>系ワードの集まり</a:t>
            </a:r>
            <a:endParaRPr kumimoji="1" lang="en-US" altLang="ja-JP" dirty="0">
              <a:latin typeface="MS PMincho" panose="02020600040205080304" pitchFamily="18" charset="-128"/>
              <a:ea typeface="MS PMincho" panose="02020600040205080304" pitchFamily="18" charset="-128"/>
            </a:endParaRPr>
          </a:p>
          <a:p>
            <a:pPr marL="0" indent="0">
              <a:buNone/>
            </a:pPr>
            <a:endParaRPr lang="en-US" altLang="ja-JP" sz="1600" dirty="0">
              <a:latin typeface="MS PMincho" panose="02020600040205080304" pitchFamily="18" charset="-128"/>
              <a:ea typeface="MS PMincho" panose="02020600040205080304" pitchFamily="18" charset="-128"/>
            </a:endParaRPr>
          </a:p>
          <a:p>
            <a:pPr marL="0" indent="0">
              <a:buNone/>
            </a:pPr>
            <a:r>
              <a:rPr lang="ja-JP" altLang="en-US" sz="1600">
                <a:latin typeface="MS PMincho" panose="02020600040205080304" pitchFamily="18" charset="-128"/>
                <a:ea typeface="MS PMincho" panose="02020600040205080304" pitchFamily="18" charset="-128"/>
              </a:rPr>
              <a:t>このグラフは例えば以下のような使い方ができます。</a:t>
            </a:r>
            <a:endParaRPr kumimoji="1" lang="en-US" altLang="ja-JP" sz="1600" dirty="0">
              <a:latin typeface="MS PMincho" panose="02020600040205080304" pitchFamily="18" charset="-128"/>
              <a:ea typeface="MS PMincho" panose="02020600040205080304" pitchFamily="18" charset="-128"/>
            </a:endParaRPr>
          </a:p>
        </p:txBody>
      </p:sp>
      <p:sp>
        <p:nvSpPr>
          <p:cNvPr id="3" name="タイトル 2">
            <a:extLst>
              <a:ext uri="{FF2B5EF4-FFF2-40B4-BE49-F238E27FC236}">
                <a16:creationId xmlns:a16="http://schemas.microsoft.com/office/drawing/2014/main" id="{3F9424FC-3DB5-D140-B578-5919E5FC89DD}"/>
              </a:ext>
            </a:extLst>
          </p:cNvPr>
          <p:cNvSpPr>
            <a:spLocks noGrp="1"/>
          </p:cNvSpPr>
          <p:nvPr>
            <p:ph type="title"/>
          </p:nvPr>
        </p:nvSpPr>
        <p:spPr/>
        <p:txBody>
          <a:bodyPr/>
          <a:lstStyle/>
          <a:p>
            <a:r>
              <a:rPr kumimoji="1" lang="ja-JP" altLang="en-US"/>
              <a:t>タスク概要</a:t>
            </a:r>
          </a:p>
        </p:txBody>
      </p:sp>
      <p:sp>
        <p:nvSpPr>
          <p:cNvPr id="4" name="日付プレースホルダー 3">
            <a:extLst>
              <a:ext uri="{FF2B5EF4-FFF2-40B4-BE49-F238E27FC236}">
                <a16:creationId xmlns:a16="http://schemas.microsoft.com/office/drawing/2014/main" id="{61968B4B-A15F-9C4F-9224-4364181E85D6}"/>
              </a:ext>
            </a:extLst>
          </p:cNvPr>
          <p:cNvSpPr>
            <a:spLocks noGrp="1"/>
          </p:cNvSpPr>
          <p:nvPr>
            <p:ph type="dt" sz="half" idx="10"/>
          </p:nvPr>
        </p:nvSpPr>
        <p:spPr/>
        <p:txBody>
          <a:bodyPr/>
          <a:lstStyle/>
          <a:p>
            <a:fld id="{8525731C-8DEA-4133-AE9F-CFBE8847597C}" type="datetime1">
              <a:rPr lang="ja-JP" altLang="en-US" smtClean="0"/>
              <a:pPr/>
              <a:t>2020/9/4</a:t>
            </a:fld>
            <a:endParaRPr lang="ja-JP" altLang="en-US" dirty="0"/>
          </a:p>
        </p:txBody>
      </p:sp>
      <p:sp>
        <p:nvSpPr>
          <p:cNvPr id="5" name="スライド番号プレースホルダー 4">
            <a:extLst>
              <a:ext uri="{FF2B5EF4-FFF2-40B4-BE49-F238E27FC236}">
                <a16:creationId xmlns:a16="http://schemas.microsoft.com/office/drawing/2014/main" id="{C74213A3-E367-ED4C-A4B0-67F6109D4ABB}"/>
              </a:ext>
            </a:extLst>
          </p:cNvPr>
          <p:cNvSpPr>
            <a:spLocks noGrp="1"/>
          </p:cNvSpPr>
          <p:nvPr>
            <p:ph type="sldNum" sz="quarter" idx="11"/>
          </p:nvPr>
        </p:nvSpPr>
        <p:spPr/>
        <p:txBody>
          <a:bodyPr/>
          <a:lstStyle/>
          <a:p>
            <a:fld id="{D2D8002D-B5B0-4BAC-B1F6-782DDCCE6D9C}" type="slidenum">
              <a:rPr lang="ja-JP" altLang="en-US" smtClean="0"/>
              <a:pPr/>
              <a:t>3</a:t>
            </a:fld>
            <a:endParaRPr lang="ja-JP" altLang="en-US" dirty="0"/>
          </a:p>
        </p:txBody>
      </p:sp>
      <p:sp>
        <p:nvSpPr>
          <p:cNvPr id="6" name="フッター プレースホルダー 5">
            <a:extLst>
              <a:ext uri="{FF2B5EF4-FFF2-40B4-BE49-F238E27FC236}">
                <a16:creationId xmlns:a16="http://schemas.microsoft.com/office/drawing/2014/main" id="{2438135C-11E1-2D48-9C54-51EAB0EE6B3C}"/>
              </a:ext>
            </a:extLst>
          </p:cNvPr>
          <p:cNvSpPr>
            <a:spLocks noGrp="1"/>
          </p:cNvSpPr>
          <p:nvPr>
            <p:ph type="ftr" sz="quarter" idx="12"/>
          </p:nvPr>
        </p:nvSpPr>
        <p:spPr/>
        <p:txBody>
          <a:bodyPr/>
          <a:lstStyle/>
          <a:p>
            <a:r>
              <a:rPr lang="en-US" altLang="ja-JP">
                <a:solidFill>
                  <a:schemeClr val="tx2">
                    <a:lumMod val="50000"/>
                  </a:schemeClr>
                </a:solidFill>
              </a:rPr>
              <a:t>Copyright ©2020 SOCKETS All Rights Reserved.</a:t>
            </a:r>
            <a:endParaRPr lang="ja-JP" altLang="en-US" dirty="0"/>
          </a:p>
        </p:txBody>
      </p:sp>
      <p:grpSp>
        <p:nvGrpSpPr>
          <p:cNvPr id="51" name="グループ化 50">
            <a:extLst>
              <a:ext uri="{FF2B5EF4-FFF2-40B4-BE49-F238E27FC236}">
                <a16:creationId xmlns:a16="http://schemas.microsoft.com/office/drawing/2014/main" id="{15F785C0-A077-C546-A4BF-7CF4B9964434}"/>
              </a:ext>
            </a:extLst>
          </p:cNvPr>
          <p:cNvGrpSpPr/>
          <p:nvPr/>
        </p:nvGrpSpPr>
        <p:grpSpPr>
          <a:xfrm>
            <a:off x="1463930" y="1384501"/>
            <a:ext cx="6216140" cy="1680623"/>
            <a:chOff x="1091952" y="1634510"/>
            <a:chExt cx="6383609" cy="1898919"/>
          </a:xfrm>
        </p:grpSpPr>
        <p:grpSp>
          <p:nvGrpSpPr>
            <p:cNvPr id="23" name="グループ化 22">
              <a:extLst>
                <a:ext uri="{FF2B5EF4-FFF2-40B4-BE49-F238E27FC236}">
                  <a16:creationId xmlns:a16="http://schemas.microsoft.com/office/drawing/2014/main" id="{DB9ED6DF-D64E-8F43-A613-6DB4B6FB2615}"/>
                </a:ext>
              </a:extLst>
            </p:cNvPr>
            <p:cNvGrpSpPr/>
            <p:nvPr/>
          </p:nvGrpSpPr>
          <p:grpSpPr>
            <a:xfrm>
              <a:off x="1091952" y="1634510"/>
              <a:ext cx="864096" cy="494232"/>
              <a:chOff x="827584" y="1761298"/>
              <a:chExt cx="864096" cy="494232"/>
            </a:xfrm>
            <a:noFill/>
          </p:grpSpPr>
          <p:sp>
            <p:nvSpPr>
              <p:cNvPr id="10" name="円/楕円 9">
                <a:extLst>
                  <a:ext uri="{FF2B5EF4-FFF2-40B4-BE49-F238E27FC236}">
                    <a16:creationId xmlns:a16="http://schemas.microsoft.com/office/drawing/2014/main" id="{50565753-3E9B-AD45-B258-0A1EE554984E}"/>
                  </a:ext>
                </a:extLst>
              </p:cNvPr>
              <p:cNvSpPr/>
              <p:nvPr/>
            </p:nvSpPr>
            <p:spPr>
              <a:xfrm>
                <a:off x="827584" y="1761298"/>
                <a:ext cx="864096" cy="494232"/>
              </a:xfrm>
              <a:prstGeom prst="ellipse">
                <a:avLst/>
              </a:prstGeom>
              <a:solidFill>
                <a:srgbClr val="FEA4C0"/>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p>
            </p:txBody>
          </p:sp>
          <p:sp>
            <p:nvSpPr>
              <p:cNvPr id="15" name="テキスト ボックス 14">
                <a:extLst>
                  <a:ext uri="{FF2B5EF4-FFF2-40B4-BE49-F238E27FC236}">
                    <a16:creationId xmlns:a16="http://schemas.microsoft.com/office/drawing/2014/main" id="{3B9938E3-119A-934E-8338-475FFC8015F6}"/>
                  </a:ext>
                </a:extLst>
              </p:cNvPr>
              <p:cNvSpPr txBox="1"/>
              <p:nvPr/>
            </p:nvSpPr>
            <p:spPr>
              <a:xfrm>
                <a:off x="956268" y="1823748"/>
                <a:ext cx="601447" cy="369332"/>
              </a:xfrm>
              <a:prstGeom prst="rect">
                <a:avLst/>
              </a:prstGeom>
              <a:grpFill/>
            </p:spPr>
            <p:txBody>
              <a:bodyPr wrap="none" rtlCol="0">
                <a:spAutoFit/>
              </a:bodyPr>
              <a:lstStyle/>
              <a:p>
                <a:r>
                  <a:rPr kumimoji="1" lang="ja-JP" altLang="en-US"/>
                  <a:t>バラ</a:t>
                </a:r>
              </a:p>
            </p:txBody>
          </p:sp>
        </p:grpSp>
        <p:grpSp>
          <p:nvGrpSpPr>
            <p:cNvPr id="11" name="グループ化 10">
              <a:extLst>
                <a:ext uri="{FF2B5EF4-FFF2-40B4-BE49-F238E27FC236}">
                  <a16:creationId xmlns:a16="http://schemas.microsoft.com/office/drawing/2014/main" id="{B4D27139-8B0D-9848-AEA4-A0D1DA128135}"/>
                </a:ext>
              </a:extLst>
            </p:cNvPr>
            <p:cNvGrpSpPr/>
            <p:nvPr/>
          </p:nvGrpSpPr>
          <p:grpSpPr>
            <a:xfrm>
              <a:off x="5095455" y="1634510"/>
              <a:ext cx="864096" cy="494232"/>
              <a:chOff x="2590800" y="1514182"/>
              <a:chExt cx="864096" cy="494232"/>
            </a:xfrm>
            <a:noFill/>
          </p:grpSpPr>
          <p:sp>
            <p:nvSpPr>
              <p:cNvPr id="20" name="円/楕円 19">
                <a:extLst>
                  <a:ext uri="{FF2B5EF4-FFF2-40B4-BE49-F238E27FC236}">
                    <a16:creationId xmlns:a16="http://schemas.microsoft.com/office/drawing/2014/main" id="{3C5CFDA4-4814-2245-846E-1FF9F5A74399}"/>
                  </a:ext>
                </a:extLst>
              </p:cNvPr>
              <p:cNvSpPr/>
              <p:nvPr/>
            </p:nvSpPr>
            <p:spPr>
              <a:xfrm>
                <a:off x="2590800" y="1514182"/>
                <a:ext cx="864096" cy="494232"/>
              </a:xfrm>
              <a:prstGeom prst="ellipse">
                <a:avLst/>
              </a:prstGeom>
              <a:solidFill>
                <a:schemeClr val="accent3">
                  <a:lumMod val="60000"/>
                  <a:lumOff val="40000"/>
                </a:schemeClr>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p>
            </p:txBody>
          </p:sp>
          <p:sp>
            <p:nvSpPr>
              <p:cNvPr id="16" name="テキスト ボックス 15">
                <a:extLst>
                  <a:ext uri="{FF2B5EF4-FFF2-40B4-BE49-F238E27FC236}">
                    <a16:creationId xmlns:a16="http://schemas.microsoft.com/office/drawing/2014/main" id="{35F4E77C-25E4-6E43-8DF7-EFA6BA128461}"/>
                  </a:ext>
                </a:extLst>
              </p:cNvPr>
              <p:cNvSpPr txBox="1"/>
              <p:nvPr/>
            </p:nvSpPr>
            <p:spPr>
              <a:xfrm>
                <a:off x="2646420" y="1580499"/>
                <a:ext cx="787395" cy="369332"/>
              </a:xfrm>
              <a:prstGeom prst="rect">
                <a:avLst/>
              </a:prstGeom>
              <a:grpFill/>
            </p:spPr>
            <p:txBody>
              <a:bodyPr wrap="none" rtlCol="0">
                <a:spAutoFit/>
              </a:bodyPr>
              <a:lstStyle/>
              <a:p>
                <a:r>
                  <a:rPr lang="ja-JP" altLang="en-US"/>
                  <a:t>レモン</a:t>
                </a:r>
                <a:endParaRPr kumimoji="1" lang="ja-JP" altLang="en-US"/>
              </a:p>
            </p:txBody>
          </p:sp>
        </p:grpSp>
        <p:grpSp>
          <p:nvGrpSpPr>
            <p:cNvPr id="12" name="グループ化 11">
              <a:extLst>
                <a:ext uri="{FF2B5EF4-FFF2-40B4-BE49-F238E27FC236}">
                  <a16:creationId xmlns:a16="http://schemas.microsoft.com/office/drawing/2014/main" id="{86DEED17-F2FF-114C-AE9A-A7165624B56F}"/>
                </a:ext>
              </a:extLst>
            </p:cNvPr>
            <p:cNvGrpSpPr/>
            <p:nvPr/>
          </p:nvGrpSpPr>
          <p:grpSpPr>
            <a:xfrm>
              <a:off x="6608016" y="1902324"/>
              <a:ext cx="867545" cy="494232"/>
              <a:chOff x="3425667" y="2203725"/>
              <a:chExt cx="867545" cy="494232"/>
            </a:xfrm>
            <a:noFill/>
          </p:grpSpPr>
          <p:sp>
            <p:nvSpPr>
              <p:cNvPr id="21" name="円/楕円 20">
                <a:extLst>
                  <a:ext uri="{FF2B5EF4-FFF2-40B4-BE49-F238E27FC236}">
                    <a16:creationId xmlns:a16="http://schemas.microsoft.com/office/drawing/2014/main" id="{E47FD1CB-38D7-2049-AD23-BC1777C0D0FA}"/>
                  </a:ext>
                </a:extLst>
              </p:cNvPr>
              <p:cNvSpPr/>
              <p:nvPr/>
            </p:nvSpPr>
            <p:spPr>
              <a:xfrm>
                <a:off x="3433815" y="2203725"/>
                <a:ext cx="851250" cy="494232"/>
              </a:xfrm>
              <a:prstGeom prst="ellipse">
                <a:avLst/>
              </a:prstGeom>
              <a:solidFill>
                <a:schemeClr val="accent3">
                  <a:lumMod val="60000"/>
                  <a:lumOff val="40000"/>
                </a:schemeClr>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p>
            </p:txBody>
          </p:sp>
          <p:sp>
            <p:nvSpPr>
              <p:cNvPr id="17" name="テキスト ボックス 16">
                <a:extLst>
                  <a:ext uri="{FF2B5EF4-FFF2-40B4-BE49-F238E27FC236}">
                    <a16:creationId xmlns:a16="http://schemas.microsoft.com/office/drawing/2014/main" id="{491EF325-1029-A54D-BF31-9AC4BFF52125}"/>
                  </a:ext>
                </a:extLst>
              </p:cNvPr>
              <p:cNvSpPr txBox="1"/>
              <p:nvPr/>
            </p:nvSpPr>
            <p:spPr>
              <a:xfrm>
                <a:off x="3425667" y="2266175"/>
                <a:ext cx="867545" cy="369332"/>
              </a:xfrm>
              <a:prstGeom prst="rect">
                <a:avLst/>
              </a:prstGeom>
              <a:grpFill/>
            </p:spPr>
            <p:txBody>
              <a:bodyPr wrap="none" rtlCol="0">
                <a:spAutoFit/>
              </a:bodyPr>
              <a:lstStyle/>
              <a:p>
                <a:r>
                  <a:rPr kumimoji="1" lang="ja-JP" altLang="en-US"/>
                  <a:t>ハーブ</a:t>
                </a:r>
              </a:p>
            </p:txBody>
          </p:sp>
        </p:grpSp>
        <p:grpSp>
          <p:nvGrpSpPr>
            <p:cNvPr id="19" name="グループ化 18">
              <a:extLst>
                <a:ext uri="{FF2B5EF4-FFF2-40B4-BE49-F238E27FC236}">
                  <a16:creationId xmlns:a16="http://schemas.microsoft.com/office/drawing/2014/main" id="{DBC2ED99-D882-2F4C-9293-BE38C5821C22}"/>
                </a:ext>
              </a:extLst>
            </p:cNvPr>
            <p:cNvGrpSpPr/>
            <p:nvPr/>
          </p:nvGrpSpPr>
          <p:grpSpPr>
            <a:xfrm>
              <a:off x="1479686" y="3039197"/>
              <a:ext cx="899120" cy="494232"/>
              <a:chOff x="1691680" y="2593798"/>
              <a:chExt cx="899120" cy="494232"/>
            </a:xfrm>
            <a:noFill/>
          </p:grpSpPr>
          <p:sp>
            <p:nvSpPr>
              <p:cNvPr id="22" name="円/楕円 21">
                <a:extLst>
                  <a:ext uri="{FF2B5EF4-FFF2-40B4-BE49-F238E27FC236}">
                    <a16:creationId xmlns:a16="http://schemas.microsoft.com/office/drawing/2014/main" id="{1411F06A-51ED-D447-9C49-6B53D6DEB225}"/>
                  </a:ext>
                </a:extLst>
              </p:cNvPr>
              <p:cNvSpPr/>
              <p:nvPr/>
            </p:nvSpPr>
            <p:spPr>
              <a:xfrm>
                <a:off x="1691680" y="2593798"/>
                <a:ext cx="899120" cy="494232"/>
              </a:xfrm>
              <a:prstGeom prst="ellipse">
                <a:avLst/>
              </a:prstGeom>
              <a:solidFill>
                <a:srgbClr val="FEA4C0"/>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p>
            </p:txBody>
          </p:sp>
          <p:sp>
            <p:nvSpPr>
              <p:cNvPr id="18" name="テキスト ボックス 17">
                <a:extLst>
                  <a:ext uri="{FF2B5EF4-FFF2-40B4-BE49-F238E27FC236}">
                    <a16:creationId xmlns:a16="http://schemas.microsoft.com/office/drawing/2014/main" id="{9403E1FA-1C08-0A48-9718-9166DCFD430C}"/>
                  </a:ext>
                </a:extLst>
              </p:cNvPr>
              <p:cNvSpPr txBox="1"/>
              <p:nvPr/>
            </p:nvSpPr>
            <p:spPr>
              <a:xfrm>
                <a:off x="1714510" y="2656248"/>
                <a:ext cx="819455" cy="369332"/>
              </a:xfrm>
              <a:prstGeom prst="rect">
                <a:avLst/>
              </a:prstGeom>
              <a:grpFill/>
            </p:spPr>
            <p:txBody>
              <a:bodyPr wrap="none" rtlCol="0">
                <a:spAutoFit/>
              </a:bodyPr>
              <a:lstStyle/>
              <a:p>
                <a:r>
                  <a:rPr kumimoji="1" lang="ja-JP" altLang="en-US"/>
                  <a:t>バニラ</a:t>
                </a:r>
              </a:p>
            </p:txBody>
          </p:sp>
        </p:grpSp>
        <p:grpSp>
          <p:nvGrpSpPr>
            <p:cNvPr id="27" name="グループ化 26">
              <a:extLst>
                <a:ext uri="{FF2B5EF4-FFF2-40B4-BE49-F238E27FC236}">
                  <a16:creationId xmlns:a16="http://schemas.microsoft.com/office/drawing/2014/main" id="{18A5E1A0-CA17-7447-A6CC-2941D8BCA82A}"/>
                </a:ext>
              </a:extLst>
            </p:cNvPr>
            <p:cNvGrpSpPr/>
            <p:nvPr/>
          </p:nvGrpSpPr>
          <p:grpSpPr>
            <a:xfrm>
              <a:off x="2646557" y="2784945"/>
              <a:ext cx="1453074" cy="494232"/>
              <a:chOff x="1621868" y="2593798"/>
              <a:chExt cx="1453074" cy="494232"/>
            </a:xfrm>
            <a:noFill/>
          </p:grpSpPr>
          <p:sp>
            <p:nvSpPr>
              <p:cNvPr id="28" name="円/楕円 27">
                <a:extLst>
                  <a:ext uri="{FF2B5EF4-FFF2-40B4-BE49-F238E27FC236}">
                    <a16:creationId xmlns:a16="http://schemas.microsoft.com/office/drawing/2014/main" id="{31F91015-8DE0-7F40-95F3-6EEB5AF55926}"/>
                  </a:ext>
                </a:extLst>
              </p:cNvPr>
              <p:cNvSpPr/>
              <p:nvPr/>
            </p:nvSpPr>
            <p:spPr>
              <a:xfrm>
                <a:off x="1691679" y="2593798"/>
                <a:ext cx="1289523" cy="494232"/>
              </a:xfrm>
              <a:prstGeom prst="ellipse">
                <a:avLst/>
              </a:prstGeom>
              <a:solidFill>
                <a:srgbClr val="FEA4C0"/>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p>
            </p:txBody>
          </p:sp>
          <p:sp>
            <p:nvSpPr>
              <p:cNvPr id="29" name="テキスト ボックス 28">
                <a:extLst>
                  <a:ext uri="{FF2B5EF4-FFF2-40B4-BE49-F238E27FC236}">
                    <a16:creationId xmlns:a16="http://schemas.microsoft.com/office/drawing/2014/main" id="{0090B9AE-A6EA-504E-A856-D0CEE3FA7391}"/>
                  </a:ext>
                </a:extLst>
              </p:cNvPr>
              <p:cNvSpPr txBox="1"/>
              <p:nvPr/>
            </p:nvSpPr>
            <p:spPr>
              <a:xfrm>
                <a:off x="1621868" y="2656248"/>
                <a:ext cx="1453074" cy="369332"/>
              </a:xfrm>
              <a:prstGeom prst="rect">
                <a:avLst/>
              </a:prstGeom>
              <a:grpFill/>
            </p:spPr>
            <p:txBody>
              <a:bodyPr wrap="square" rtlCol="0">
                <a:spAutoFit/>
              </a:bodyPr>
              <a:lstStyle/>
              <a:p>
                <a:pPr algn="ctr"/>
                <a:r>
                  <a:rPr lang="ja-JP" altLang="en-US"/>
                  <a:t>可愛い</a:t>
                </a:r>
                <a:endParaRPr kumimoji="1" lang="ja-JP" altLang="en-US"/>
              </a:p>
            </p:txBody>
          </p:sp>
        </p:grpSp>
        <p:grpSp>
          <p:nvGrpSpPr>
            <p:cNvPr id="30" name="グループ化 29">
              <a:extLst>
                <a:ext uri="{FF2B5EF4-FFF2-40B4-BE49-F238E27FC236}">
                  <a16:creationId xmlns:a16="http://schemas.microsoft.com/office/drawing/2014/main" id="{1D6E354A-BCD2-FE4B-BADD-6B5A45CE16A6}"/>
                </a:ext>
              </a:extLst>
            </p:cNvPr>
            <p:cNvGrpSpPr/>
            <p:nvPr/>
          </p:nvGrpSpPr>
          <p:grpSpPr>
            <a:xfrm>
              <a:off x="5231432" y="2719215"/>
              <a:ext cx="1456237" cy="494232"/>
              <a:chOff x="1691679" y="2593798"/>
              <a:chExt cx="1456237" cy="494232"/>
            </a:xfrm>
            <a:noFill/>
          </p:grpSpPr>
          <p:sp>
            <p:nvSpPr>
              <p:cNvPr id="31" name="円/楕円 30">
                <a:extLst>
                  <a:ext uri="{FF2B5EF4-FFF2-40B4-BE49-F238E27FC236}">
                    <a16:creationId xmlns:a16="http://schemas.microsoft.com/office/drawing/2014/main" id="{3795B4ED-99E3-FF43-8D32-EF843BFE6E68}"/>
                  </a:ext>
                </a:extLst>
              </p:cNvPr>
              <p:cNvSpPr/>
              <p:nvPr/>
            </p:nvSpPr>
            <p:spPr>
              <a:xfrm>
                <a:off x="1691679" y="2593798"/>
                <a:ext cx="1456237" cy="494232"/>
              </a:xfrm>
              <a:prstGeom prst="ellipse">
                <a:avLst/>
              </a:prstGeom>
              <a:solidFill>
                <a:schemeClr val="accent3">
                  <a:lumMod val="60000"/>
                  <a:lumOff val="40000"/>
                </a:schemeClr>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p>
            </p:txBody>
          </p:sp>
          <p:sp>
            <p:nvSpPr>
              <p:cNvPr id="32" name="テキスト ボックス 31">
                <a:extLst>
                  <a:ext uri="{FF2B5EF4-FFF2-40B4-BE49-F238E27FC236}">
                    <a16:creationId xmlns:a16="http://schemas.microsoft.com/office/drawing/2014/main" id="{C3F1793A-E622-6A44-ADE6-58EE1BEBC6FE}"/>
                  </a:ext>
                </a:extLst>
              </p:cNvPr>
              <p:cNvSpPr txBox="1"/>
              <p:nvPr/>
            </p:nvSpPr>
            <p:spPr>
              <a:xfrm>
                <a:off x="1714510" y="2656248"/>
                <a:ext cx="1361901" cy="369332"/>
              </a:xfrm>
              <a:prstGeom prst="rect">
                <a:avLst/>
              </a:prstGeom>
              <a:grpFill/>
            </p:spPr>
            <p:txBody>
              <a:bodyPr wrap="square" rtlCol="0">
                <a:spAutoFit/>
              </a:bodyPr>
              <a:lstStyle/>
              <a:p>
                <a:pPr algn="ctr"/>
                <a:r>
                  <a:rPr lang="ja-JP" altLang="en-US"/>
                  <a:t>クール</a:t>
                </a:r>
                <a:endParaRPr kumimoji="1" lang="ja-JP" altLang="en-US"/>
              </a:p>
            </p:txBody>
          </p:sp>
        </p:grpSp>
        <p:grpSp>
          <p:nvGrpSpPr>
            <p:cNvPr id="33" name="グループ化 32">
              <a:extLst>
                <a:ext uri="{FF2B5EF4-FFF2-40B4-BE49-F238E27FC236}">
                  <a16:creationId xmlns:a16="http://schemas.microsoft.com/office/drawing/2014/main" id="{B3E55630-A16D-7E48-ADA2-CB04943B156E}"/>
                </a:ext>
              </a:extLst>
            </p:cNvPr>
            <p:cNvGrpSpPr/>
            <p:nvPr/>
          </p:nvGrpSpPr>
          <p:grpSpPr>
            <a:xfrm>
              <a:off x="2590800" y="1634510"/>
              <a:ext cx="1456237" cy="494232"/>
              <a:chOff x="1691679" y="2593798"/>
              <a:chExt cx="1456237" cy="494232"/>
            </a:xfrm>
            <a:noFill/>
          </p:grpSpPr>
          <p:sp>
            <p:nvSpPr>
              <p:cNvPr id="34" name="円/楕円 33">
                <a:extLst>
                  <a:ext uri="{FF2B5EF4-FFF2-40B4-BE49-F238E27FC236}">
                    <a16:creationId xmlns:a16="http://schemas.microsoft.com/office/drawing/2014/main" id="{7D7E28EC-EF91-EE4E-89E4-81CE6B9DA0F7}"/>
                  </a:ext>
                </a:extLst>
              </p:cNvPr>
              <p:cNvSpPr/>
              <p:nvPr/>
            </p:nvSpPr>
            <p:spPr>
              <a:xfrm>
                <a:off x="1691679" y="2593798"/>
                <a:ext cx="1456237" cy="494232"/>
              </a:xfrm>
              <a:prstGeom prst="ellipse">
                <a:avLst/>
              </a:prstGeom>
              <a:solidFill>
                <a:srgbClr val="FEA4C0"/>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p>
            </p:txBody>
          </p:sp>
          <p:sp>
            <p:nvSpPr>
              <p:cNvPr id="35" name="テキスト ボックス 34">
                <a:extLst>
                  <a:ext uri="{FF2B5EF4-FFF2-40B4-BE49-F238E27FC236}">
                    <a16:creationId xmlns:a16="http://schemas.microsoft.com/office/drawing/2014/main" id="{09FD7E24-23FF-BC4C-856A-C2229616627F}"/>
                  </a:ext>
                </a:extLst>
              </p:cNvPr>
              <p:cNvSpPr txBox="1"/>
              <p:nvPr/>
            </p:nvSpPr>
            <p:spPr>
              <a:xfrm>
                <a:off x="1791259" y="2656248"/>
                <a:ext cx="1231089" cy="369332"/>
              </a:xfrm>
              <a:prstGeom prst="rect">
                <a:avLst/>
              </a:prstGeom>
              <a:grpFill/>
            </p:spPr>
            <p:txBody>
              <a:bodyPr wrap="square" rtlCol="0">
                <a:spAutoFit/>
              </a:bodyPr>
              <a:lstStyle/>
              <a:p>
                <a:pPr algn="ctr"/>
                <a:r>
                  <a:rPr lang="ja-JP" altLang="en-US"/>
                  <a:t>上品</a:t>
                </a:r>
                <a:endParaRPr kumimoji="1" lang="ja-JP" altLang="en-US"/>
              </a:p>
            </p:txBody>
          </p:sp>
        </p:grpSp>
        <p:cxnSp>
          <p:nvCxnSpPr>
            <p:cNvPr id="25" name="直線コネクタ 24">
              <a:extLst>
                <a:ext uri="{FF2B5EF4-FFF2-40B4-BE49-F238E27FC236}">
                  <a16:creationId xmlns:a16="http://schemas.microsoft.com/office/drawing/2014/main" id="{9B021666-5DFA-C146-AE26-9E2488A3EA52}"/>
                </a:ext>
              </a:extLst>
            </p:cNvPr>
            <p:cNvCxnSpPr>
              <a:cxnSpLocks/>
              <a:stCxn id="22" idx="6"/>
              <a:endCxn id="28" idx="2"/>
            </p:cNvCxnSpPr>
            <p:nvPr/>
          </p:nvCxnSpPr>
          <p:spPr>
            <a:xfrm flipV="1">
              <a:off x="2378806" y="3032061"/>
              <a:ext cx="337562" cy="254252"/>
            </a:xfrm>
            <a:prstGeom prst="line">
              <a:avLst/>
            </a:prstGeom>
            <a:ln w="15875">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2A582C2E-AEBB-D54F-9913-325378BDA422}"/>
                </a:ext>
              </a:extLst>
            </p:cNvPr>
            <p:cNvCxnSpPr>
              <a:cxnSpLocks/>
              <a:stCxn id="10" idx="6"/>
              <a:endCxn id="34" idx="2"/>
            </p:cNvCxnSpPr>
            <p:nvPr/>
          </p:nvCxnSpPr>
          <p:spPr>
            <a:xfrm>
              <a:off x="1956048" y="1881626"/>
              <a:ext cx="634752" cy="0"/>
            </a:xfrm>
            <a:prstGeom prst="line">
              <a:avLst/>
            </a:prstGeom>
            <a:ln w="15875">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A39023B8-1CD1-2D47-A07F-B89F13F74C40}"/>
                </a:ext>
              </a:extLst>
            </p:cNvPr>
            <p:cNvCxnSpPr>
              <a:cxnSpLocks/>
              <a:stCxn id="28" idx="0"/>
              <a:endCxn id="34" idx="4"/>
            </p:cNvCxnSpPr>
            <p:nvPr/>
          </p:nvCxnSpPr>
          <p:spPr>
            <a:xfrm flipH="1" flipV="1">
              <a:off x="3318919" y="2128742"/>
              <a:ext cx="42211" cy="656203"/>
            </a:xfrm>
            <a:prstGeom prst="line">
              <a:avLst/>
            </a:prstGeom>
            <a:ln w="15875">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4DA0E6A0-75C5-0045-BCD7-A7D795ADBB89}"/>
                </a:ext>
              </a:extLst>
            </p:cNvPr>
            <p:cNvCxnSpPr>
              <a:cxnSpLocks/>
              <a:stCxn id="31" idx="0"/>
              <a:endCxn id="20" idx="4"/>
            </p:cNvCxnSpPr>
            <p:nvPr/>
          </p:nvCxnSpPr>
          <p:spPr>
            <a:xfrm flipH="1" flipV="1">
              <a:off x="5527503" y="2128742"/>
              <a:ext cx="432048" cy="590473"/>
            </a:xfrm>
            <a:prstGeom prst="line">
              <a:avLst/>
            </a:prstGeom>
            <a:ln w="15875">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4B7FF168-06D4-0347-9799-C9125E4FA609}"/>
                </a:ext>
              </a:extLst>
            </p:cNvPr>
            <p:cNvCxnSpPr>
              <a:cxnSpLocks/>
              <a:stCxn id="21" idx="4"/>
              <a:endCxn id="31" idx="0"/>
            </p:cNvCxnSpPr>
            <p:nvPr/>
          </p:nvCxnSpPr>
          <p:spPr>
            <a:xfrm flipH="1">
              <a:off x="5959551" y="2396556"/>
              <a:ext cx="1082238" cy="322659"/>
            </a:xfrm>
            <a:prstGeom prst="line">
              <a:avLst/>
            </a:prstGeom>
            <a:ln w="15875">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1032" name="Picture 8" descr="たくさんのショッピングバッグを持つ女性のイラスト">
            <a:extLst>
              <a:ext uri="{FF2B5EF4-FFF2-40B4-BE49-F238E27FC236}">
                <a16:creationId xmlns:a16="http://schemas.microsoft.com/office/drawing/2014/main" id="{D38D946F-891F-E245-92B3-DFC19046BA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33173" y="4082644"/>
            <a:ext cx="2286000" cy="2286000"/>
          </a:xfrm>
          <a:prstGeom prst="rect">
            <a:avLst/>
          </a:prstGeom>
          <a:noFill/>
          <a:extLst>
            <a:ext uri="{909E8E84-426E-40DD-AFC4-6F175D3DCCD1}">
              <a14:hiddenFill xmlns:a14="http://schemas.microsoft.com/office/drawing/2010/main">
                <a:solidFill>
                  <a:srgbClr val="FFFFFF"/>
                </a:solidFill>
              </a14:hiddenFill>
            </a:ext>
          </a:extLst>
        </p:spPr>
      </p:pic>
      <p:sp>
        <p:nvSpPr>
          <p:cNvPr id="53" name="角丸四角形吹き出し 52">
            <a:extLst>
              <a:ext uri="{FF2B5EF4-FFF2-40B4-BE49-F238E27FC236}">
                <a16:creationId xmlns:a16="http://schemas.microsoft.com/office/drawing/2014/main" id="{5FAD3634-0F4E-8F42-B056-F78D4A29ABD0}"/>
              </a:ext>
            </a:extLst>
          </p:cNvPr>
          <p:cNvSpPr/>
          <p:nvPr/>
        </p:nvSpPr>
        <p:spPr>
          <a:xfrm>
            <a:off x="2370765" y="4125765"/>
            <a:ext cx="1900908" cy="556421"/>
          </a:xfrm>
          <a:prstGeom prst="wedgeRoundRectCallout">
            <a:avLst>
              <a:gd name="adj1" fmla="val -68510"/>
              <a:gd name="adj2" fmla="val -3540"/>
              <a:gd name="adj3" fmla="val 16667"/>
            </a:avLst>
          </a:prstGeom>
          <a:solidFill>
            <a:schemeClr val="bg1"/>
          </a:solidFill>
          <a:ln w="12700" cap="flat" cmpd="sng">
            <a:solidFill>
              <a:schemeClr val="accent4">
                <a:lumMod val="75000"/>
              </a:schemeClr>
            </a:solidFill>
            <a:prstDash val="solid"/>
            <a:round/>
          </a:ln>
        </p:spPr>
        <p:txBody>
          <a:bodyPr lIns="91425" tIns="91425" rIns="91425" bIns="91425" rtlCol="0" anchor="ctr" anchorCtr="0">
            <a:noAutofit/>
          </a:bodyPr>
          <a:lstStyle/>
          <a:p>
            <a:pPr algn="ctr"/>
            <a:r>
              <a:rPr kumimoji="1" lang="ja-JP" altLang="en-US" sz="1600"/>
              <a:t>可愛くなれる香り</a:t>
            </a:r>
            <a:br>
              <a:rPr kumimoji="1" lang="en-US" altLang="ja-JP" sz="1600" dirty="0"/>
            </a:br>
            <a:r>
              <a:rPr kumimoji="1" lang="ja-JP" altLang="en-US" sz="1600"/>
              <a:t>教えて！</a:t>
            </a:r>
          </a:p>
        </p:txBody>
      </p:sp>
      <p:sp>
        <p:nvSpPr>
          <p:cNvPr id="59" name="角丸四角形吹き出し 58">
            <a:extLst>
              <a:ext uri="{FF2B5EF4-FFF2-40B4-BE49-F238E27FC236}">
                <a16:creationId xmlns:a16="http://schemas.microsoft.com/office/drawing/2014/main" id="{39131D02-A303-BA4A-A6BA-731CA9350B5F}"/>
              </a:ext>
            </a:extLst>
          </p:cNvPr>
          <p:cNvSpPr/>
          <p:nvPr/>
        </p:nvSpPr>
        <p:spPr>
          <a:xfrm>
            <a:off x="2393635" y="5195288"/>
            <a:ext cx="1900908" cy="556421"/>
          </a:xfrm>
          <a:prstGeom prst="wedgeRoundRectCallout">
            <a:avLst>
              <a:gd name="adj1" fmla="val -57790"/>
              <a:gd name="adj2" fmla="val -92853"/>
              <a:gd name="adj3" fmla="val 16667"/>
            </a:avLst>
          </a:prstGeom>
          <a:solidFill>
            <a:schemeClr val="bg1"/>
          </a:solidFill>
          <a:ln w="12700" cap="flat" cmpd="sng">
            <a:solidFill>
              <a:schemeClr val="accent4">
                <a:lumMod val="75000"/>
              </a:schemeClr>
            </a:solidFill>
            <a:prstDash val="solid"/>
            <a:round/>
          </a:ln>
        </p:spPr>
        <p:txBody>
          <a:bodyPr lIns="91425" tIns="91425" rIns="91425" bIns="91425" rtlCol="0" anchor="ctr" anchorCtr="0">
            <a:noAutofit/>
          </a:bodyPr>
          <a:lstStyle/>
          <a:p>
            <a:pPr algn="ctr"/>
            <a:r>
              <a:rPr kumimoji="1" lang="ja-JP" altLang="en-US" sz="1600"/>
              <a:t>もっと上品な香りがいいな</a:t>
            </a:r>
            <a:r>
              <a:rPr kumimoji="1" lang="en-US" altLang="ja-JP" sz="1600" dirty="0"/>
              <a:t>〜</a:t>
            </a:r>
            <a:endParaRPr kumimoji="1" lang="ja-JP" altLang="en-US" sz="1600"/>
          </a:p>
        </p:txBody>
      </p:sp>
      <p:pic>
        <p:nvPicPr>
          <p:cNvPr id="1034" name="Picture 10" descr="玩具のロボットのイラスト（黄）">
            <a:extLst>
              <a:ext uri="{FF2B5EF4-FFF2-40B4-BE49-F238E27FC236}">
                <a16:creationId xmlns:a16="http://schemas.microsoft.com/office/drawing/2014/main" id="{7C95DCB1-A259-DF4A-B36D-CBDFDE18AC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3270" y="3880225"/>
            <a:ext cx="2133600" cy="2601951"/>
          </a:xfrm>
          <a:prstGeom prst="rect">
            <a:avLst/>
          </a:prstGeom>
          <a:noFill/>
          <a:extLst>
            <a:ext uri="{909E8E84-426E-40DD-AFC4-6F175D3DCCD1}">
              <a14:hiddenFill xmlns:a14="http://schemas.microsoft.com/office/drawing/2010/main">
                <a:solidFill>
                  <a:srgbClr val="FFFFFF"/>
                </a:solidFill>
              </a14:hiddenFill>
            </a:ext>
          </a:extLst>
        </p:spPr>
      </p:pic>
      <p:sp>
        <p:nvSpPr>
          <p:cNvPr id="55" name="角丸四角形吹き出し 54">
            <a:extLst>
              <a:ext uri="{FF2B5EF4-FFF2-40B4-BE49-F238E27FC236}">
                <a16:creationId xmlns:a16="http://schemas.microsoft.com/office/drawing/2014/main" id="{14E686E6-B647-B045-81C3-0B586E93D850}"/>
              </a:ext>
            </a:extLst>
          </p:cNvPr>
          <p:cNvSpPr/>
          <p:nvPr/>
        </p:nvSpPr>
        <p:spPr>
          <a:xfrm>
            <a:off x="4965412" y="4380528"/>
            <a:ext cx="1511156" cy="612648"/>
          </a:xfrm>
          <a:prstGeom prst="wedgeRoundRectCallout">
            <a:avLst>
              <a:gd name="adj1" fmla="val 76149"/>
              <a:gd name="adj2" fmla="val 21456"/>
              <a:gd name="adj3" fmla="val 16667"/>
            </a:avLst>
          </a:prstGeom>
          <a:solidFill>
            <a:srgbClr val="FFC000"/>
          </a:solidFill>
          <a:ln w="9525" cap="flat" cmpd="sng">
            <a:solidFill>
              <a:schemeClr val="dk2"/>
            </a:solidFill>
            <a:prstDash val="solid"/>
            <a:round/>
          </a:ln>
        </p:spPr>
        <p:txBody>
          <a:bodyPr lIns="91425" tIns="91425" rIns="91425" bIns="91425" rtlCol="0" anchor="ctr" anchorCtr="0">
            <a:noAutofit/>
          </a:bodyPr>
          <a:lstStyle/>
          <a:p>
            <a:pPr algn="ctr"/>
            <a:r>
              <a:rPr kumimoji="1" lang="ja-JP" altLang="en-US"/>
              <a:t>バニラの香りはいかが？</a:t>
            </a:r>
          </a:p>
        </p:txBody>
      </p:sp>
      <p:sp>
        <p:nvSpPr>
          <p:cNvPr id="63" name="角丸四角形吹き出し 62">
            <a:extLst>
              <a:ext uri="{FF2B5EF4-FFF2-40B4-BE49-F238E27FC236}">
                <a16:creationId xmlns:a16="http://schemas.microsoft.com/office/drawing/2014/main" id="{72119B69-E301-6246-A8A3-43686340D578}"/>
              </a:ext>
            </a:extLst>
          </p:cNvPr>
          <p:cNvSpPr/>
          <p:nvPr/>
        </p:nvSpPr>
        <p:spPr>
          <a:xfrm>
            <a:off x="4986756" y="5597104"/>
            <a:ext cx="1511156" cy="612648"/>
          </a:xfrm>
          <a:prstGeom prst="wedgeRoundRectCallout">
            <a:avLst>
              <a:gd name="adj1" fmla="val 71611"/>
              <a:gd name="adj2" fmla="val -77425"/>
              <a:gd name="adj3" fmla="val 16667"/>
            </a:avLst>
          </a:prstGeom>
          <a:solidFill>
            <a:srgbClr val="FFC000"/>
          </a:solidFill>
          <a:ln w="9525" cap="flat" cmpd="sng">
            <a:solidFill>
              <a:schemeClr val="dk2"/>
            </a:solidFill>
            <a:prstDash val="solid"/>
            <a:round/>
          </a:ln>
        </p:spPr>
        <p:txBody>
          <a:bodyPr lIns="91425" tIns="91425" rIns="91425" bIns="91425" rtlCol="0" anchor="ctr" anchorCtr="0">
            <a:noAutofit/>
          </a:bodyPr>
          <a:lstStyle/>
          <a:p>
            <a:pPr algn="ctr"/>
            <a:r>
              <a:rPr kumimoji="1" lang="ja-JP" altLang="en-US"/>
              <a:t>バラの香りはいかが？</a:t>
            </a:r>
          </a:p>
        </p:txBody>
      </p:sp>
    </p:spTree>
    <p:extLst>
      <p:ext uri="{BB962C8B-B14F-4D97-AF65-F5344CB8AC3E}">
        <p14:creationId xmlns:p14="http://schemas.microsoft.com/office/powerpoint/2010/main" val="200144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A036F9E-8DC8-544E-A627-DB48AD8F85AA}"/>
              </a:ext>
            </a:extLst>
          </p:cNvPr>
          <p:cNvSpPr>
            <a:spLocks noGrp="1"/>
          </p:cNvSpPr>
          <p:nvPr>
            <p:ph idx="1"/>
          </p:nvPr>
        </p:nvSpPr>
        <p:spPr>
          <a:xfrm>
            <a:off x="179512" y="908721"/>
            <a:ext cx="8784976" cy="5544615"/>
          </a:xfrm>
        </p:spPr>
        <p:txBody>
          <a:bodyPr>
            <a:normAutofit/>
          </a:bodyPr>
          <a:lstStyle/>
          <a:p>
            <a:pPr>
              <a:buFont typeface="+mj-lt"/>
              <a:buAutoNum type="arabicPeriod"/>
            </a:pPr>
            <a:r>
              <a:rPr lang="ja-JP" altLang="en-US" b="1">
                <a:latin typeface="+mj-ea"/>
                <a:ea typeface="+mj-ea"/>
              </a:rPr>
              <a:t>単語ベクトルの作成（</a:t>
            </a:r>
            <a:r>
              <a:rPr lang="en-US" altLang="ja-JP" b="1" dirty="0">
                <a:latin typeface="+mj-ea"/>
                <a:ea typeface="+mj-ea"/>
              </a:rPr>
              <a:t>Word2Vec</a:t>
            </a:r>
            <a:r>
              <a:rPr lang="ja-JP" altLang="en-US" b="1">
                <a:latin typeface="+mj-ea"/>
                <a:ea typeface="+mj-ea"/>
              </a:rPr>
              <a:t>）</a:t>
            </a:r>
            <a:endParaRPr lang="en-US" altLang="ja-JP" b="1" dirty="0">
              <a:latin typeface="+mj-ea"/>
              <a:ea typeface="+mj-ea"/>
            </a:endParaRPr>
          </a:p>
          <a:p>
            <a:pPr>
              <a:buFont typeface="+mj-lt"/>
              <a:buAutoNum type="arabicPeriod"/>
            </a:pPr>
            <a:endParaRPr lang="en-US" altLang="ja-JP" b="1" dirty="0">
              <a:latin typeface="+mj-ea"/>
              <a:ea typeface="+mj-ea"/>
            </a:endParaRPr>
          </a:p>
          <a:p>
            <a:pPr>
              <a:buFont typeface="+mj-lt"/>
              <a:buAutoNum type="arabicPeriod"/>
            </a:pPr>
            <a:endParaRPr lang="en-US" altLang="ja-JP" b="1" dirty="0">
              <a:latin typeface="+mj-ea"/>
              <a:ea typeface="+mj-ea"/>
            </a:endParaRPr>
          </a:p>
          <a:p>
            <a:pPr>
              <a:buFont typeface="+mj-lt"/>
              <a:buAutoNum type="arabicPeriod"/>
            </a:pPr>
            <a:endParaRPr lang="en-US" altLang="ja-JP" b="1" dirty="0">
              <a:latin typeface="+mj-ea"/>
              <a:ea typeface="+mj-ea"/>
            </a:endParaRPr>
          </a:p>
          <a:p>
            <a:pPr>
              <a:buFont typeface="+mj-lt"/>
              <a:buAutoNum type="arabicPeriod"/>
            </a:pPr>
            <a:endParaRPr lang="en-US" altLang="ja-JP" b="1" dirty="0">
              <a:latin typeface="+mj-ea"/>
              <a:ea typeface="+mj-ea"/>
            </a:endParaRPr>
          </a:p>
          <a:p>
            <a:pPr>
              <a:buFont typeface="+mj-lt"/>
              <a:buAutoNum type="arabicPeriod"/>
            </a:pPr>
            <a:r>
              <a:rPr lang="ja-JP" altLang="en-US" b="1">
                <a:latin typeface="+mj-ea"/>
                <a:ea typeface="+mj-ea"/>
              </a:rPr>
              <a:t>クラスタリング（</a:t>
            </a:r>
            <a:r>
              <a:rPr lang="en-US" altLang="ja-JP" b="1" dirty="0">
                <a:latin typeface="+mj-ea"/>
                <a:ea typeface="+mj-ea"/>
              </a:rPr>
              <a:t>k-means</a:t>
            </a:r>
            <a:r>
              <a:rPr lang="ja-JP" altLang="en-US" b="1">
                <a:latin typeface="+mj-ea"/>
                <a:ea typeface="+mj-ea"/>
              </a:rPr>
              <a:t>）</a:t>
            </a:r>
            <a:endParaRPr lang="en-US" altLang="ja-JP" b="1" dirty="0">
              <a:latin typeface="+mj-ea"/>
              <a:ea typeface="+mj-ea"/>
            </a:endParaRPr>
          </a:p>
          <a:p>
            <a:pPr>
              <a:buFont typeface="+mj-lt"/>
              <a:buAutoNum type="arabicPeriod"/>
            </a:pPr>
            <a:endParaRPr lang="en-US" altLang="ja-JP" b="1" dirty="0">
              <a:latin typeface="+mj-ea"/>
              <a:ea typeface="+mj-ea"/>
            </a:endParaRPr>
          </a:p>
          <a:p>
            <a:pPr>
              <a:buFont typeface="+mj-lt"/>
              <a:buAutoNum type="arabicPeriod"/>
            </a:pPr>
            <a:endParaRPr lang="en-US" altLang="ja-JP" b="1" dirty="0">
              <a:latin typeface="+mj-ea"/>
              <a:ea typeface="+mj-ea"/>
            </a:endParaRPr>
          </a:p>
          <a:p>
            <a:pPr>
              <a:buFont typeface="+mj-lt"/>
              <a:buAutoNum type="arabicPeriod"/>
            </a:pPr>
            <a:endParaRPr lang="en-US" altLang="ja-JP" b="1" dirty="0">
              <a:latin typeface="+mj-ea"/>
              <a:ea typeface="+mj-ea"/>
            </a:endParaRPr>
          </a:p>
          <a:p>
            <a:pPr>
              <a:buFont typeface="+mj-lt"/>
              <a:buAutoNum type="arabicPeriod"/>
            </a:pPr>
            <a:r>
              <a:rPr lang="ja-JP" altLang="en-US" b="1">
                <a:latin typeface="+mj-ea"/>
                <a:ea typeface="+mj-ea"/>
              </a:rPr>
              <a:t>無向グラフの作成</a:t>
            </a:r>
            <a:endParaRPr lang="en-US" altLang="ja-JP" b="1" dirty="0">
              <a:latin typeface="+mj-ea"/>
              <a:ea typeface="+mj-ea"/>
            </a:endParaRPr>
          </a:p>
          <a:p>
            <a:pPr>
              <a:buFont typeface="+mj-lt"/>
              <a:buAutoNum type="arabicPeriod"/>
            </a:pPr>
            <a:endParaRPr lang="en-US" altLang="ja-JP" b="1" dirty="0">
              <a:latin typeface="+mj-ea"/>
              <a:ea typeface="+mj-ea"/>
            </a:endParaRPr>
          </a:p>
          <a:p>
            <a:pPr>
              <a:buFont typeface="+mj-lt"/>
              <a:buAutoNum type="arabicPeriod"/>
            </a:pPr>
            <a:endParaRPr lang="en-US" altLang="ja-JP" b="1" dirty="0">
              <a:latin typeface="+mj-ea"/>
              <a:ea typeface="+mj-ea"/>
            </a:endParaRPr>
          </a:p>
          <a:p>
            <a:pPr>
              <a:buFont typeface="+mj-lt"/>
              <a:buAutoNum type="arabicPeriod"/>
            </a:pPr>
            <a:endParaRPr lang="en-US" altLang="ja-JP" b="1" dirty="0">
              <a:latin typeface="+mj-ea"/>
              <a:ea typeface="+mj-ea"/>
            </a:endParaRPr>
          </a:p>
          <a:p>
            <a:pPr>
              <a:buFont typeface="+mj-lt"/>
              <a:buAutoNum type="arabicPeriod"/>
            </a:pPr>
            <a:r>
              <a:rPr lang="ja-JP" altLang="en-US" b="1">
                <a:latin typeface="+mj-ea"/>
                <a:ea typeface="+mj-ea"/>
              </a:rPr>
              <a:t>各種パラメータ調整</a:t>
            </a:r>
            <a:endParaRPr lang="en-US" altLang="ja-JP" b="1" dirty="0">
              <a:latin typeface="+mj-ea"/>
              <a:ea typeface="+mj-ea"/>
            </a:endParaRPr>
          </a:p>
          <a:p>
            <a:pPr lvl="1"/>
            <a:r>
              <a:rPr lang="ja-JP" altLang="en-US" b="1">
                <a:latin typeface="+mj-ea"/>
                <a:ea typeface="+mj-ea"/>
              </a:rPr>
              <a:t>入力する単語の調整、クラスタ数の調整、エッジの調整</a:t>
            </a:r>
            <a:r>
              <a:rPr lang="en-US" altLang="ja-JP" b="1" dirty="0">
                <a:latin typeface="+mj-ea"/>
                <a:ea typeface="+mj-ea"/>
              </a:rPr>
              <a:t>…</a:t>
            </a:r>
          </a:p>
          <a:p>
            <a:pPr>
              <a:buFont typeface="+mj-lt"/>
              <a:buAutoNum type="arabicPeriod"/>
            </a:pPr>
            <a:r>
              <a:rPr lang="ja-JP" altLang="en-US" b="1">
                <a:latin typeface="+mj-ea"/>
                <a:ea typeface="+mj-ea"/>
              </a:rPr>
              <a:t>結果の考察（</a:t>
            </a:r>
            <a:r>
              <a:rPr lang="en-US" altLang="ja-JP" b="1" dirty="0">
                <a:latin typeface="+mj-ea"/>
                <a:ea typeface="+mj-ea"/>
              </a:rPr>
              <a:t>+</a:t>
            </a:r>
            <a:r>
              <a:rPr lang="ja-JP" altLang="en-US" b="1" u="sng">
                <a:latin typeface="+mj-ea"/>
                <a:ea typeface="+mj-ea"/>
              </a:rPr>
              <a:t>このタスクを応用して何ができそうか妄想をまとめる</a:t>
            </a:r>
            <a:r>
              <a:rPr lang="ja-JP" altLang="en-US" b="1">
                <a:latin typeface="+mj-ea"/>
                <a:ea typeface="+mj-ea"/>
              </a:rPr>
              <a:t>）</a:t>
            </a:r>
            <a:endParaRPr lang="en-US" altLang="ja-JP" b="1" dirty="0">
              <a:latin typeface="+mj-ea"/>
              <a:ea typeface="+mj-ea"/>
            </a:endParaRPr>
          </a:p>
          <a:p>
            <a:endParaRPr lang="en-US" altLang="ja-JP" dirty="0">
              <a:latin typeface="MS PMincho" panose="02020600040205080304" pitchFamily="18" charset="-128"/>
              <a:ea typeface="MS PMincho" panose="02020600040205080304" pitchFamily="18" charset="-128"/>
            </a:endParaRPr>
          </a:p>
        </p:txBody>
      </p:sp>
      <p:sp>
        <p:nvSpPr>
          <p:cNvPr id="3" name="タイトル 2">
            <a:extLst>
              <a:ext uri="{FF2B5EF4-FFF2-40B4-BE49-F238E27FC236}">
                <a16:creationId xmlns:a16="http://schemas.microsoft.com/office/drawing/2014/main" id="{3F9424FC-3DB5-D140-B578-5919E5FC89DD}"/>
              </a:ext>
            </a:extLst>
          </p:cNvPr>
          <p:cNvSpPr>
            <a:spLocks noGrp="1"/>
          </p:cNvSpPr>
          <p:nvPr>
            <p:ph type="title"/>
          </p:nvPr>
        </p:nvSpPr>
        <p:spPr/>
        <p:txBody>
          <a:bodyPr/>
          <a:lstStyle/>
          <a:p>
            <a:r>
              <a:rPr kumimoji="1" lang="ja-JP" altLang="en-US"/>
              <a:t>作業の流れ</a:t>
            </a:r>
          </a:p>
        </p:txBody>
      </p:sp>
      <p:sp>
        <p:nvSpPr>
          <p:cNvPr id="4" name="日付プレースホルダー 3">
            <a:extLst>
              <a:ext uri="{FF2B5EF4-FFF2-40B4-BE49-F238E27FC236}">
                <a16:creationId xmlns:a16="http://schemas.microsoft.com/office/drawing/2014/main" id="{61968B4B-A15F-9C4F-9224-4364181E85D6}"/>
              </a:ext>
            </a:extLst>
          </p:cNvPr>
          <p:cNvSpPr>
            <a:spLocks noGrp="1"/>
          </p:cNvSpPr>
          <p:nvPr>
            <p:ph type="dt" sz="half" idx="10"/>
          </p:nvPr>
        </p:nvSpPr>
        <p:spPr/>
        <p:txBody>
          <a:bodyPr/>
          <a:lstStyle/>
          <a:p>
            <a:fld id="{8525731C-8DEA-4133-AE9F-CFBE8847597C}" type="datetime1">
              <a:rPr lang="ja-JP" altLang="en-US" smtClean="0"/>
              <a:pPr/>
              <a:t>2020/9/4</a:t>
            </a:fld>
            <a:endParaRPr lang="ja-JP" altLang="en-US" dirty="0"/>
          </a:p>
        </p:txBody>
      </p:sp>
      <p:sp>
        <p:nvSpPr>
          <p:cNvPr id="5" name="スライド番号プレースホルダー 4">
            <a:extLst>
              <a:ext uri="{FF2B5EF4-FFF2-40B4-BE49-F238E27FC236}">
                <a16:creationId xmlns:a16="http://schemas.microsoft.com/office/drawing/2014/main" id="{C74213A3-E367-ED4C-A4B0-67F6109D4ABB}"/>
              </a:ext>
            </a:extLst>
          </p:cNvPr>
          <p:cNvSpPr>
            <a:spLocks noGrp="1"/>
          </p:cNvSpPr>
          <p:nvPr>
            <p:ph type="sldNum" sz="quarter" idx="11"/>
          </p:nvPr>
        </p:nvSpPr>
        <p:spPr/>
        <p:txBody>
          <a:bodyPr/>
          <a:lstStyle/>
          <a:p>
            <a:fld id="{D2D8002D-B5B0-4BAC-B1F6-782DDCCE6D9C}" type="slidenum">
              <a:rPr lang="ja-JP" altLang="en-US" smtClean="0"/>
              <a:pPr/>
              <a:t>4</a:t>
            </a:fld>
            <a:endParaRPr lang="ja-JP" altLang="en-US" dirty="0"/>
          </a:p>
        </p:txBody>
      </p:sp>
      <p:sp>
        <p:nvSpPr>
          <p:cNvPr id="6" name="フッター プレースホルダー 5">
            <a:extLst>
              <a:ext uri="{FF2B5EF4-FFF2-40B4-BE49-F238E27FC236}">
                <a16:creationId xmlns:a16="http://schemas.microsoft.com/office/drawing/2014/main" id="{2438135C-11E1-2D48-9C54-51EAB0EE6B3C}"/>
              </a:ext>
            </a:extLst>
          </p:cNvPr>
          <p:cNvSpPr>
            <a:spLocks noGrp="1"/>
          </p:cNvSpPr>
          <p:nvPr>
            <p:ph type="ftr" sz="quarter" idx="12"/>
          </p:nvPr>
        </p:nvSpPr>
        <p:spPr/>
        <p:txBody>
          <a:bodyPr/>
          <a:lstStyle/>
          <a:p>
            <a:r>
              <a:rPr lang="en-US" altLang="ja-JP">
                <a:solidFill>
                  <a:schemeClr val="tx2">
                    <a:lumMod val="50000"/>
                  </a:schemeClr>
                </a:solidFill>
              </a:rPr>
              <a:t>Copyright ©2020 SOCKETS All Rights Reserved.</a:t>
            </a:r>
            <a:endParaRPr lang="ja-JP" altLang="en-US" dirty="0"/>
          </a:p>
        </p:txBody>
      </p:sp>
      <p:pic>
        <p:nvPicPr>
          <p:cNvPr id="9" name="Picture 10" descr="玩具のロボットのイラスト（黄）">
            <a:extLst>
              <a:ext uri="{FF2B5EF4-FFF2-40B4-BE49-F238E27FC236}">
                <a16:creationId xmlns:a16="http://schemas.microsoft.com/office/drawing/2014/main" id="{6847EE46-0148-4B40-A6EA-4013773942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702" y="1340768"/>
            <a:ext cx="911058" cy="1111046"/>
          </a:xfrm>
          <a:prstGeom prst="rect">
            <a:avLst/>
          </a:prstGeom>
          <a:noFill/>
          <a:extLst>
            <a:ext uri="{909E8E84-426E-40DD-AFC4-6F175D3DCCD1}">
              <a14:hiddenFill xmlns:a14="http://schemas.microsoft.com/office/drawing/2010/main">
                <a:solidFill>
                  <a:srgbClr val="FFFFFF"/>
                </a:solidFill>
              </a14:hiddenFill>
            </a:ext>
          </a:extLst>
        </p:spPr>
      </p:pic>
      <p:sp>
        <p:nvSpPr>
          <p:cNvPr id="10" name="円/楕円 9">
            <a:extLst>
              <a:ext uri="{FF2B5EF4-FFF2-40B4-BE49-F238E27FC236}">
                <a16:creationId xmlns:a16="http://schemas.microsoft.com/office/drawing/2014/main" id="{74EEE615-30C2-7947-A252-B4DCF577CD6B}"/>
              </a:ext>
            </a:extLst>
          </p:cNvPr>
          <p:cNvSpPr/>
          <p:nvPr/>
        </p:nvSpPr>
        <p:spPr>
          <a:xfrm>
            <a:off x="367282" y="1645537"/>
            <a:ext cx="841427" cy="437416"/>
          </a:xfrm>
          <a:prstGeom prst="ellipse">
            <a:avLst/>
          </a:prstGeom>
          <a:solidFill>
            <a:schemeClr val="bg1"/>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p>
        </p:txBody>
      </p:sp>
      <p:sp>
        <p:nvSpPr>
          <p:cNvPr id="11" name="テキスト ボックス 10">
            <a:extLst>
              <a:ext uri="{FF2B5EF4-FFF2-40B4-BE49-F238E27FC236}">
                <a16:creationId xmlns:a16="http://schemas.microsoft.com/office/drawing/2014/main" id="{7C37F3E0-B46A-2C4B-802F-613E88ACBE23}"/>
              </a:ext>
            </a:extLst>
          </p:cNvPr>
          <p:cNvSpPr txBox="1"/>
          <p:nvPr/>
        </p:nvSpPr>
        <p:spPr>
          <a:xfrm>
            <a:off x="495161" y="1681387"/>
            <a:ext cx="587020" cy="369332"/>
          </a:xfrm>
          <a:prstGeom prst="rect">
            <a:avLst/>
          </a:prstGeom>
          <a:noFill/>
        </p:spPr>
        <p:txBody>
          <a:bodyPr wrap="none" rtlCol="0">
            <a:spAutoFit/>
          </a:bodyPr>
          <a:lstStyle/>
          <a:p>
            <a:r>
              <a:rPr kumimoji="1" lang="ja-JP" altLang="en-US">
                <a:latin typeface="MS PMincho" panose="02020600040205080304" pitchFamily="18" charset="-128"/>
                <a:ea typeface="MS PMincho" panose="02020600040205080304" pitchFamily="18" charset="-128"/>
              </a:rPr>
              <a:t>バラ</a:t>
            </a:r>
          </a:p>
        </p:txBody>
      </p:sp>
      <p:cxnSp>
        <p:nvCxnSpPr>
          <p:cNvPr id="8" name="直線矢印コネクタ 7">
            <a:extLst>
              <a:ext uri="{FF2B5EF4-FFF2-40B4-BE49-F238E27FC236}">
                <a16:creationId xmlns:a16="http://schemas.microsoft.com/office/drawing/2014/main" id="{41899D53-9DA1-D44F-A587-C384EE577F1B}"/>
              </a:ext>
            </a:extLst>
          </p:cNvPr>
          <p:cNvCxnSpPr>
            <a:cxnSpLocks/>
          </p:cNvCxnSpPr>
          <p:nvPr/>
        </p:nvCxnSpPr>
        <p:spPr>
          <a:xfrm>
            <a:off x="1208709" y="1844824"/>
            <a:ext cx="291993" cy="0"/>
          </a:xfrm>
          <a:prstGeom prst="straightConnector1">
            <a:avLst/>
          </a:prstGeom>
          <a:ln w="158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円形吹き出し 12">
            <a:extLst>
              <a:ext uri="{FF2B5EF4-FFF2-40B4-BE49-F238E27FC236}">
                <a16:creationId xmlns:a16="http://schemas.microsoft.com/office/drawing/2014/main" id="{F5DEF1E0-F54D-884B-B717-57DF532E5D3B}"/>
              </a:ext>
            </a:extLst>
          </p:cNvPr>
          <p:cNvSpPr/>
          <p:nvPr/>
        </p:nvSpPr>
        <p:spPr>
          <a:xfrm>
            <a:off x="2411760" y="1412776"/>
            <a:ext cx="1177174" cy="432048"/>
          </a:xfrm>
          <a:prstGeom prst="wedgeEllipseCallout">
            <a:avLst>
              <a:gd name="adj1" fmla="val -50933"/>
              <a:gd name="adj2" fmla="val 57209"/>
            </a:avLst>
          </a:prstGeom>
          <a:solidFill>
            <a:srgbClr val="FFC000"/>
          </a:solidFill>
          <a:ln w="9525" cap="flat" cmpd="sng">
            <a:solidFill>
              <a:schemeClr val="dk2"/>
            </a:solidFill>
            <a:prstDash val="solid"/>
            <a:round/>
          </a:ln>
        </p:spPr>
        <p:txBody>
          <a:bodyPr lIns="91425" tIns="91425" rIns="91425" bIns="91425" rtlCol="0" anchor="ctr" anchorCtr="0">
            <a:noAutofit/>
          </a:bodyPr>
          <a:lstStyle/>
          <a:p>
            <a:pPr algn="ctr"/>
            <a:r>
              <a:rPr kumimoji="1" lang="ja-JP" altLang="en-US"/>
              <a:t>？</a:t>
            </a:r>
          </a:p>
        </p:txBody>
      </p:sp>
      <p:cxnSp>
        <p:nvCxnSpPr>
          <p:cNvPr id="15" name="直線矢印コネクタ 14">
            <a:extLst>
              <a:ext uri="{FF2B5EF4-FFF2-40B4-BE49-F238E27FC236}">
                <a16:creationId xmlns:a16="http://schemas.microsoft.com/office/drawing/2014/main" id="{C6AE60FA-2B34-A84C-9B93-8E7C51CA3F8C}"/>
              </a:ext>
            </a:extLst>
          </p:cNvPr>
          <p:cNvCxnSpPr>
            <a:cxnSpLocks/>
          </p:cNvCxnSpPr>
          <p:nvPr/>
        </p:nvCxnSpPr>
        <p:spPr>
          <a:xfrm>
            <a:off x="3995936" y="1849418"/>
            <a:ext cx="576064"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9" name="Picture 10" descr="玩具のロボットのイラスト（黄）">
            <a:extLst>
              <a:ext uri="{FF2B5EF4-FFF2-40B4-BE49-F238E27FC236}">
                <a16:creationId xmlns:a16="http://schemas.microsoft.com/office/drawing/2014/main" id="{740BF3AA-BCCA-5347-AECD-1805D27369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6713" y="1340768"/>
            <a:ext cx="911058" cy="1111046"/>
          </a:xfrm>
          <a:prstGeom prst="rect">
            <a:avLst/>
          </a:prstGeom>
          <a:noFill/>
          <a:extLst>
            <a:ext uri="{909E8E84-426E-40DD-AFC4-6F175D3DCCD1}">
              <a14:hiddenFill xmlns:a14="http://schemas.microsoft.com/office/drawing/2010/main">
                <a:solidFill>
                  <a:srgbClr val="FFFFFF"/>
                </a:solidFill>
              </a14:hiddenFill>
            </a:ext>
          </a:extLst>
        </p:spPr>
      </p:pic>
      <p:sp>
        <p:nvSpPr>
          <p:cNvPr id="20" name="円/楕円 19">
            <a:extLst>
              <a:ext uri="{FF2B5EF4-FFF2-40B4-BE49-F238E27FC236}">
                <a16:creationId xmlns:a16="http://schemas.microsoft.com/office/drawing/2014/main" id="{83B283E7-48B1-9044-A18F-3CBA5AA1D3D0}"/>
              </a:ext>
            </a:extLst>
          </p:cNvPr>
          <p:cNvSpPr/>
          <p:nvPr/>
        </p:nvSpPr>
        <p:spPr>
          <a:xfrm>
            <a:off x="4807547" y="1412776"/>
            <a:ext cx="1137596" cy="1039031"/>
          </a:xfrm>
          <a:prstGeom prst="ellipse">
            <a:avLst/>
          </a:prstGeom>
          <a:solidFill>
            <a:schemeClr val="bg1"/>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p>
        </p:txBody>
      </p:sp>
      <p:sp>
        <p:nvSpPr>
          <p:cNvPr id="21" name="テキスト ボックス 20">
            <a:extLst>
              <a:ext uri="{FF2B5EF4-FFF2-40B4-BE49-F238E27FC236}">
                <a16:creationId xmlns:a16="http://schemas.microsoft.com/office/drawing/2014/main" id="{B7CBF277-E103-F849-92A5-D25877C37E0D}"/>
              </a:ext>
            </a:extLst>
          </p:cNvPr>
          <p:cNvSpPr txBox="1"/>
          <p:nvPr/>
        </p:nvSpPr>
        <p:spPr>
          <a:xfrm>
            <a:off x="4817751" y="1654959"/>
            <a:ext cx="1285215" cy="646331"/>
          </a:xfrm>
          <a:prstGeom prst="rect">
            <a:avLst/>
          </a:prstGeom>
          <a:noFill/>
        </p:spPr>
        <p:txBody>
          <a:bodyPr wrap="square" rtlCol="0">
            <a:spAutoFit/>
          </a:bodyPr>
          <a:lstStyle/>
          <a:p>
            <a:r>
              <a:rPr lang="en-US" altLang="ja-JP" sz="1200" dirty="0"/>
              <a:t>[0.0867,0.5973,</a:t>
            </a:r>
          </a:p>
          <a:p>
            <a:r>
              <a:rPr lang="en-US" altLang="ja-JP" sz="1200" dirty="0"/>
              <a:t>0.0002,0.8470,</a:t>
            </a:r>
          </a:p>
          <a:p>
            <a:r>
              <a:rPr lang="en-US" altLang="ja-JP" sz="1200" dirty="0"/>
              <a:t>…]</a:t>
            </a:r>
            <a:endParaRPr kumimoji="1" lang="ja-JP" altLang="en-US" sz="1200"/>
          </a:p>
        </p:txBody>
      </p:sp>
      <p:cxnSp>
        <p:nvCxnSpPr>
          <p:cNvPr id="22" name="直線矢印コネクタ 21">
            <a:extLst>
              <a:ext uri="{FF2B5EF4-FFF2-40B4-BE49-F238E27FC236}">
                <a16:creationId xmlns:a16="http://schemas.microsoft.com/office/drawing/2014/main" id="{F22C0F36-DC8E-784D-AF31-07C3440C47C7}"/>
              </a:ext>
            </a:extLst>
          </p:cNvPr>
          <p:cNvCxnSpPr>
            <a:cxnSpLocks/>
          </p:cNvCxnSpPr>
          <p:nvPr/>
        </p:nvCxnSpPr>
        <p:spPr>
          <a:xfrm>
            <a:off x="5945143" y="1936885"/>
            <a:ext cx="291993" cy="0"/>
          </a:xfrm>
          <a:prstGeom prst="straightConnector1">
            <a:avLst/>
          </a:prstGeom>
          <a:ln w="158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円形吹き出し 22">
            <a:extLst>
              <a:ext uri="{FF2B5EF4-FFF2-40B4-BE49-F238E27FC236}">
                <a16:creationId xmlns:a16="http://schemas.microsoft.com/office/drawing/2014/main" id="{71C760D8-4DAF-714D-8866-EBCCBB054C1C}"/>
              </a:ext>
            </a:extLst>
          </p:cNvPr>
          <p:cNvSpPr/>
          <p:nvPr/>
        </p:nvSpPr>
        <p:spPr>
          <a:xfrm>
            <a:off x="7187771" y="1412776"/>
            <a:ext cx="1177174" cy="432048"/>
          </a:xfrm>
          <a:prstGeom prst="wedgeEllipseCallout">
            <a:avLst>
              <a:gd name="adj1" fmla="val -50933"/>
              <a:gd name="adj2" fmla="val 57209"/>
            </a:avLst>
          </a:prstGeom>
          <a:solidFill>
            <a:srgbClr val="FFC000"/>
          </a:solidFill>
          <a:ln w="9525" cap="flat" cmpd="sng">
            <a:solidFill>
              <a:schemeClr val="dk2"/>
            </a:solidFill>
            <a:prstDash val="solid"/>
            <a:round/>
          </a:ln>
        </p:spPr>
        <p:txBody>
          <a:bodyPr lIns="91425" tIns="91425" rIns="91425" bIns="91425" rtlCol="0" anchor="ctr" anchorCtr="0">
            <a:noAutofit/>
          </a:bodyPr>
          <a:lstStyle/>
          <a:p>
            <a:pPr algn="ctr"/>
            <a:r>
              <a:rPr lang="ja-JP" altLang="en-US"/>
              <a:t>！</a:t>
            </a:r>
            <a:endParaRPr kumimoji="1" lang="ja-JP" altLang="en-US"/>
          </a:p>
        </p:txBody>
      </p:sp>
      <p:grpSp>
        <p:nvGrpSpPr>
          <p:cNvPr id="82" name="グループ化 81">
            <a:extLst>
              <a:ext uri="{FF2B5EF4-FFF2-40B4-BE49-F238E27FC236}">
                <a16:creationId xmlns:a16="http://schemas.microsoft.com/office/drawing/2014/main" id="{9A1EE7E0-D778-2643-8E30-EBD1AFAC0293}"/>
              </a:ext>
            </a:extLst>
          </p:cNvPr>
          <p:cNvGrpSpPr/>
          <p:nvPr/>
        </p:nvGrpSpPr>
        <p:grpSpPr>
          <a:xfrm>
            <a:off x="777136" y="2894753"/>
            <a:ext cx="7056244" cy="1019840"/>
            <a:chOff x="510665" y="2907924"/>
            <a:chExt cx="7620248" cy="1008110"/>
          </a:xfrm>
        </p:grpSpPr>
        <p:grpSp>
          <p:nvGrpSpPr>
            <p:cNvPr id="18" name="グループ化 17">
              <a:extLst>
                <a:ext uri="{FF2B5EF4-FFF2-40B4-BE49-F238E27FC236}">
                  <a16:creationId xmlns:a16="http://schemas.microsoft.com/office/drawing/2014/main" id="{9D6BCA61-83E3-3D4D-888E-A0AE60CCE8F6}"/>
                </a:ext>
              </a:extLst>
            </p:cNvPr>
            <p:cNvGrpSpPr/>
            <p:nvPr/>
          </p:nvGrpSpPr>
          <p:grpSpPr>
            <a:xfrm>
              <a:off x="510665" y="2915432"/>
              <a:ext cx="841427" cy="437416"/>
              <a:chOff x="510665" y="2915432"/>
              <a:chExt cx="841427" cy="437416"/>
            </a:xfrm>
          </p:grpSpPr>
          <p:sp>
            <p:nvSpPr>
              <p:cNvPr id="25" name="円/楕円 24">
                <a:extLst>
                  <a:ext uri="{FF2B5EF4-FFF2-40B4-BE49-F238E27FC236}">
                    <a16:creationId xmlns:a16="http://schemas.microsoft.com/office/drawing/2014/main" id="{5D25D531-4731-6340-B95F-6C0E7789B4DE}"/>
                  </a:ext>
                </a:extLst>
              </p:cNvPr>
              <p:cNvSpPr/>
              <p:nvPr/>
            </p:nvSpPr>
            <p:spPr>
              <a:xfrm>
                <a:off x="510665" y="2915432"/>
                <a:ext cx="841427" cy="437416"/>
              </a:xfrm>
              <a:prstGeom prst="ellipse">
                <a:avLst/>
              </a:prstGeom>
              <a:solidFill>
                <a:schemeClr val="bg1"/>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latin typeface="MS PMincho" panose="02020600040205080304" pitchFamily="18" charset="-128"/>
                  <a:ea typeface="MS PMincho" panose="02020600040205080304" pitchFamily="18" charset="-128"/>
                </a:endParaRPr>
              </a:p>
            </p:txBody>
          </p:sp>
          <p:sp>
            <p:nvSpPr>
              <p:cNvPr id="26" name="テキスト ボックス 25">
                <a:extLst>
                  <a:ext uri="{FF2B5EF4-FFF2-40B4-BE49-F238E27FC236}">
                    <a16:creationId xmlns:a16="http://schemas.microsoft.com/office/drawing/2014/main" id="{E2D5233A-9761-EE42-B5BA-B715253C3580}"/>
                  </a:ext>
                </a:extLst>
              </p:cNvPr>
              <p:cNvSpPr txBox="1"/>
              <p:nvPr/>
            </p:nvSpPr>
            <p:spPr>
              <a:xfrm>
                <a:off x="638544" y="2951282"/>
                <a:ext cx="633940" cy="365084"/>
              </a:xfrm>
              <a:prstGeom prst="rect">
                <a:avLst/>
              </a:prstGeom>
              <a:noFill/>
            </p:spPr>
            <p:txBody>
              <a:bodyPr wrap="none" rtlCol="0">
                <a:spAutoFit/>
              </a:bodyPr>
              <a:lstStyle/>
              <a:p>
                <a:r>
                  <a:rPr kumimoji="1" lang="ja-JP" altLang="en-US">
                    <a:latin typeface="MS PMincho" panose="02020600040205080304" pitchFamily="18" charset="-128"/>
                    <a:ea typeface="MS PMincho" panose="02020600040205080304" pitchFamily="18" charset="-128"/>
                  </a:rPr>
                  <a:t>バラ</a:t>
                </a:r>
              </a:p>
            </p:txBody>
          </p:sp>
        </p:grpSp>
        <p:grpSp>
          <p:nvGrpSpPr>
            <p:cNvPr id="29" name="グループ化 28">
              <a:extLst>
                <a:ext uri="{FF2B5EF4-FFF2-40B4-BE49-F238E27FC236}">
                  <a16:creationId xmlns:a16="http://schemas.microsoft.com/office/drawing/2014/main" id="{F004A54C-85D2-AD4B-91ED-82BA78691233}"/>
                </a:ext>
              </a:extLst>
            </p:cNvPr>
            <p:cNvGrpSpPr/>
            <p:nvPr/>
          </p:nvGrpSpPr>
          <p:grpSpPr>
            <a:xfrm>
              <a:off x="931378" y="3429000"/>
              <a:ext cx="882690" cy="437416"/>
              <a:chOff x="510665" y="2915432"/>
              <a:chExt cx="882690" cy="437416"/>
            </a:xfrm>
          </p:grpSpPr>
          <p:sp>
            <p:nvSpPr>
              <p:cNvPr id="30" name="円/楕円 29">
                <a:extLst>
                  <a:ext uri="{FF2B5EF4-FFF2-40B4-BE49-F238E27FC236}">
                    <a16:creationId xmlns:a16="http://schemas.microsoft.com/office/drawing/2014/main" id="{9E6BA82F-C62C-9E45-A63A-4184E3A1D0A1}"/>
                  </a:ext>
                </a:extLst>
              </p:cNvPr>
              <p:cNvSpPr/>
              <p:nvPr/>
            </p:nvSpPr>
            <p:spPr>
              <a:xfrm>
                <a:off x="510665" y="2915432"/>
                <a:ext cx="841427" cy="437416"/>
              </a:xfrm>
              <a:prstGeom prst="ellipse">
                <a:avLst/>
              </a:prstGeom>
              <a:solidFill>
                <a:schemeClr val="bg1"/>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latin typeface="MS PMincho" panose="02020600040205080304" pitchFamily="18" charset="-128"/>
                  <a:ea typeface="MS PMincho" panose="02020600040205080304" pitchFamily="18" charset="-128"/>
                </a:endParaRPr>
              </a:p>
            </p:txBody>
          </p:sp>
          <p:sp>
            <p:nvSpPr>
              <p:cNvPr id="31" name="テキスト ボックス 30">
                <a:extLst>
                  <a:ext uri="{FF2B5EF4-FFF2-40B4-BE49-F238E27FC236}">
                    <a16:creationId xmlns:a16="http://schemas.microsoft.com/office/drawing/2014/main" id="{C5A14028-2100-494F-AEF8-694FC83494C3}"/>
                  </a:ext>
                </a:extLst>
              </p:cNvPr>
              <p:cNvSpPr txBox="1"/>
              <p:nvPr/>
            </p:nvSpPr>
            <p:spPr>
              <a:xfrm>
                <a:off x="532637" y="2949474"/>
                <a:ext cx="860718" cy="365084"/>
              </a:xfrm>
              <a:prstGeom prst="rect">
                <a:avLst/>
              </a:prstGeom>
              <a:noFill/>
            </p:spPr>
            <p:txBody>
              <a:bodyPr wrap="none" rtlCol="0">
                <a:spAutoFit/>
              </a:bodyPr>
              <a:lstStyle/>
              <a:p>
                <a:r>
                  <a:rPr lang="ja-JP" altLang="en-US">
                    <a:latin typeface="MS PMincho" panose="02020600040205080304" pitchFamily="18" charset="-128"/>
                    <a:ea typeface="MS PMincho" panose="02020600040205080304" pitchFamily="18" charset="-128"/>
                  </a:rPr>
                  <a:t>バニラ</a:t>
                </a:r>
                <a:endParaRPr kumimoji="1" lang="ja-JP" altLang="en-US">
                  <a:latin typeface="MS PMincho" panose="02020600040205080304" pitchFamily="18" charset="-128"/>
                  <a:ea typeface="MS PMincho" panose="02020600040205080304" pitchFamily="18" charset="-128"/>
                </a:endParaRPr>
              </a:p>
            </p:txBody>
          </p:sp>
        </p:grpSp>
        <p:grpSp>
          <p:nvGrpSpPr>
            <p:cNvPr id="32" name="グループ化 31">
              <a:extLst>
                <a:ext uri="{FF2B5EF4-FFF2-40B4-BE49-F238E27FC236}">
                  <a16:creationId xmlns:a16="http://schemas.microsoft.com/office/drawing/2014/main" id="{21CA36D9-517D-D242-A8E8-3FDA0353C9C4}"/>
                </a:ext>
              </a:extLst>
            </p:cNvPr>
            <p:cNvGrpSpPr/>
            <p:nvPr/>
          </p:nvGrpSpPr>
          <p:grpSpPr>
            <a:xfrm>
              <a:off x="1535977" y="2951472"/>
              <a:ext cx="929365" cy="437416"/>
              <a:chOff x="510665" y="2915432"/>
              <a:chExt cx="929365" cy="437416"/>
            </a:xfrm>
          </p:grpSpPr>
          <p:sp>
            <p:nvSpPr>
              <p:cNvPr id="33" name="円/楕円 32">
                <a:extLst>
                  <a:ext uri="{FF2B5EF4-FFF2-40B4-BE49-F238E27FC236}">
                    <a16:creationId xmlns:a16="http://schemas.microsoft.com/office/drawing/2014/main" id="{4AE9A397-770E-8C4A-9541-9F8FCE22D635}"/>
                  </a:ext>
                </a:extLst>
              </p:cNvPr>
              <p:cNvSpPr/>
              <p:nvPr/>
            </p:nvSpPr>
            <p:spPr>
              <a:xfrm>
                <a:off x="510665" y="2915432"/>
                <a:ext cx="841427" cy="437416"/>
              </a:xfrm>
              <a:prstGeom prst="ellipse">
                <a:avLst/>
              </a:prstGeom>
              <a:solidFill>
                <a:schemeClr val="bg1"/>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latin typeface="MS PMincho" panose="02020600040205080304" pitchFamily="18" charset="-128"/>
                  <a:ea typeface="MS PMincho" panose="02020600040205080304" pitchFamily="18" charset="-128"/>
                </a:endParaRPr>
              </a:p>
            </p:txBody>
          </p:sp>
          <p:sp>
            <p:nvSpPr>
              <p:cNvPr id="34" name="テキスト ボックス 33">
                <a:extLst>
                  <a:ext uri="{FF2B5EF4-FFF2-40B4-BE49-F238E27FC236}">
                    <a16:creationId xmlns:a16="http://schemas.microsoft.com/office/drawing/2014/main" id="{C473F23D-892D-B24F-A78F-0E6397332154}"/>
                  </a:ext>
                </a:extLst>
              </p:cNvPr>
              <p:cNvSpPr txBox="1"/>
              <p:nvPr/>
            </p:nvSpPr>
            <p:spPr>
              <a:xfrm>
                <a:off x="511797" y="2949474"/>
                <a:ext cx="928233" cy="365084"/>
              </a:xfrm>
              <a:prstGeom prst="rect">
                <a:avLst/>
              </a:prstGeom>
              <a:noFill/>
            </p:spPr>
            <p:txBody>
              <a:bodyPr wrap="none" rtlCol="0">
                <a:spAutoFit/>
              </a:bodyPr>
              <a:lstStyle/>
              <a:p>
                <a:r>
                  <a:rPr kumimoji="1" lang="ja-JP" altLang="en-US">
                    <a:latin typeface="MS PMincho" panose="02020600040205080304" pitchFamily="18" charset="-128"/>
                    <a:ea typeface="MS PMincho" panose="02020600040205080304" pitchFamily="18" charset="-128"/>
                  </a:rPr>
                  <a:t>ハーブ</a:t>
                </a:r>
              </a:p>
            </p:txBody>
          </p:sp>
        </p:grpSp>
        <p:grpSp>
          <p:nvGrpSpPr>
            <p:cNvPr id="36" name="グループ化 35">
              <a:extLst>
                <a:ext uri="{FF2B5EF4-FFF2-40B4-BE49-F238E27FC236}">
                  <a16:creationId xmlns:a16="http://schemas.microsoft.com/office/drawing/2014/main" id="{DEEA4CCB-5EE3-D947-A74F-0ACD92CF0B66}"/>
                </a:ext>
              </a:extLst>
            </p:cNvPr>
            <p:cNvGrpSpPr/>
            <p:nvPr/>
          </p:nvGrpSpPr>
          <p:grpSpPr>
            <a:xfrm>
              <a:off x="1956690" y="3463042"/>
              <a:ext cx="887411" cy="437416"/>
              <a:chOff x="510665" y="2915432"/>
              <a:chExt cx="887411" cy="437416"/>
            </a:xfrm>
          </p:grpSpPr>
          <p:sp>
            <p:nvSpPr>
              <p:cNvPr id="37" name="円/楕円 36">
                <a:extLst>
                  <a:ext uri="{FF2B5EF4-FFF2-40B4-BE49-F238E27FC236}">
                    <a16:creationId xmlns:a16="http://schemas.microsoft.com/office/drawing/2014/main" id="{19BF4ED0-016A-AE49-B12C-288C6DCD6D10}"/>
                  </a:ext>
                </a:extLst>
              </p:cNvPr>
              <p:cNvSpPr/>
              <p:nvPr/>
            </p:nvSpPr>
            <p:spPr>
              <a:xfrm>
                <a:off x="510665" y="2915432"/>
                <a:ext cx="841427" cy="437416"/>
              </a:xfrm>
              <a:prstGeom prst="ellipse">
                <a:avLst/>
              </a:prstGeom>
              <a:solidFill>
                <a:schemeClr val="bg1"/>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latin typeface="MS PMincho" panose="02020600040205080304" pitchFamily="18" charset="-128"/>
                  <a:ea typeface="MS PMincho" panose="02020600040205080304" pitchFamily="18" charset="-128"/>
                </a:endParaRPr>
              </a:p>
            </p:txBody>
          </p:sp>
          <p:sp>
            <p:nvSpPr>
              <p:cNvPr id="38" name="テキスト ボックス 37">
                <a:extLst>
                  <a:ext uri="{FF2B5EF4-FFF2-40B4-BE49-F238E27FC236}">
                    <a16:creationId xmlns:a16="http://schemas.microsoft.com/office/drawing/2014/main" id="{4BB66F18-F2F8-204A-9F8E-36D0AD9F8E8E}"/>
                  </a:ext>
                </a:extLst>
              </p:cNvPr>
              <p:cNvSpPr txBox="1"/>
              <p:nvPr/>
            </p:nvSpPr>
            <p:spPr>
              <a:xfrm>
                <a:off x="520047" y="2953011"/>
                <a:ext cx="878029" cy="365084"/>
              </a:xfrm>
              <a:prstGeom prst="rect">
                <a:avLst/>
              </a:prstGeom>
              <a:noFill/>
            </p:spPr>
            <p:txBody>
              <a:bodyPr wrap="none" rtlCol="0">
                <a:spAutoFit/>
              </a:bodyPr>
              <a:lstStyle/>
              <a:p>
                <a:r>
                  <a:rPr lang="ja-JP" altLang="en-US">
                    <a:latin typeface="MS PMincho" panose="02020600040205080304" pitchFamily="18" charset="-128"/>
                    <a:ea typeface="MS PMincho" panose="02020600040205080304" pitchFamily="18" charset="-128"/>
                  </a:rPr>
                  <a:t>クール</a:t>
                </a:r>
                <a:endParaRPr kumimoji="1" lang="ja-JP" altLang="en-US">
                  <a:latin typeface="MS PMincho" panose="02020600040205080304" pitchFamily="18" charset="-128"/>
                  <a:ea typeface="MS PMincho" panose="02020600040205080304" pitchFamily="18" charset="-128"/>
                </a:endParaRPr>
              </a:p>
            </p:txBody>
          </p:sp>
        </p:grpSp>
        <p:grpSp>
          <p:nvGrpSpPr>
            <p:cNvPr id="39" name="グループ化 38">
              <a:extLst>
                <a:ext uri="{FF2B5EF4-FFF2-40B4-BE49-F238E27FC236}">
                  <a16:creationId xmlns:a16="http://schemas.microsoft.com/office/drawing/2014/main" id="{98A2D056-585C-D54F-8066-88C613343CAB}"/>
                </a:ext>
              </a:extLst>
            </p:cNvPr>
            <p:cNvGrpSpPr/>
            <p:nvPr/>
          </p:nvGrpSpPr>
          <p:grpSpPr>
            <a:xfrm>
              <a:off x="2542093" y="2935928"/>
              <a:ext cx="841427" cy="437416"/>
              <a:chOff x="510665" y="2915432"/>
              <a:chExt cx="841427" cy="437416"/>
            </a:xfrm>
          </p:grpSpPr>
          <p:sp>
            <p:nvSpPr>
              <p:cNvPr id="40" name="円/楕円 39">
                <a:extLst>
                  <a:ext uri="{FF2B5EF4-FFF2-40B4-BE49-F238E27FC236}">
                    <a16:creationId xmlns:a16="http://schemas.microsoft.com/office/drawing/2014/main" id="{C58396EF-D0A9-364B-BFF3-BDB2F9794ECE}"/>
                  </a:ext>
                </a:extLst>
              </p:cNvPr>
              <p:cNvSpPr/>
              <p:nvPr/>
            </p:nvSpPr>
            <p:spPr>
              <a:xfrm>
                <a:off x="510665" y="2915432"/>
                <a:ext cx="841427" cy="437416"/>
              </a:xfrm>
              <a:prstGeom prst="ellipse">
                <a:avLst/>
              </a:prstGeom>
              <a:solidFill>
                <a:schemeClr val="bg1"/>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latin typeface="MS PMincho" panose="02020600040205080304" pitchFamily="18" charset="-128"/>
                  <a:ea typeface="MS PMincho" panose="02020600040205080304" pitchFamily="18" charset="-128"/>
                </a:endParaRPr>
              </a:p>
            </p:txBody>
          </p:sp>
          <p:sp>
            <p:nvSpPr>
              <p:cNvPr id="41" name="テキスト ボックス 40">
                <a:extLst>
                  <a:ext uri="{FF2B5EF4-FFF2-40B4-BE49-F238E27FC236}">
                    <a16:creationId xmlns:a16="http://schemas.microsoft.com/office/drawing/2014/main" id="{261EC201-F17A-FA4B-8C4A-23013DE85C4C}"/>
                  </a:ext>
                </a:extLst>
              </p:cNvPr>
              <p:cNvSpPr txBox="1"/>
              <p:nvPr/>
            </p:nvSpPr>
            <p:spPr>
              <a:xfrm>
                <a:off x="608212" y="2957504"/>
                <a:ext cx="697992" cy="365084"/>
              </a:xfrm>
              <a:prstGeom prst="rect">
                <a:avLst/>
              </a:prstGeom>
              <a:noFill/>
            </p:spPr>
            <p:txBody>
              <a:bodyPr wrap="none" rtlCol="0">
                <a:spAutoFit/>
              </a:bodyPr>
              <a:lstStyle/>
              <a:p>
                <a:r>
                  <a:rPr kumimoji="1" lang="ja-JP" altLang="en-US">
                    <a:latin typeface="MS PMincho" panose="02020600040205080304" pitchFamily="18" charset="-128"/>
                    <a:ea typeface="MS PMincho" panose="02020600040205080304" pitchFamily="18" charset="-128"/>
                  </a:rPr>
                  <a:t>上品</a:t>
                </a:r>
              </a:p>
            </p:txBody>
          </p:sp>
        </p:grpSp>
        <p:cxnSp>
          <p:nvCxnSpPr>
            <p:cNvPr id="42" name="直線矢印コネクタ 41">
              <a:extLst>
                <a:ext uri="{FF2B5EF4-FFF2-40B4-BE49-F238E27FC236}">
                  <a16:creationId xmlns:a16="http://schemas.microsoft.com/office/drawing/2014/main" id="{1383EAC4-C76B-FF41-9225-1D2A6095460A}"/>
                </a:ext>
              </a:extLst>
            </p:cNvPr>
            <p:cNvCxnSpPr>
              <a:cxnSpLocks/>
            </p:cNvCxnSpPr>
            <p:nvPr/>
          </p:nvCxnSpPr>
          <p:spPr>
            <a:xfrm>
              <a:off x="3995936" y="3377080"/>
              <a:ext cx="576064"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3" name="グループ化 42">
              <a:extLst>
                <a:ext uri="{FF2B5EF4-FFF2-40B4-BE49-F238E27FC236}">
                  <a16:creationId xmlns:a16="http://schemas.microsoft.com/office/drawing/2014/main" id="{4CC104D2-347E-544B-A8FE-DAA842A64E7E}"/>
                </a:ext>
              </a:extLst>
            </p:cNvPr>
            <p:cNvGrpSpPr/>
            <p:nvPr/>
          </p:nvGrpSpPr>
          <p:grpSpPr>
            <a:xfrm>
              <a:off x="4944456" y="2965050"/>
              <a:ext cx="841427" cy="437416"/>
              <a:chOff x="510665" y="2915432"/>
              <a:chExt cx="841427" cy="437416"/>
            </a:xfrm>
          </p:grpSpPr>
          <p:sp>
            <p:nvSpPr>
              <p:cNvPr id="44" name="円/楕円 43">
                <a:extLst>
                  <a:ext uri="{FF2B5EF4-FFF2-40B4-BE49-F238E27FC236}">
                    <a16:creationId xmlns:a16="http://schemas.microsoft.com/office/drawing/2014/main" id="{5E8353AF-137B-5C44-9583-519AD7C8DE0D}"/>
                  </a:ext>
                </a:extLst>
              </p:cNvPr>
              <p:cNvSpPr/>
              <p:nvPr/>
            </p:nvSpPr>
            <p:spPr>
              <a:xfrm>
                <a:off x="510665" y="2915432"/>
                <a:ext cx="841427" cy="437416"/>
              </a:xfrm>
              <a:prstGeom prst="ellipse">
                <a:avLst/>
              </a:prstGeom>
              <a:solidFill>
                <a:srgbClr val="FEA4C0"/>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latin typeface="MS PMincho" panose="02020600040205080304" pitchFamily="18" charset="-128"/>
                  <a:ea typeface="MS PMincho" panose="02020600040205080304" pitchFamily="18" charset="-128"/>
                </a:endParaRPr>
              </a:p>
            </p:txBody>
          </p:sp>
          <p:sp>
            <p:nvSpPr>
              <p:cNvPr id="45" name="テキスト ボックス 44">
                <a:extLst>
                  <a:ext uri="{FF2B5EF4-FFF2-40B4-BE49-F238E27FC236}">
                    <a16:creationId xmlns:a16="http://schemas.microsoft.com/office/drawing/2014/main" id="{7B438FD7-FBB7-E840-8BDA-3089C5F2EC67}"/>
                  </a:ext>
                </a:extLst>
              </p:cNvPr>
              <p:cNvSpPr txBox="1"/>
              <p:nvPr/>
            </p:nvSpPr>
            <p:spPr>
              <a:xfrm>
                <a:off x="638544" y="2951282"/>
                <a:ext cx="633940" cy="365084"/>
              </a:xfrm>
              <a:prstGeom prst="rect">
                <a:avLst/>
              </a:prstGeom>
              <a:noFill/>
            </p:spPr>
            <p:txBody>
              <a:bodyPr wrap="none" rtlCol="0">
                <a:spAutoFit/>
              </a:bodyPr>
              <a:lstStyle/>
              <a:p>
                <a:r>
                  <a:rPr kumimoji="1" lang="ja-JP" altLang="en-US">
                    <a:latin typeface="MS PMincho" panose="02020600040205080304" pitchFamily="18" charset="-128"/>
                    <a:ea typeface="MS PMincho" panose="02020600040205080304" pitchFamily="18" charset="-128"/>
                  </a:rPr>
                  <a:t>バラ</a:t>
                </a:r>
              </a:p>
            </p:txBody>
          </p:sp>
        </p:grpSp>
        <p:grpSp>
          <p:nvGrpSpPr>
            <p:cNvPr id="46" name="グループ化 45">
              <a:extLst>
                <a:ext uri="{FF2B5EF4-FFF2-40B4-BE49-F238E27FC236}">
                  <a16:creationId xmlns:a16="http://schemas.microsoft.com/office/drawing/2014/main" id="{023AD8A2-4778-6D46-8E66-CF7456BD190D}"/>
                </a:ext>
              </a:extLst>
            </p:cNvPr>
            <p:cNvGrpSpPr/>
            <p:nvPr/>
          </p:nvGrpSpPr>
          <p:grpSpPr>
            <a:xfrm>
              <a:off x="5365169" y="3478618"/>
              <a:ext cx="882690" cy="437416"/>
              <a:chOff x="510665" y="2915432"/>
              <a:chExt cx="882690" cy="437416"/>
            </a:xfrm>
            <a:noFill/>
          </p:grpSpPr>
          <p:sp>
            <p:nvSpPr>
              <p:cNvPr id="47" name="円/楕円 46">
                <a:extLst>
                  <a:ext uri="{FF2B5EF4-FFF2-40B4-BE49-F238E27FC236}">
                    <a16:creationId xmlns:a16="http://schemas.microsoft.com/office/drawing/2014/main" id="{3524A169-8CFD-B64D-91BC-A491213CEE6F}"/>
                  </a:ext>
                </a:extLst>
              </p:cNvPr>
              <p:cNvSpPr/>
              <p:nvPr/>
            </p:nvSpPr>
            <p:spPr>
              <a:xfrm>
                <a:off x="510665" y="2915432"/>
                <a:ext cx="841427" cy="437416"/>
              </a:xfrm>
              <a:prstGeom prst="ellipse">
                <a:avLst/>
              </a:prstGeom>
              <a:solidFill>
                <a:srgbClr val="FEA4C0"/>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latin typeface="MS PMincho" panose="02020600040205080304" pitchFamily="18" charset="-128"/>
                  <a:ea typeface="MS PMincho" panose="02020600040205080304" pitchFamily="18" charset="-128"/>
                </a:endParaRPr>
              </a:p>
            </p:txBody>
          </p:sp>
          <p:sp>
            <p:nvSpPr>
              <p:cNvPr id="48" name="テキスト ボックス 47">
                <a:extLst>
                  <a:ext uri="{FF2B5EF4-FFF2-40B4-BE49-F238E27FC236}">
                    <a16:creationId xmlns:a16="http://schemas.microsoft.com/office/drawing/2014/main" id="{006CB109-B0CC-F643-80C3-4FD85753BAE4}"/>
                  </a:ext>
                </a:extLst>
              </p:cNvPr>
              <p:cNvSpPr txBox="1"/>
              <p:nvPr/>
            </p:nvSpPr>
            <p:spPr>
              <a:xfrm>
                <a:off x="532637" y="2949474"/>
                <a:ext cx="860718" cy="365084"/>
              </a:xfrm>
              <a:prstGeom prst="rect">
                <a:avLst/>
              </a:prstGeom>
              <a:grpFill/>
            </p:spPr>
            <p:txBody>
              <a:bodyPr wrap="none" rtlCol="0">
                <a:spAutoFit/>
              </a:bodyPr>
              <a:lstStyle/>
              <a:p>
                <a:r>
                  <a:rPr lang="ja-JP" altLang="en-US">
                    <a:latin typeface="MS PMincho" panose="02020600040205080304" pitchFamily="18" charset="-128"/>
                    <a:ea typeface="MS PMincho" panose="02020600040205080304" pitchFamily="18" charset="-128"/>
                  </a:rPr>
                  <a:t>バニラ</a:t>
                </a:r>
                <a:endParaRPr kumimoji="1" lang="ja-JP" altLang="en-US">
                  <a:latin typeface="MS PMincho" panose="02020600040205080304" pitchFamily="18" charset="-128"/>
                  <a:ea typeface="MS PMincho" panose="02020600040205080304" pitchFamily="18" charset="-128"/>
                </a:endParaRPr>
              </a:p>
            </p:txBody>
          </p:sp>
        </p:grpSp>
        <p:grpSp>
          <p:nvGrpSpPr>
            <p:cNvPr id="49" name="グループ化 48">
              <a:extLst>
                <a:ext uri="{FF2B5EF4-FFF2-40B4-BE49-F238E27FC236}">
                  <a16:creationId xmlns:a16="http://schemas.microsoft.com/office/drawing/2014/main" id="{C34C5B82-66D8-D749-8ABA-C01C66A0F25B}"/>
                </a:ext>
              </a:extLst>
            </p:cNvPr>
            <p:cNvGrpSpPr/>
            <p:nvPr/>
          </p:nvGrpSpPr>
          <p:grpSpPr>
            <a:xfrm>
              <a:off x="7086154" y="3427708"/>
              <a:ext cx="929365" cy="437416"/>
              <a:chOff x="510665" y="2915432"/>
              <a:chExt cx="929365" cy="437416"/>
            </a:xfrm>
          </p:grpSpPr>
          <p:sp>
            <p:nvSpPr>
              <p:cNvPr id="50" name="円/楕円 49">
                <a:extLst>
                  <a:ext uri="{FF2B5EF4-FFF2-40B4-BE49-F238E27FC236}">
                    <a16:creationId xmlns:a16="http://schemas.microsoft.com/office/drawing/2014/main" id="{2CEE699D-6276-CA44-AEEF-6FA63841451C}"/>
                  </a:ext>
                </a:extLst>
              </p:cNvPr>
              <p:cNvSpPr/>
              <p:nvPr/>
            </p:nvSpPr>
            <p:spPr>
              <a:xfrm>
                <a:off x="510665" y="2915432"/>
                <a:ext cx="841427" cy="437416"/>
              </a:xfrm>
              <a:prstGeom prst="ellipse">
                <a:avLst/>
              </a:prstGeom>
              <a:solidFill>
                <a:schemeClr val="accent3">
                  <a:lumMod val="60000"/>
                  <a:lumOff val="40000"/>
                </a:schemeClr>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latin typeface="MS PMincho" panose="02020600040205080304" pitchFamily="18" charset="-128"/>
                  <a:ea typeface="MS PMincho" panose="02020600040205080304" pitchFamily="18" charset="-128"/>
                </a:endParaRPr>
              </a:p>
            </p:txBody>
          </p:sp>
          <p:sp>
            <p:nvSpPr>
              <p:cNvPr id="51" name="テキスト ボックス 50">
                <a:extLst>
                  <a:ext uri="{FF2B5EF4-FFF2-40B4-BE49-F238E27FC236}">
                    <a16:creationId xmlns:a16="http://schemas.microsoft.com/office/drawing/2014/main" id="{948A6D1E-2247-1142-9DE7-15271DED4DB7}"/>
                  </a:ext>
                </a:extLst>
              </p:cNvPr>
              <p:cNvSpPr txBox="1"/>
              <p:nvPr/>
            </p:nvSpPr>
            <p:spPr>
              <a:xfrm>
                <a:off x="511797" y="2949474"/>
                <a:ext cx="928233" cy="365084"/>
              </a:xfrm>
              <a:prstGeom prst="rect">
                <a:avLst/>
              </a:prstGeom>
              <a:noFill/>
            </p:spPr>
            <p:txBody>
              <a:bodyPr wrap="none" rtlCol="0">
                <a:spAutoFit/>
              </a:bodyPr>
              <a:lstStyle/>
              <a:p>
                <a:r>
                  <a:rPr kumimoji="1" lang="ja-JP" altLang="en-US">
                    <a:latin typeface="MS PMincho" panose="02020600040205080304" pitchFamily="18" charset="-128"/>
                    <a:ea typeface="MS PMincho" panose="02020600040205080304" pitchFamily="18" charset="-128"/>
                  </a:rPr>
                  <a:t>ハーブ</a:t>
                </a:r>
              </a:p>
            </p:txBody>
          </p:sp>
        </p:grpSp>
        <p:grpSp>
          <p:nvGrpSpPr>
            <p:cNvPr id="52" name="グループ化 51">
              <a:extLst>
                <a:ext uri="{FF2B5EF4-FFF2-40B4-BE49-F238E27FC236}">
                  <a16:creationId xmlns:a16="http://schemas.microsoft.com/office/drawing/2014/main" id="{944F479D-270E-3F4B-BB49-3F9F82FA6DD2}"/>
                </a:ext>
              </a:extLst>
            </p:cNvPr>
            <p:cNvGrpSpPr/>
            <p:nvPr/>
          </p:nvGrpSpPr>
          <p:grpSpPr>
            <a:xfrm>
              <a:off x="7243502" y="2934056"/>
              <a:ext cx="887411" cy="437416"/>
              <a:chOff x="510665" y="2915432"/>
              <a:chExt cx="887411" cy="437416"/>
            </a:xfrm>
          </p:grpSpPr>
          <p:sp>
            <p:nvSpPr>
              <p:cNvPr id="53" name="円/楕円 52">
                <a:extLst>
                  <a:ext uri="{FF2B5EF4-FFF2-40B4-BE49-F238E27FC236}">
                    <a16:creationId xmlns:a16="http://schemas.microsoft.com/office/drawing/2014/main" id="{050C5765-0B36-AA44-97D6-EF47BA5E48D2}"/>
                  </a:ext>
                </a:extLst>
              </p:cNvPr>
              <p:cNvSpPr/>
              <p:nvPr/>
            </p:nvSpPr>
            <p:spPr>
              <a:xfrm>
                <a:off x="510665" y="2915432"/>
                <a:ext cx="841427" cy="437416"/>
              </a:xfrm>
              <a:prstGeom prst="ellipse">
                <a:avLst/>
              </a:prstGeom>
              <a:solidFill>
                <a:schemeClr val="accent3">
                  <a:lumMod val="60000"/>
                  <a:lumOff val="40000"/>
                </a:schemeClr>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latin typeface="MS PMincho" panose="02020600040205080304" pitchFamily="18" charset="-128"/>
                  <a:ea typeface="MS PMincho" panose="02020600040205080304" pitchFamily="18" charset="-128"/>
                </a:endParaRPr>
              </a:p>
            </p:txBody>
          </p:sp>
          <p:sp>
            <p:nvSpPr>
              <p:cNvPr id="54" name="テキスト ボックス 53">
                <a:extLst>
                  <a:ext uri="{FF2B5EF4-FFF2-40B4-BE49-F238E27FC236}">
                    <a16:creationId xmlns:a16="http://schemas.microsoft.com/office/drawing/2014/main" id="{9208E673-C849-4841-B2D8-9ABF49151F80}"/>
                  </a:ext>
                </a:extLst>
              </p:cNvPr>
              <p:cNvSpPr txBox="1"/>
              <p:nvPr/>
            </p:nvSpPr>
            <p:spPr>
              <a:xfrm>
                <a:off x="520047" y="2953011"/>
                <a:ext cx="878029" cy="365084"/>
              </a:xfrm>
              <a:prstGeom prst="rect">
                <a:avLst/>
              </a:prstGeom>
              <a:noFill/>
            </p:spPr>
            <p:txBody>
              <a:bodyPr wrap="none" rtlCol="0">
                <a:spAutoFit/>
              </a:bodyPr>
              <a:lstStyle/>
              <a:p>
                <a:r>
                  <a:rPr lang="ja-JP" altLang="en-US">
                    <a:latin typeface="MS PMincho" panose="02020600040205080304" pitchFamily="18" charset="-128"/>
                    <a:ea typeface="MS PMincho" panose="02020600040205080304" pitchFamily="18" charset="-128"/>
                  </a:rPr>
                  <a:t>クール</a:t>
                </a:r>
                <a:endParaRPr kumimoji="1" lang="ja-JP" altLang="en-US">
                  <a:latin typeface="MS PMincho" panose="02020600040205080304" pitchFamily="18" charset="-128"/>
                  <a:ea typeface="MS PMincho" panose="02020600040205080304" pitchFamily="18" charset="-128"/>
                </a:endParaRPr>
              </a:p>
            </p:txBody>
          </p:sp>
        </p:grpSp>
        <p:grpSp>
          <p:nvGrpSpPr>
            <p:cNvPr id="55" name="グループ化 54">
              <a:extLst>
                <a:ext uri="{FF2B5EF4-FFF2-40B4-BE49-F238E27FC236}">
                  <a16:creationId xmlns:a16="http://schemas.microsoft.com/office/drawing/2014/main" id="{E7FA1BA6-3416-3A4E-81DA-83D88A211C72}"/>
                </a:ext>
              </a:extLst>
            </p:cNvPr>
            <p:cNvGrpSpPr/>
            <p:nvPr/>
          </p:nvGrpSpPr>
          <p:grpSpPr>
            <a:xfrm>
              <a:off x="5913762" y="2907924"/>
              <a:ext cx="841427" cy="437416"/>
              <a:chOff x="510665" y="2915432"/>
              <a:chExt cx="841427" cy="437416"/>
            </a:xfrm>
          </p:grpSpPr>
          <p:sp>
            <p:nvSpPr>
              <p:cNvPr id="56" name="円/楕円 55">
                <a:extLst>
                  <a:ext uri="{FF2B5EF4-FFF2-40B4-BE49-F238E27FC236}">
                    <a16:creationId xmlns:a16="http://schemas.microsoft.com/office/drawing/2014/main" id="{3ADDBDF6-2F16-4A46-A10D-D856BB84C87D}"/>
                  </a:ext>
                </a:extLst>
              </p:cNvPr>
              <p:cNvSpPr/>
              <p:nvPr/>
            </p:nvSpPr>
            <p:spPr>
              <a:xfrm>
                <a:off x="510665" y="2915432"/>
                <a:ext cx="841427" cy="437416"/>
              </a:xfrm>
              <a:prstGeom prst="ellipse">
                <a:avLst/>
              </a:prstGeom>
              <a:solidFill>
                <a:srgbClr val="FEA4C0"/>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latin typeface="MS PMincho" panose="02020600040205080304" pitchFamily="18" charset="-128"/>
                  <a:ea typeface="MS PMincho" panose="02020600040205080304" pitchFamily="18" charset="-128"/>
                </a:endParaRPr>
              </a:p>
            </p:txBody>
          </p:sp>
          <p:sp>
            <p:nvSpPr>
              <p:cNvPr id="57" name="テキスト ボックス 56">
                <a:extLst>
                  <a:ext uri="{FF2B5EF4-FFF2-40B4-BE49-F238E27FC236}">
                    <a16:creationId xmlns:a16="http://schemas.microsoft.com/office/drawing/2014/main" id="{97EEB251-A6E1-9741-8169-5EBA4F0E9BFC}"/>
                  </a:ext>
                </a:extLst>
              </p:cNvPr>
              <p:cNvSpPr txBox="1"/>
              <p:nvPr/>
            </p:nvSpPr>
            <p:spPr>
              <a:xfrm>
                <a:off x="608212" y="2957504"/>
                <a:ext cx="697992" cy="365084"/>
              </a:xfrm>
              <a:prstGeom prst="rect">
                <a:avLst/>
              </a:prstGeom>
              <a:noFill/>
            </p:spPr>
            <p:txBody>
              <a:bodyPr wrap="none" rtlCol="0">
                <a:spAutoFit/>
              </a:bodyPr>
              <a:lstStyle/>
              <a:p>
                <a:r>
                  <a:rPr kumimoji="1" lang="ja-JP" altLang="en-US">
                    <a:latin typeface="MS PMincho" panose="02020600040205080304" pitchFamily="18" charset="-128"/>
                    <a:ea typeface="MS PMincho" panose="02020600040205080304" pitchFamily="18" charset="-128"/>
                  </a:rPr>
                  <a:t>上品</a:t>
                </a:r>
              </a:p>
            </p:txBody>
          </p:sp>
        </p:grpSp>
      </p:grpSp>
      <p:grpSp>
        <p:nvGrpSpPr>
          <p:cNvPr id="83" name="グループ化 82">
            <a:extLst>
              <a:ext uri="{FF2B5EF4-FFF2-40B4-BE49-F238E27FC236}">
                <a16:creationId xmlns:a16="http://schemas.microsoft.com/office/drawing/2014/main" id="{E01963FA-B459-AC46-BB40-5BAF95987E16}"/>
              </a:ext>
            </a:extLst>
          </p:cNvPr>
          <p:cNvGrpSpPr/>
          <p:nvPr/>
        </p:nvGrpSpPr>
        <p:grpSpPr>
          <a:xfrm>
            <a:off x="754871" y="4208351"/>
            <a:ext cx="7461215" cy="968262"/>
            <a:chOff x="495161" y="4198216"/>
            <a:chExt cx="7951946" cy="1008110"/>
          </a:xfrm>
        </p:grpSpPr>
        <p:grpSp>
          <p:nvGrpSpPr>
            <p:cNvPr id="58" name="グループ化 57">
              <a:extLst>
                <a:ext uri="{FF2B5EF4-FFF2-40B4-BE49-F238E27FC236}">
                  <a16:creationId xmlns:a16="http://schemas.microsoft.com/office/drawing/2014/main" id="{01D78F8F-6DF4-8F4D-BE88-556AD07D007E}"/>
                </a:ext>
              </a:extLst>
            </p:cNvPr>
            <p:cNvGrpSpPr/>
            <p:nvPr/>
          </p:nvGrpSpPr>
          <p:grpSpPr>
            <a:xfrm>
              <a:off x="495161" y="4255342"/>
              <a:ext cx="841427" cy="437416"/>
              <a:chOff x="510665" y="2915432"/>
              <a:chExt cx="841427" cy="437416"/>
            </a:xfrm>
          </p:grpSpPr>
          <p:sp>
            <p:nvSpPr>
              <p:cNvPr id="59" name="円/楕円 58">
                <a:extLst>
                  <a:ext uri="{FF2B5EF4-FFF2-40B4-BE49-F238E27FC236}">
                    <a16:creationId xmlns:a16="http://schemas.microsoft.com/office/drawing/2014/main" id="{32BAF096-B9FA-4448-80B5-3EF19C8FFE97}"/>
                  </a:ext>
                </a:extLst>
              </p:cNvPr>
              <p:cNvSpPr/>
              <p:nvPr/>
            </p:nvSpPr>
            <p:spPr>
              <a:xfrm>
                <a:off x="510665" y="2915432"/>
                <a:ext cx="841427" cy="437416"/>
              </a:xfrm>
              <a:prstGeom prst="ellipse">
                <a:avLst/>
              </a:prstGeom>
              <a:solidFill>
                <a:srgbClr val="FEA4C0"/>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latin typeface="MS PMincho" panose="02020600040205080304" pitchFamily="18" charset="-128"/>
                  <a:ea typeface="MS PMincho" panose="02020600040205080304" pitchFamily="18" charset="-128"/>
                </a:endParaRPr>
              </a:p>
            </p:txBody>
          </p:sp>
          <p:sp>
            <p:nvSpPr>
              <p:cNvPr id="60" name="テキスト ボックス 59">
                <a:extLst>
                  <a:ext uri="{FF2B5EF4-FFF2-40B4-BE49-F238E27FC236}">
                    <a16:creationId xmlns:a16="http://schemas.microsoft.com/office/drawing/2014/main" id="{8C17B599-BC94-0F46-AD86-854ADA033AD7}"/>
                  </a:ext>
                </a:extLst>
              </p:cNvPr>
              <p:cNvSpPr txBox="1"/>
              <p:nvPr/>
            </p:nvSpPr>
            <p:spPr>
              <a:xfrm>
                <a:off x="638544" y="2951282"/>
                <a:ext cx="625629" cy="384532"/>
              </a:xfrm>
              <a:prstGeom prst="rect">
                <a:avLst/>
              </a:prstGeom>
              <a:noFill/>
            </p:spPr>
            <p:txBody>
              <a:bodyPr wrap="none" rtlCol="0">
                <a:spAutoFit/>
              </a:bodyPr>
              <a:lstStyle/>
              <a:p>
                <a:r>
                  <a:rPr kumimoji="1" lang="ja-JP" altLang="en-US">
                    <a:latin typeface="MS PMincho" panose="02020600040205080304" pitchFamily="18" charset="-128"/>
                    <a:ea typeface="MS PMincho" panose="02020600040205080304" pitchFamily="18" charset="-128"/>
                  </a:rPr>
                  <a:t>バラ</a:t>
                </a:r>
              </a:p>
            </p:txBody>
          </p:sp>
        </p:grpSp>
        <p:grpSp>
          <p:nvGrpSpPr>
            <p:cNvPr id="61" name="グループ化 60">
              <a:extLst>
                <a:ext uri="{FF2B5EF4-FFF2-40B4-BE49-F238E27FC236}">
                  <a16:creationId xmlns:a16="http://schemas.microsoft.com/office/drawing/2014/main" id="{A4FC5AFE-C704-6342-A4BE-0E4407873C44}"/>
                </a:ext>
              </a:extLst>
            </p:cNvPr>
            <p:cNvGrpSpPr/>
            <p:nvPr/>
          </p:nvGrpSpPr>
          <p:grpSpPr>
            <a:xfrm>
              <a:off x="915874" y="4768910"/>
              <a:ext cx="871405" cy="437416"/>
              <a:chOff x="510665" y="2915432"/>
              <a:chExt cx="871405" cy="437416"/>
            </a:xfrm>
            <a:noFill/>
          </p:grpSpPr>
          <p:sp>
            <p:nvSpPr>
              <p:cNvPr id="62" name="円/楕円 61">
                <a:extLst>
                  <a:ext uri="{FF2B5EF4-FFF2-40B4-BE49-F238E27FC236}">
                    <a16:creationId xmlns:a16="http://schemas.microsoft.com/office/drawing/2014/main" id="{AED9BBD7-175E-4446-A4E6-03C52A309B55}"/>
                  </a:ext>
                </a:extLst>
              </p:cNvPr>
              <p:cNvSpPr/>
              <p:nvPr/>
            </p:nvSpPr>
            <p:spPr>
              <a:xfrm>
                <a:off x="510665" y="2915432"/>
                <a:ext cx="841427" cy="437416"/>
              </a:xfrm>
              <a:prstGeom prst="ellipse">
                <a:avLst/>
              </a:prstGeom>
              <a:solidFill>
                <a:srgbClr val="FEA4C0"/>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latin typeface="MS PMincho" panose="02020600040205080304" pitchFamily="18" charset="-128"/>
                  <a:ea typeface="MS PMincho" panose="02020600040205080304" pitchFamily="18" charset="-128"/>
                </a:endParaRPr>
              </a:p>
            </p:txBody>
          </p:sp>
          <p:sp>
            <p:nvSpPr>
              <p:cNvPr id="63" name="テキスト ボックス 62">
                <a:extLst>
                  <a:ext uri="{FF2B5EF4-FFF2-40B4-BE49-F238E27FC236}">
                    <a16:creationId xmlns:a16="http://schemas.microsoft.com/office/drawing/2014/main" id="{450CA899-6812-6D40-ADA6-AF863A1469B4}"/>
                  </a:ext>
                </a:extLst>
              </p:cNvPr>
              <p:cNvSpPr txBox="1"/>
              <p:nvPr/>
            </p:nvSpPr>
            <p:spPr>
              <a:xfrm>
                <a:off x="532637" y="2949474"/>
                <a:ext cx="849433" cy="384532"/>
              </a:xfrm>
              <a:prstGeom prst="rect">
                <a:avLst/>
              </a:prstGeom>
              <a:grpFill/>
            </p:spPr>
            <p:txBody>
              <a:bodyPr wrap="none" rtlCol="0">
                <a:spAutoFit/>
              </a:bodyPr>
              <a:lstStyle/>
              <a:p>
                <a:r>
                  <a:rPr lang="ja-JP" altLang="en-US">
                    <a:latin typeface="MS PMincho" panose="02020600040205080304" pitchFamily="18" charset="-128"/>
                    <a:ea typeface="MS PMincho" panose="02020600040205080304" pitchFamily="18" charset="-128"/>
                  </a:rPr>
                  <a:t>バニラ</a:t>
                </a:r>
                <a:endParaRPr kumimoji="1" lang="ja-JP" altLang="en-US">
                  <a:latin typeface="MS PMincho" panose="02020600040205080304" pitchFamily="18" charset="-128"/>
                  <a:ea typeface="MS PMincho" panose="02020600040205080304" pitchFamily="18" charset="-128"/>
                </a:endParaRPr>
              </a:p>
            </p:txBody>
          </p:sp>
        </p:grpSp>
        <p:grpSp>
          <p:nvGrpSpPr>
            <p:cNvPr id="64" name="グループ化 63">
              <a:extLst>
                <a:ext uri="{FF2B5EF4-FFF2-40B4-BE49-F238E27FC236}">
                  <a16:creationId xmlns:a16="http://schemas.microsoft.com/office/drawing/2014/main" id="{972E1DEF-9EB6-6E47-88FE-EE637847A28A}"/>
                </a:ext>
              </a:extLst>
            </p:cNvPr>
            <p:cNvGrpSpPr/>
            <p:nvPr/>
          </p:nvGrpSpPr>
          <p:grpSpPr>
            <a:xfrm>
              <a:off x="1464467" y="4198216"/>
              <a:ext cx="841427" cy="437416"/>
              <a:chOff x="510665" y="2915432"/>
              <a:chExt cx="841427" cy="437416"/>
            </a:xfrm>
          </p:grpSpPr>
          <p:sp>
            <p:nvSpPr>
              <p:cNvPr id="65" name="円/楕円 64">
                <a:extLst>
                  <a:ext uri="{FF2B5EF4-FFF2-40B4-BE49-F238E27FC236}">
                    <a16:creationId xmlns:a16="http://schemas.microsoft.com/office/drawing/2014/main" id="{A3B53353-20C1-5741-ABC2-21469CF37B7B}"/>
                  </a:ext>
                </a:extLst>
              </p:cNvPr>
              <p:cNvSpPr/>
              <p:nvPr/>
            </p:nvSpPr>
            <p:spPr>
              <a:xfrm>
                <a:off x="510665" y="2915432"/>
                <a:ext cx="841427" cy="437416"/>
              </a:xfrm>
              <a:prstGeom prst="ellipse">
                <a:avLst/>
              </a:prstGeom>
              <a:solidFill>
                <a:srgbClr val="FEA4C0"/>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latin typeface="MS PMincho" panose="02020600040205080304" pitchFamily="18" charset="-128"/>
                  <a:ea typeface="MS PMincho" panose="02020600040205080304" pitchFamily="18" charset="-128"/>
                </a:endParaRPr>
              </a:p>
            </p:txBody>
          </p:sp>
          <p:sp>
            <p:nvSpPr>
              <p:cNvPr id="66" name="テキスト ボックス 65">
                <a:extLst>
                  <a:ext uri="{FF2B5EF4-FFF2-40B4-BE49-F238E27FC236}">
                    <a16:creationId xmlns:a16="http://schemas.microsoft.com/office/drawing/2014/main" id="{F778CC24-0D2D-9044-808F-18E6114BA0A2}"/>
                  </a:ext>
                </a:extLst>
              </p:cNvPr>
              <p:cNvSpPr txBox="1"/>
              <p:nvPr/>
            </p:nvSpPr>
            <p:spPr>
              <a:xfrm>
                <a:off x="608212" y="2957504"/>
                <a:ext cx="688841" cy="384532"/>
              </a:xfrm>
              <a:prstGeom prst="rect">
                <a:avLst/>
              </a:prstGeom>
              <a:noFill/>
            </p:spPr>
            <p:txBody>
              <a:bodyPr wrap="none" rtlCol="0">
                <a:spAutoFit/>
              </a:bodyPr>
              <a:lstStyle/>
              <a:p>
                <a:r>
                  <a:rPr kumimoji="1" lang="ja-JP" altLang="en-US">
                    <a:latin typeface="MS PMincho" panose="02020600040205080304" pitchFamily="18" charset="-128"/>
                    <a:ea typeface="MS PMincho" panose="02020600040205080304" pitchFamily="18" charset="-128"/>
                  </a:rPr>
                  <a:t>上品</a:t>
                </a:r>
              </a:p>
            </p:txBody>
          </p:sp>
        </p:grpSp>
        <p:cxnSp>
          <p:nvCxnSpPr>
            <p:cNvPr id="67" name="直線矢印コネクタ 66">
              <a:extLst>
                <a:ext uri="{FF2B5EF4-FFF2-40B4-BE49-F238E27FC236}">
                  <a16:creationId xmlns:a16="http://schemas.microsoft.com/office/drawing/2014/main" id="{DB30FFD0-6D00-9E43-AC25-30E1AE3E3013}"/>
                </a:ext>
              </a:extLst>
            </p:cNvPr>
            <p:cNvCxnSpPr>
              <a:cxnSpLocks/>
            </p:cNvCxnSpPr>
            <p:nvPr/>
          </p:nvCxnSpPr>
          <p:spPr>
            <a:xfrm>
              <a:off x="3995936" y="4765735"/>
              <a:ext cx="576064"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雲形吹き出し 23">
              <a:extLst>
                <a:ext uri="{FF2B5EF4-FFF2-40B4-BE49-F238E27FC236}">
                  <a16:creationId xmlns:a16="http://schemas.microsoft.com/office/drawing/2014/main" id="{70DAF0C9-7DD9-574C-A80D-D50FD3BA8A1E}"/>
                </a:ext>
              </a:extLst>
            </p:cNvPr>
            <p:cNvSpPr/>
            <p:nvPr/>
          </p:nvSpPr>
          <p:spPr>
            <a:xfrm>
              <a:off x="2336679" y="4446116"/>
              <a:ext cx="1443233" cy="648072"/>
            </a:xfrm>
            <a:prstGeom prst="cloudCallout">
              <a:avLst>
                <a:gd name="adj1" fmla="val -79793"/>
                <a:gd name="adj2" fmla="val 9589"/>
              </a:avLst>
            </a:prstGeom>
            <a:solidFill>
              <a:srgbClr val="FFC000"/>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sz="1400" b="1">
                <a:latin typeface="MS PMincho" panose="02020600040205080304" pitchFamily="18" charset="-128"/>
                <a:ea typeface="MS PMincho" panose="02020600040205080304" pitchFamily="18" charset="-128"/>
              </a:endParaRPr>
            </a:p>
          </p:txBody>
        </p:sp>
        <p:sp>
          <p:nvSpPr>
            <p:cNvPr id="28" name="テキスト ボックス 27">
              <a:extLst>
                <a:ext uri="{FF2B5EF4-FFF2-40B4-BE49-F238E27FC236}">
                  <a16:creationId xmlns:a16="http://schemas.microsoft.com/office/drawing/2014/main" id="{608E209B-0F1B-B548-AE47-DAB78509AB35}"/>
                </a:ext>
              </a:extLst>
            </p:cNvPr>
            <p:cNvSpPr txBox="1"/>
            <p:nvPr/>
          </p:nvSpPr>
          <p:spPr>
            <a:xfrm>
              <a:off x="2521918" y="4496534"/>
              <a:ext cx="1143284" cy="544753"/>
            </a:xfrm>
            <a:prstGeom prst="rect">
              <a:avLst/>
            </a:prstGeom>
          </p:spPr>
          <p:txBody>
            <a:bodyPr wrap="none" rtlCol="0">
              <a:spAutoFit/>
            </a:bodyPr>
            <a:lstStyle/>
            <a:p>
              <a:r>
                <a:rPr kumimoji="1" lang="ja-JP" altLang="en-US" sz="1400" b="1">
                  <a:latin typeface="MS PMincho" panose="02020600040205080304" pitchFamily="18" charset="-128"/>
                  <a:ea typeface="MS PMincho" panose="02020600040205080304" pitchFamily="18" charset="-128"/>
                </a:rPr>
                <a:t>単語同士の</a:t>
              </a:r>
              <a:endParaRPr kumimoji="1" lang="en-US" altLang="ja-JP" sz="1400" b="1" dirty="0">
                <a:latin typeface="MS PMincho" panose="02020600040205080304" pitchFamily="18" charset="-128"/>
                <a:ea typeface="MS PMincho" panose="02020600040205080304" pitchFamily="18" charset="-128"/>
              </a:endParaRPr>
            </a:p>
            <a:p>
              <a:r>
                <a:rPr lang="ja-JP" altLang="en-US" sz="1400" b="1">
                  <a:latin typeface="MS PMincho" panose="02020600040205080304" pitchFamily="18" charset="-128"/>
                  <a:ea typeface="MS PMincho" panose="02020600040205080304" pitchFamily="18" charset="-128"/>
                </a:rPr>
                <a:t>距離は？</a:t>
              </a:r>
              <a:endParaRPr kumimoji="1" lang="ja-JP" altLang="en-US" sz="1400" b="1">
                <a:latin typeface="MS PMincho" panose="02020600040205080304" pitchFamily="18" charset="-128"/>
                <a:ea typeface="MS PMincho" panose="02020600040205080304" pitchFamily="18" charset="-128"/>
              </a:endParaRPr>
            </a:p>
          </p:txBody>
        </p:sp>
        <p:grpSp>
          <p:nvGrpSpPr>
            <p:cNvPr id="70" name="グループ化 69">
              <a:extLst>
                <a:ext uri="{FF2B5EF4-FFF2-40B4-BE49-F238E27FC236}">
                  <a16:creationId xmlns:a16="http://schemas.microsoft.com/office/drawing/2014/main" id="{0C14BB78-3853-9E49-885C-DF01D742E02D}"/>
                </a:ext>
              </a:extLst>
            </p:cNvPr>
            <p:cNvGrpSpPr/>
            <p:nvPr/>
          </p:nvGrpSpPr>
          <p:grpSpPr>
            <a:xfrm>
              <a:off x="6311528" y="4384421"/>
              <a:ext cx="841427" cy="437416"/>
              <a:chOff x="510665" y="2915432"/>
              <a:chExt cx="841427" cy="437416"/>
            </a:xfrm>
          </p:grpSpPr>
          <p:sp>
            <p:nvSpPr>
              <p:cNvPr id="71" name="円/楕円 70">
                <a:extLst>
                  <a:ext uri="{FF2B5EF4-FFF2-40B4-BE49-F238E27FC236}">
                    <a16:creationId xmlns:a16="http://schemas.microsoft.com/office/drawing/2014/main" id="{F47FAD3F-5641-1F4F-8F4B-DA5B4B1EA652}"/>
                  </a:ext>
                </a:extLst>
              </p:cNvPr>
              <p:cNvSpPr/>
              <p:nvPr/>
            </p:nvSpPr>
            <p:spPr>
              <a:xfrm>
                <a:off x="510665" y="2915432"/>
                <a:ext cx="841427" cy="437416"/>
              </a:xfrm>
              <a:prstGeom prst="ellipse">
                <a:avLst/>
              </a:prstGeom>
              <a:solidFill>
                <a:srgbClr val="FEA4C0"/>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latin typeface="MS PMincho" panose="02020600040205080304" pitchFamily="18" charset="-128"/>
                  <a:ea typeface="MS PMincho" panose="02020600040205080304" pitchFamily="18" charset="-128"/>
                </a:endParaRPr>
              </a:p>
            </p:txBody>
          </p:sp>
          <p:sp>
            <p:nvSpPr>
              <p:cNvPr id="72" name="テキスト ボックス 71">
                <a:extLst>
                  <a:ext uri="{FF2B5EF4-FFF2-40B4-BE49-F238E27FC236}">
                    <a16:creationId xmlns:a16="http://schemas.microsoft.com/office/drawing/2014/main" id="{F5BAB087-6301-A14C-B90D-63A037544C51}"/>
                  </a:ext>
                </a:extLst>
              </p:cNvPr>
              <p:cNvSpPr txBox="1"/>
              <p:nvPr/>
            </p:nvSpPr>
            <p:spPr>
              <a:xfrm>
                <a:off x="638544" y="2951282"/>
                <a:ext cx="625629" cy="384532"/>
              </a:xfrm>
              <a:prstGeom prst="rect">
                <a:avLst/>
              </a:prstGeom>
              <a:noFill/>
            </p:spPr>
            <p:txBody>
              <a:bodyPr wrap="none" rtlCol="0">
                <a:spAutoFit/>
              </a:bodyPr>
              <a:lstStyle/>
              <a:p>
                <a:r>
                  <a:rPr kumimoji="1" lang="ja-JP" altLang="en-US">
                    <a:latin typeface="MS PMincho" panose="02020600040205080304" pitchFamily="18" charset="-128"/>
                    <a:ea typeface="MS PMincho" panose="02020600040205080304" pitchFamily="18" charset="-128"/>
                  </a:rPr>
                  <a:t>バラ</a:t>
                </a:r>
              </a:p>
            </p:txBody>
          </p:sp>
        </p:grpSp>
        <p:grpSp>
          <p:nvGrpSpPr>
            <p:cNvPr id="73" name="グループ化 72">
              <a:extLst>
                <a:ext uri="{FF2B5EF4-FFF2-40B4-BE49-F238E27FC236}">
                  <a16:creationId xmlns:a16="http://schemas.microsoft.com/office/drawing/2014/main" id="{96130A36-F875-904B-81AD-EF48A42CABA2}"/>
                </a:ext>
              </a:extLst>
            </p:cNvPr>
            <p:cNvGrpSpPr/>
            <p:nvPr/>
          </p:nvGrpSpPr>
          <p:grpSpPr>
            <a:xfrm>
              <a:off x="4823025" y="4651246"/>
              <a:ext cx="871405" cy="437416"/>
              <a:chOff x="510665" y="2915432"/>
              <a:chExt cx="871405" cy="437416"/>
            </a:xfrm>
            <a:noFill/>
          </p:grpSpPr>
          <p:sp>
            <p:nvSpPr>
              <p:cNvPr id="74" name="円/楕円 73">
                <a:extLst>
                  <a:ext uri="{FF2B5EF4-FFF2-40B4-BE49-F238E27FC236}">
                    <a16:creationId xmlns:a16="http://schemas.microsoft.com/office/drawing/2014/main" id="{786DE499-F737-084B-87E6-740466B79062}"/>
                  </a:ext>
                </a:extLst>
              </p:cNvPr>
              <p:cNvSpPr/>
              <p:nvPr/>
            </p:nvSpPr>
            <p:spPr>
              <a:xfrm>
                <a:off x="510665" y="2915432"/>
                <a:ext cx="841427" cy="437416"/>
              </a:xfrm>
              <a:prstGeom prst="ellipse">
                <a:avLst/>
              </a:prstGeom>
              <a:solidFill>
                <a:srgbClr val="FEA4C0"/>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latin typeface="MS PMincho" panose="02020600040205080304" pitchFamily="18" charset="-128"/>
                  <a:ea typeface="MS PMincho" panose="02020600040205080304" pitchFamily="18" charset="-128"/>
                </a:endParaRPr>
              </a:p>
            </p:txBody>
          </p:sp>
          <p:sp>
            <p:nvSpPr>
              <p:cNvPr id="75" name="テキスト ボックス 74">
                <a:extLst>
                  <a:ext uri="{FF2B5EF4-FFF2-40B4-BE49-F238E27FC236}">
                    <a16:creationId xmlns:a16="http://schemas.microsoft.com/office/drawing/2014/main" id="{3412FDF8-A93A-0D4D-916F-94C88A77C9EF}"/>
                  </a:ext>
                </a:extLst>
              </p:cNvPr>
              <p:cNvSpPr txBox="1"/>
              <p:nvPr/>
            </p:nvSpPr>
            <p:spPr>
              <a:xfrm>
                <a:off x="532637" y="2949474"/>
                <a:ext cx="849433" cy="384532"/>
              </a:xfrm>
              <a:prstGeom prst="rect">
                <a:avLst/>
              </a:prstGeom>
              <a:grpFill/>
            </p:spPr>
            <p:txBody>
              <a:bodyPr wrap="none" rtlCol="0">
                <a:spAutoFit/>
              </a:bodyPr>
              <a:lstStyle/>
              <a:p>
                <a:r>
                  <a:rPr lang="ja-JP" altLang="en-US">
                    <a:latin typeface="MS PMincho" panose="02020600040205080304" pitchFamily="18" charset="-128"/>
                    <a:ea typeface="MS PMincho" panose="02020600040205080304" pitchFamily="18" charset="-128"/>
                  </a:rPr>
                  <a:t>バニラ</a:t>
                </a:r>
                <a:endParaRPr kumimoji="1" lang="ja-JP" altLang="en-US">
                  <a:latin typeface="MS PMincho" panose="02020600040205080304" pitchFamily="18" charset="-128"/>
                  <a:ea typeface="MS PMincho" panose="02020600040205080304" pitchFamily="18" charset="-128"/>
                </a:endParaRPr>
              </a:p>
            </p:txBody>
          </p:sp>
        </p:grpSp>
        <p:grpSp>
          <p:nvGrpSpPr>
            <p:cNvPr id="76" name="グループ化 75">
              <a:extLst>
                <a:ext uri="{FF2B5EF4-FFF2-40B4-BE49-F238E27FC236}">
                  <a16:creationId xmlns:a16="http://schemas.microsoft.com/office/drawing/2014/main" id="{2E7E6161-5548-5F41-9C52-43B60485260F}"/>
                </a:ext>
              </a:extLst>
            </p:cNvPr>
            <p:cNvGrpSpPr/>
            <p:nvPr/>
          </p:nvGrpSpPr>
          <p:grpSpPr>
            <a:xfrm>
              <a:off x="7605680" y="4328319"/>
              <a:ext cx="841427" cy="437416"/>
              <a:chOff x="510665" y="2915432"/>
              <a:chExt cx="841427" cy="437416"/>
            </a:xfrm>
          </p:grpSpPr>
          <p:sp>
            <p:nvSpPr>
              <p:cNvPr id="77" name="円/楕円 76">
                <a:extLst>
                  <a:ext uri="{FF2B5EF4-FFF2-40B4-BE49-F238E27FC236}">
                    <a16:creationId xmlns:a16="http://schemas.microsoft.com/office/drawing/2014/main" id="{65F2F118-CC02-3144-8F31-A7E6F4600EC7}"/>
                  </a:ext>
                </a:extLst>
              </p:cNvPr>
              <p:cNvSpPr/>
              <p:nvPr/>
            </p:nvSpPr>
            <p:spPr>
              <a:xfrm>
                <a:off x="510665" y="2915432"/>
                <a:ext cx="841427" cy="437416"/>
              </a:xfrm>
              <a:prstGeom prst="ellipse">
                <a:avLst/>
              </a:prstGeom>
              <a:solidFill>
                <a:srgbClr val="FEA4C0"/>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latin typeface="MS PMincho" panose="02020600040205080304" pitchFamily="18" charset="-128"/>
                  <a:ea typeface="MS PMincho" panose="02020600040205080304" pitchFamily="18" charset="-128"/>
                </a:endParaRPr>
              </a:p>
            </p:txBody>
          </p:sp>
          <p:sp>
            <p:nvSpPr>
              <p:cNvPr id="78" name="テキスト ボックス 77">
                <a:extLst>
                  <a:ext uri="{FF2B5EF4-FFF2-40B4-BE49-F238E27FC236}">
                    <a16:creationId xmlns:a16="http://schemas.microsoft.com/office/drawing/2014/main" id="{735C1DD4-F5C4-EF42-A20A-414FCB81C7CC}"/>
                  </a:ext>
                </a:extLst>
              </p:cNvPr>
              <p:cNvSpPr txBox="1"/>
              <p:nvPr/>
            </p:nvSpPr>
            <p:spPr>
              <a:xfrm>
                <a:off x="608212" y="2957504"/>
                <a:ext cx="688841" cy="384532"/>
              </a:xfrm>
              <a:prstGeom prst="rect">
                <a:avLst/>
              </a:prstGeom>
              <a:noFill/>
            </p:spPr>
            <p:txBody>
              <a:bodyPr wrap="none" rtlCol="0">
                <a:spAutoFit/>
              </a:bodyPr>
              <a:lstStyle/>
              <a:p>
                <a:r>
                  <a:rPr kumimoji="1" lang="ja-JP" altLang="en-US">
                    <a:latin typeface="MS PMincho" panose="02020600040205080304" pitchFamily="18" charset="-128"/>
                    <a:ea typeface="MS PMincho" panose="02020600040205080304" pitchFamily="18" charset="-128"/>
                  </a:rPr>
                  <a:t>上品</a:t>
                </a:r>
              </a:p>
            </p:txBody>
          </p:sp>
        </p:grpSp>
        <p:cxnSp>
          <p:nvCxnSpPr>
            <p:cNvPr id="69" name="直線コネクタ 68">
              <a:extLst>
                <a:ext uri="{FF2B5EF4-FFF2-40B4-BE49-F238E27FC236}">
                  <a16:creationId xmlns:a16="http://schemas.microsoft.com/office/drawing/2014/main" id="{405663EA-252D-EA48-B1AA-7245C43CBAB9}"/>
                </a:ext>
              </a:extLst>
            </p:cNvPr>
            <p:cNvCxnSpPr>
              <a:cxnSpLocks/>
              <a:stCxn id="74" idx="6"/>
              <a:endCxn id="71" idx="2"/>
            </p:cNvCxnSpPr>
            <p:nvPr/>
          </p:nvCxnSpPr>
          <p:spPr>
            <a:xfrm flipV="1">
              <a:off x="5664453" y="4603129"/>
              <a:ext cx="647075" cy="266825"/>
            </a:xfrm>
            <a:prstGeom prst="line">
              <a:avLst/>
            </a:prstGeom>
            <a:ln w="15875">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2C29980A-02FB-AC4F-AB55-85453DF349A4}"/>
                </a:ext>
              </a:extLst>
            </p:cNvPr>
            <p:cNvCxnSpPr>
              <a:stCxn id="71" idx="6"/>
              <a:endCxn id="77" idx="2"/>
            </p:cNvCxnSpPr>
            <p:nvPr/>
          </p:nvCxnSpPr>
          <p:spPr>
            <a:xfrm flipV="1">
              <a:off x="7152955" y="4547027"/>
              <a:ext cx="452725" cy="56102"/>
            </a:xfrm>
            <a:prstGeom prst="line">
              <a:avLst/>
            </a:prstGeom>
            <a:ln w="15875">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テキスト ボックス 80">
              <a:extLst>
                <a:ext uri="{FF2B5EF4-FFF2-40B4-BE49-F238E27FC236}">
                  <a16:creationId xmlns:a16="http://schemas.microsoft.com/office/drawing/2014/main" id="{1D992EED-14DC-774C-86A0-3F0568A12F77}"/>
                </a:ext>
              </a:extLst>
            </p:cNvPr>
            <p:cNvSpPr txBox="1"/>
            <p:nvPr/>
          </p:nvSpPr>
          <p:spPr>
            <a:xfrm>
              <a:off x="5805390" y="4609120"/>
              <a:ext cx="517997" cy="384532"/>
            </a:xfrm>
            <a:prstGeom prst="rect">
              <a:avLst/>
            </a:prstGeom>
          </p:spPr>
          <p:txBody>
            <a:bodyPr wrap="none" rtlCol="0">
              <a:spAutoFit/>
            </a:bodyPr>
            <a:lstStyle/>
            <a:p>
              <a:r>
                <a:rPr kumimoji="1" lang="en-US" altLang="ja-JP" dirty="0">
                  <a:latin typeface="MS PMincho" panose="02020600040205080304" pitchFamily="18" charset="-128"/>
                  <a:ea typeface="MS PMincho" panose="02020600040205080304" pitchFamily="18" charset="-128"/>
                </a:rPr>
                <a:t>0.5</a:t>
              </a:r>
              <a:endParaRPr kumimoji="1" lang="ja-JP" altLang="en-US">
                <a:latin typeface="MS PMincho" panose="02020600040205080304" pitchFamily="18" charset="-128"/>
                <a:ea typeface="MS PMincho" panose="02020600040205080304" pitchFamily="18" charset="-128"/>
              </a:endParaRPr>
            </a:p>
          </p:txBody>
        </p:sp>
        <p:sp>
          <p:nvSpPr>
            <p:cNvPr id="84" name="テキスト ボックス 83">
              <a:extLst>
                <a:ext uri="{FF2B5EF4-FFF2-40B4-BE49-F238E27FC236}">
                  <a16:creationId xmlns:a16="http://schemas.microsoft.com/office/drawing/2014/main" id="{2F4B0AF1-AD6C-C042-B34D-3810FC65DA95}"/>
                </a:ext>
              </a:extLst>
            </p:cNvPr>
            <p:cNvSpPr txBox="1"/>
            <p:nvPr/>
          </p:nvSpPr>
          <p:spPr>
            <a:xfrm>
              <a:off x="7178042" y="4315087"/>
              <a:ext cx="517997" cy="384532"/>
            </a:xfrm>
            <a:prstGeom prst="rect">
              <a:avLst/>
            </a:prstGeom>
          </p:spPr>
          <p:txBody>
            <a:bodyPr wrap="none" rtlCol="0">
              <a:spAutoFit/>
            </a:bodyPr>
            <a:lstStyle/>
            <a:p>
              <a:r>
                <a:rPr kumimoji="1" lang="en-US" altLang="ja-JP" dirty="0">
                  <a:latin typeface="MS PMincho" panose="02020600040205080304" pitchFamily="18" charset="-128"/>
                  <a:ea typeface="MS PMincho" panose="02020600040205080304" pitchFamily="18" charset="-128"/>
                </a:rPr>
                <a:t>0.2</a:t>
              </a:r>
              <a:endParaRPr kumimoji="1" lang="ja-JP" altLang="en-US">
                <a:latin typeface="MS PMincho" panose="02020600040205080304" pitchFamily="18" charset="-128"/>
                <a:ea typeface="MS PMincho" panose="02020600040205080304" pitchFamily="18" charset="-128"/>
              </a:endParaRPr>
            </a:p>
          </p:txBody>
        </p:sp>
      </p:grpSp>
    </p:spTree>
    <p:extLst>
      <p:ext uri="{BB962C8B-B14F-4D97-AF65-F5344CB8AC3E}">
        <p14:creationId xmlns:p14="http://schemas.microsoft.com/office/powerpoint/2010/main" val="343142779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Malgun Gothic"/>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Malgun Gothic"/>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w="9525" cap="flat" cmpd="sng">
          <a:solidFill>
            <a:schemeClr val="dk2"/>
          </a:solidFill>
          <a:prstDash val="solid"/>
          <a:round/>
        </a:ln>
      </a:spPr>
      <a:bodyPr lIns="91425" tIns="91425" rIns="91425" bIns="91425" anchor="ctr" anchorCtr="0">
        <a:noAutofit/>
      </a:bodyPr>
      <a:lstStyle>
        <a:defPPr>
          <a:defRPr/>
        </a:defPPr>
      </a:lstStyle>
    </a:spDef>
    <a:lnDef>
      <a:spPr>
        <a:ln w="15875">
          <a:solidFill>
            <a:srgbClr val="00B0F0"/>
          </a:solidFill>
          <a:headEnd type="oval" w="med" len="med"/>
          <a:tailEnd type="arrow"/>
        </a:ln>
      </a:spPr>
      <a:bodyPr/>
      <a:lstStyle/>
      <a:style>
        <a:lnRef idx="1">
          <a:schemeClr val="accent1"/>
        </a:lnRef>
        <a:fillRef idx="0">
          <a:schemeClr val="accent1"/>
        </a:fillRef>
        <a:effectRef idx="0">
          <a:schemeClr val="accent1"/>
        </a:effectRef>
        <a:fontRef idx="minor">
          <a:schemeClr val="tx1"/>
        </a:fontRef>
      </a:style>
    </a:lnDef>
    <a:txDef>
      <a:spPr/>
      <a:bodyPr/>
      <a:lstStyle/>
    </a:txDef>
  </a:objectDefaults>
  <a:extraClrSchemeLst/>
  <a:extLst>
    <a:ext uri="{05A4C25C-085E-4340-85A3-A5531E510DB2}">
      <thm15:themeFamily xmlns:thm15="http://schemas.microsoft.com/office/thememl/2012/main" name="ドコモ様_おでかけ情報へのメタ情報付加例" id="{F4A5E5BF-C077-4046-A17A-F7BB7362407F}" vid="{817DE541-0F88-F04C-8297-C2BC3C6806E1}"/>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Malgun Gothic"/>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Malgun Gothic"/>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テーマ</Template>
  <TotalTime>1106</TotalTime>
  <Words>270</Words>
  <Application>Microsoft Macintosh PowerPoint</Application>
  <PresentationFormat>画面に合わせる (4:3)</PresentationFormat>
  <Paragraphs>85</Paragraphs>
  <Slides>4</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vt:i4>
      </vt:variant>
    </vt:vector>
  </HeadingPairs>
  <TitlesOfParts>
    <vt:vector size="10" baseType="lpstr">
      <vt:lpstr>ＭＳ Ｐゴシック</vt:lpstr>
      <vt:lpstr>MS PMincho</vt:lpstr>
      <vt:lpstr>メイリオ</vt:lpstr>
      <vt:lpstr>Arial</vt:lpstr>
      <vt:lpstr>Calibri</vt:lpstr>
      <vt:lpstr>Office テーマ</vt:lpstr>
      <vt:lpstr>インターンシップメニュー</vt:lpstr>
      <vt:lpstr>自己紹介</vt:lpstr>
      <vt:lpstr>タスク概要</vt:lpstr>
      <vt:lpstr>作業の流れ</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インターンシップメニュー</dc:title>
  <dc:subject/>
  <dc:creator>嘉陽 桃子</dc:creator>
  <cp:keywords/>
  <dc:description/>
  <cp:lastModifiedBy>嘉陽 桃子</cp:lastModifiedBy>
  <cp:revision>128</cp:revision>
  <dcterms:created xsi:type="dcterms:W3CDTF">2020-09-03T08:03:53Z</dcterms:created>
  <dcterms:modified xsi:type="dcterms:W3CDTF">2020-09-04T02:30:23Z</dcterms:modified>
  <cp:category/>
  <cp:version>0906.0100.01</cp:version>
</cp:coreProperties>
</file>