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AE58F-C996-45A6-9871-11E8A905E6F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F59F94-A47C-4AF4-8B6E-734403028855}">
      <dgm:prSet phldrT="[Text]"/>
      <dgm:spPr/>
      <dgm:t>
        <a:bodyPr/>
        <a:lstStyle/>
        <a:p>
          <a:r>
            <a:rPr lang="en-US" dirty="0" smtClean="0"/>
            <a:t>Executive </a:t>
          </a:r>
        </a:p>
        <a:p>
          <a:r>
            <a:rPr lang="en-US" dirty="0" smtClean="0"/>
            <a:t>Vice President (EVP)</a:t>
          </a:r>
        </a:p>
      </dgm:t>
    </dgm:pt>
    <dgm:pt modelId="{8900CF01-2B35-4051-890B-575156050DE3}" type="parTrans" cxnId="{F407C155-CC69-4F7F-A9E0-C3C11DC65A32}">
      <dgm:prSet/>
      <dgm:spPr/>
      <dgm:t>
        <a:bodyPr/>
        <a:lstStyle/>
        <a:p>
          <a:endParaRPr lang="en-US"/>
        </a:p>
      </dgm:t>
    </dgm:pt>
    <dgm:pt modelId="{B760A0AF-F525-41E1-8012-3032636027CA}" type="sibTrans" cxnId="{F407C155-CC69-4F7F-A9E0-C3C11DC65A32}">
      <dgm:prSet/>
      <dgm:spPr/>
      <dgm:t>
        <a:bodyPr/>
        <a:lstStyle/>
        <a:p>
          <a:endParaRPr lang="en-US"/>
        </a:p>
      </dgm:t>
    </dgm:pt>
    <dgm:pt modelId="{87C02EB9-02D6-4735-92F2-3160E98B3F68}">
      <dgm:prSet phldrT="[Text]"/>
      <dgm:spPr/>
      <dgm:t>
        <a:bodyPr/>
        <a:lstStyle/>
        <a:p>
          <a:r>
            <a:rPr lang="en-US" dirty="0" smtClean="0"/>
            <a:t>Senior Asst. Vice President </a:t>
          </a:r>
        </a:p>
        <a:p>
          <a:r>
            <a:rPr lang="en-US" dirty="0" smtClean="0"/>
            <a:t>(SAVP)</a:t>
          </a:r>
          <a:endParaRPr lang="en-US" dirty="0"/>
        </a:p>
      </dgm:t>
    </dgm:pt>
    <dgm:pt modelId="{44FA7AC9-2386-416A-87BA-B6D56F719710}" type="parTrans" cxnId="{E36E9B47-6366-4CD4-8EE1-B80720FB9150}">
      <dgm:prSet/>
      <dgm:spPr/>
      <dgm:t>
        <a:bodyPr/>
        <a:lstStyle/>
        <a:p>
          <a:endParaRPr lang="en-US"/>
        </a:p>
      </dgm:t>
    </dgm:pt>
    <dgm:pt modelId="{D7185787-BC25-44F6-96E5-4B4334059CEF}" type="sibTrans" cxnId="{E36E9B47-6366-4CD4-8EE1-B80720FB9150}">
      <dgm:prSet/>
      <dgm:spPr/>
      <dgm:t>
        <a:bodyPr/>
        <a:lstStyle/>
        <a:p>
          <a:endParaRPr lang="en-US"/>
        </a:p>
      </dgm:t>
    </dgm:pt>
    <dgm:pt modelId="{F3B5AFA1-4874-4175-8C06-F2D6163979E7}">
      <dgm:prSet phldrT="[Text]"/>
      <dgm:spPr/>
      <dgm:t>
        <a:bodyPr/>
        <a:lstStyle/>
        <a:p>
          <a:r>
            <a:rPr lang="en-US" dirty="0" smtClean="0"/>
            <a:t>Asst. Officer</a:t>
          </a:r>
        </a:p>
        <a:p>
          <a:r>
            <a:rPr lang="en-US" dirty="0" smtClean="0"/>
            <a:t>(AO)</a:t>
          </a:r>
          <a:endParaRPr lang="en-US" dirty="0"/>
        </a:p>
      </dgm:t>
    </dgm:pt>
    <dgm:pt modelId="{8E56AE17-492C-4B2F-8C73-7E33777BB5AE}" type="parTrans" cxnId="{5D628A46-54E2-40E4-93EC-10F2D6A101D3}">
      <dgm:prSet/>
      <dgm:spPr/>
      <dgm:t>
        <a:bodyPr/>
        <a:lstStyle/>
        <a:p>
          <a:endParaRPr lang="en-US"/>
        </a:p>
      </dgm:t>
    </dgm:pt>
    <dgm:pt modelId="{CB476094-6F35-4328-8608-264D741BFA57}" type="sibTrans" cxnId="{5D628A46-54E2-40E4-93EC-10F2D6A101D3}">
      <dgm:prSet/>
      <dgm:spPr/>
      <dgm:t>
        <a:bodyPr/>
        <a:lstStyle/>
        <a:p>
          <a:endParaRPr lang="en-US"/>
        </a:p>
      </dgm:t>
    </dgm:pt>
    <dgm:pt modelId="{CE10C136-457E-4DF0-9D11-ACD721EC438B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CB82CB8-4F70-453A-8CDC-EBC24428772C}" type="parTrans" cxnId="{C50AFCFC-4C7C-41D7-8EF8-4C839286CFA0}">
      <dgm:prSet/>
      <dgm:spPr/>
      <dgm:t>
        <a:bodyPr/>
        <a:lstStyle/>
        <a:p>
          <a:endParaRPr lang="en-US"/>
        </a:p>
      </dgm:t>
    </dgm:pt>
    <dgm:pt modelId="{4B3BF14F-8A87-4D6A-9803-2EAA9B2D6427}" type="sibTrans" cxnId="{C50AFCFC-4C7C-41D7-8EF8-4C839286CFA0}">
      <dgm:prSet/>
      <dgm:spPr/>
      <dgm:t>
        <a:bodyPr/>
        <a:lstStyle/>
        <a:p>
          <a:endParaRPr lang="en-US"/>
        </a:p>
      </dgm:t>
    </dgm:pt>
    <dgm:pt modelId="{2C048140-7A37-4A26-A911-98183BACA5B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899A44F-3123-4227-89BA-95DB30723E73}" type="parTrans" cxnId="{9DAA2279-71C3-441C-85F9-2A6E55ED4C7F}">
      <dgm:prSet/>
      <dgm:spPr/>
      <dgm:t>
        <a:bodyPr/>
        <a:lstStyle/>
        <a:p>
          <a:endParaRPr lang="en-US"/>
        </a:p>
      </dgm:t>
    </dgm:pt>
    <dgm:pt modelId="{2BE63E9B-7D9A-414B-81C8-EE964ED218A3}" type="sibTrans" cxnId="{9DAA2279-71C3-441C-85F9-2A6E55ED4C7F}">
      <dgm:prSet/>
      <dgm:spPr/>
      <dgm:t>
        <a:bodyPr/>
        <a:lstStyle/>
        <a:p>
          <a:endParaRPr lang="en-US"/>
        </a:p>
      </dgm:t>
    </dgm:pt>
    <dgm:pt modelId="{78732771-3778-4A04-846C-3D8071775E86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FC391DB5-ED64-40D0-B476-597401B23EC0}" type="parTrans" cxnId="{0F9274A3-C15D-47BD-A3BE-8F74D20F4C74}">
      <dgm:prSet/>
      <dgm:spPr/>
      <dgm:t>
        <a:bodyPr/>
        <a:lstStyle/>
        <a:p>
          <a:endParaRPr lang="en-US"/>
        </a:p>
      </dgm:t>
    </dgm:pt>
    <dgm:pt modelId="{85612B17-D7D7-4323-97AA-2295DEFBDF28}" type="sibTrans" cxnId="{0F9274A3-C15D-47BD-A3BE-8F74D20F4C74}">
      <dgm:prSet/>
      <dgm:spPr/>
      <dgm:t>
        <a:bodyPr/>
        <a:lstStyle/>
        <a:p>
          <a:endParaRPr lang="en-US"/>
        </a:p>
      </dgm:t>
    </dgm:pt>
    <dgm:pt modelId="{B65C8BEB-5E55-46D8-A604-23B252ED04E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D45A95FE-6896-4482-8C34-97EACB28A7E4}" type="parTrans" cxnId="{0C83A1A6-8A5B-45CD-BCA3-B61996CF503B}">
      <dgm:prSet/>
      <dgm:spPr/>
      <dgm:t>
        <a:bodyPr/>
        <a:lstStyle/>
        <a:p>
          <a:endParaRPr lang="en-US"/>
        </a:p>
      </dgm:t>
    </dgm:pt>
    <dgm:pt modelId="{E7E7D0E2-FA97-4ACE-95D6-36AFF486DDC9}" type="sibTrans" cxnId="{0C83A1A6-8A5B-45CD-BCA3-B61996CF503B}">
      <dgm:prSet/>
      <dgm:spPr/>
      <dgm:t>
        <a:bodyPr/>
        <a:lstStyle/>
        <a:p>
          <a:endParaRPr lang="en-US"/>
        </a:p>
      </dgm:t>
    </dgm:pt>
    <dgm:pt modelId="{BC97FEBE-9FAE-4623-A852-955FF5D5F699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22FE37C-D07E-4565-A0A7-702D48821BAC}" type="parTrans" cxnId="{F8C66DB7-C343-42BC-8C14-BB594962EE1E}">
      <dgm:prSet/>
      <dgm:spPr/>
      <dgm:t>
        <a:bodyPr/>
        <a:lstStyle/>
        <a:p>
          <a:endParaRPr lang="en-US"/>
        </a:p>
      </dgm:t>
    </dgm:pt>
    <dgm:pt modelId="{6B884AE2-F662-4157-8E90-AF0A9D72281C}" type="sibTrans" cxnId="{F8C66DB7-C343-42BC-8C14-BB594962EE1E}">
      <dgm:prSet/>
      <dgm:spPr/>
      <dgm:t>
        <a:bodyPr/>
        <a:lstStyle/>
        <a:p>
          <a:endParaRPr lang="en-US"/>
        </a:p>
      </dgm:t>
    </dgm:pt>
    <dgm:pt modelId="{C59DABB5-E6D9-42E0-833C-62D6214B4BF0}">
      <dgm:prSet phldrT="[Text]"/>
      <dgm:spPr/>
      <dgm:t>
        <a:bodyPr/>
        <a:lstStyle/>
        <a:p>
          <a:r>
            <a:rPr lang="en-US" dirty="0" smtClean="0"/>
            <a:t>13</a:t>
          </a:r>
          <a:endParaRPr lang="en-US" dirty="0"/>
        </a:p>
      </dgm:t>
    </dgm:pt>
    <dgm:pt modelId="{E695BB73-2993-404B-BF1A-4FA4F10D5C30}" type="parTrans" cxnId="{66CAF87A-EEAE-4531-A087-61898C401F1B}">
      <dgm:prSet/>
      <dgm:spPr/>
      <dgm:t>
        <a:bodyPr/>
        <a:lstStyle/>
        <a:p>
          <a:endParaRPr lang="en-US"/>
        </a:p>
      </dgm:t>
    </dgm:pt>
    <dgm:pt modelId="{4EFDF159-AE33-4ACF-B4BF-FFF57DD62DD6}" type="sibTrans" cxnId="{66CAF87A-EEAE-4531-A087-61898C401F1B}">
      <dgm:prSet/>
      <dgm:spPr/>
      <dgm:t>
        <a:bodyPr/>
        <a:lstStyle/>
        <a:p>
          <a:endParaRPr lang="en-US"/>
        </a:p>
      </dgm:t>
    </dgm:pt>
    <dgm:pt modelId="{8BF32A33-CEEA-484B-999B-3ADDB55B132A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86D347FB-5841-4A11-AB00-5255A61D6D52}" type="parTrans" cxnId="{8395C6F0-F36B-4262-88D7-E9A8A955F138}">
      <dgm:prSet/>
      <dgm:spPr/>
      <dgm:t>
        <a:bodyPr/>
        <a:lstStyle/>
        <a:p>
          <a:endParaRPr lang="en-US"/>
        </a:p>
      </dgm:t>
    </dgm:pt>
    <dgm:pt modelId="{365BE214-938C-4E70-9761-171B9B624DED}" type="sibTrans" cxnId="{8395C6F0-F36B-4262-88D7-E9A8A955F138}">
      <dgm:prSet/>
      <dgm:spPr/>
      <dgm:t>
        <a:bodyPr/>
        <a:lstStyle/>
        <a:p>
          <a:endParaRPr lang="en-US"/>
        </a:p>
      </dgm:t>
    </dgm:pt>
    <dgm:pt modelId="{2204E07C-90F6-4720-9628-0B2124BF339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0D5508-C1B9-4684-84D3-A6B676BC2EA0}" type="parTrans" cxnId="{70393751-E754-4E53-8716-442DBA6745AE}">
      <dgm:prSet/>
      <dgm:spPr/>
      <dgm:t>
        <a:bodyPr/>
        <a:lstStyle/>
        <a:p>
          <a:endParaRPr lang="en-US"/>
        </a:p>
      </dgm:t>
    </dgm:pt>
    <dgm:pt modelId="{3849FCB7-55BF-4DDD-B763-E5F8054755DE}" type="sibTrans" cxnId="{70393751-E754-4E53-8716-442DBA6745AE}">
      <dgm:prSet/>
      <dgm:spPr/>
      <dgm:t>
        <a:bodyPr/>
        <a:lstStyle/>
        <a:p>
          <a:endParaRPr lang="en-US"/>
        </a:p>
      </dgm:t>
    </dgm:pt>
    <dgm:pt modelId="{D53F772F-B18F-4605-B450-7B0E712AA4B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8FE9F842-4FB9-4380-993B-C6081FB8414A}" type="parTrans" cxnId="{9CF86BEA-B7AA-497A-BA32-928718E3B2A4}">
      <dgm:prSet/>
      <dgm:spPr/>
      <dgm:t>
        <a:bodyPr/>
        <a:lstStyle/>
        <a:p>
          <a:endParaRPr lang="en-US"/>
        </a:p>
      </dgm:t>
    </dgm:pt>
    <dgm:pt modelId="{51791F2D-988E-42B4-9A4E-4CBF164D9E67}" type="sibTrans" cxnId="{9CF86BEA-B7AA-497A-BA32-928718E3B2A4}">
      <dgm:prSet/>
      <dgm:spPr/>
      <dgm:t>
        <a:bodyPr/>
        <a:lstStyle/>
        <a:p>
          <a:endParaRPr lang="en-US"/>
        </a:p>
      </dgm:t>
    </dgm:pt>
    <dgm:pt modelId="{65CB43C2-5D1D-410D-ADD3-42E546910850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776F1B5F-4EC0-405D-AFC4-5E661A836513}" type="parTrans" cxnId="{CD8A3B10-F8F2-4EFF-A19F-00A70972D8D1}">
      <dgm:prSet/>
      <dgm:spPr/>
      <dgm:t>
        <a:bodyPr/>
        <a:lstStyle/>
        <a:p>
          <a:endParaRPr lang="en-US"/>
        </a:p>
      </dgm:t>
    </dgm:pt>
    <dgm:pt modelId="{C5D96EB1-13A8-404A-B05A-5F97B9E3441B}" type="sibTrans" cxnId="{CD8A3B10-F8F2-4EFF-A19F-00A70972D8D1}">
      <dgm:prSet/>
      <dgm:spPr/>
      <dgm:t>
        <a:bodyPr/>
        <a:lstStyle/>
        <a:p>
          <a:endParaRPr lang="en-US"/>
        </a:p>
      </dgm:t>
    </dgm:pt>
    <dgm:pt modelId="{6235B123-41FA-4386-9B39-1A1593E05270}">
      <dgm:prSet phldrT="[Text]"/>
      <dgm:spPr/>
      <dgm:t>
        <a:bodyPr/>
        <a:lstStyle/>
        <a:p>
          <a:r>
            <a:rPr lang="en-US" dirty="0" smtClean="0"/>
            <a:t>Asst. Vice President </a:t>
          </a:r>
        </a:p>
        <a:p>
          <a:r>
            <a:rPr lang="en-US" dirty="0" smtClean="0"/>
            <a:t>(AVP)</a:t>
          </a:r>
          <a:endParaRPr lang="en-US" dirty="0"/>
        </a:p>
      </dgm:t>
    </dgm:pt>
    <dgm:pt modelId="{4DEDDE01-272A-4920-A5C2-DE82BBDC77AB}" type="parTrans" cxnId="{ACD685FA-1607-46EA-8060-6028B0B942BA}">
      <dgm:prSet/>
      <dgm:spPr/>
      <dgm:t>
        <a:bodyPr/>
        <a:lstStyle/>
        <a:p>
          <a:endParaRPr lang="en-US"/>
        </a:p>
      </dgm:t>
    </dgm:pt>
    <dgm:pt modelId="{19D8E651-5E88-439A-92E3-257E6B603B32}" type="sibTrans" cxnId="{ACD685FA-1607-46EA-8060-6028B0B942BA}">
      <dgm:prSet/>
      <dgm:spPr/>
      <dgm:t>
        <a:bodyPr/>
        <a:lstStyle/>
        <a:p>
          <a:endParaRPr lang="en-US"/>
        </a:p>
      </dgm:t>
    </dgm:pt>
    <dgm:pt modelId="{33D5417C-9E58-4A00-B3D9-45FEAAE7049D}">
      <dgm:prSet phldrT="[Text]"/>
      <dgm:spPr/>
      <dgm:t>
        <a:bodyPr/>
        <a:lstStyle/>
        <a:p>
          <a:r>
            <a:rPr lang="en-US" dirty="0" smtClean="0"/>
            <a:t>First Asst. Vice President (FAVP)</a:t>
          </a:r>
          <a:endParaRPr lang="en-US" dirty="0"/>
        </a:p>
      </dgm:t>
    </dgm:pt>
    <dgm:pt modelId="{553C36DA-73F0-49EE-9AAA-8A2D0D1B32CA}" type="parTrans" cxnId="{C4FC8672-5860-47DE-8ECE-69A62192C4DD}">
      <dgm:prSet/>
      <dgm:spPr/>
      <dgm:t>
        <a:bodyPr/>
        <a:lstStyle/>
        <a:p>
          <a:endParaRPr lang="en-US"/>
        </a:p>
      </dgm:t>
    </dgm:pt>
    <dgm:pt modelId="{6358D8EA-0795-4C4A-B551-DB65FE399183}" type="sibTrans" cxnId="{C4FC8672-5860-47DE-8ECE-69A62192C4DD}">
      <dgm:prSet/>
      <dgm:spPr/>
      <dgm:t>
        <a:bodyPr/>
        <a:lstStyle/>
        <a:p>
          <a:endParaRPr lang="en-US"/>
        </a:p>
      </dgm:t>
    </dgm:pt>
    <dgm:pt modelId="{19FBEE5F-42F6-409F-90F8-599572ED6ED9}">
      <dgm:prSet phldrT="[Text]"/>
      <dgm:spPr/>
      <dgm:t>
        <a:bodyPr/>
        <a:lstStyle/>
        <a:p>
          <a:r>
            <a:rPr lang="en-US" dirty="0" smtClean="0"/>
            <a:t>Senior Executive Officer (SEO)</a:t>
          </a:r>
          <a:endParaRPr lang="en-US" dirty="0"/>
        </a:p>
      </dgm:t>
    </dgm:pt>
    <dgm:pt modelId="{A7224D80-F1AB-4AE2-AACE-FC0510B4227C}" type="parTrans" cxnId="{7A6A933A-C5DF-4B71-98B4-7557EC764CB3}">
      <dgm:prSet/>
      <dgm:spPr/>
      <dgm:t>
        <a:bodyPr/>
        <a:lstStyle/>
        <a:p>
          <a:endParaRPr lang="en-US"/>
        </a:p>
      </dgm:t>
    </dgm:pt>
    <dgm:pt modelId="{D933BCF2-F6C3-4946-808B-75472B402C9D}" type="sibTrans" cxnId="{7A6A933A-C5DF-4B71-98B4-7557EC764CB3}">
      <dgm:prSet/>
      <dgm:spPr/>
      <dgm:t>
        <a:bodyPr/>
        <a:lstStyle/>
        <a:p>
          <a:endParaRPr lang="en-US"/>
        </a:p>
      </dgm:t>
    </dgm:pt>
    <dgm:pt modelId="{3D67C46E-9C8C-4279-A6DB-CA79C934B967}">
      <dgm:prSet phldrT="[Text]"/>
      <dgm:spPr/>
      <dgm:t>
        <a:bodyPr/>
        <a:lstStyle/>
        <a:p>
          <a:r>
            <a:rPr lang="en-US" dirty="0" smtClean="0"/>
            <a:t>Executive Officer</a:t>
          </a:r>
        </a:p>
        <a:p>
          <a:r>
            <a:rPr lang="en-US" dirty="0" smtClean="0"/>
            <a:t>(EO)</a:t>
          </a:r>
          <a:endParaRPr lang="en-US" dirty="0"/>
        </a:p>
      </dgm:t>
    </dgm:pt>
    <dgm:pt modelId="{ACFAABF3-E8E6-4461-9096-5F82C9618C53}" type="parTrans" cxnId="{B8F045F7-DE0C-463E-9277-AA8BF9227F24}">
      <dgm:prSet/>
      <dgm:spPr/>
      <dgm:t>
        <a:bodyPr/>
        <a:lstStyle/>
        <a:p>
          <a:endParaRPr lang="en-US"/>
        </a:p>
      </dgm:t>
    </dgm:pt>
    <dgm:pt modelId="{99EDB40A-8016-49D6-8E27-B5B2461872AD}" type="sibTrans" cxnId="{B8F045F7-DE0C-463E-9277-AA8BF9227F24}">
      <dgm:prSet/>
      <dgm:spPr/>
      <dgm:t>
        <a:bodyPr/>
        <a:lstStyle/>
        <a:p>
          <a:endParaRPr lang="en-US"/>
        </a:p>
      </dgm:t>
    </dgm:pt>
    <dgm:pt modelId="{0E47FB34-78F9-4BD2-8E95-D069B45870FA}">
      <dgm:prSet phldrT="[Text]"/>
      <dgm:spPr/>
      <dgm:t>
        <a:bodyPr/>
        <a:lstStyle/>
        <a:p>
          <a:r>
            <a:rPr lang="en-US" dirty="0" smtClean="0"/>
            <a:t>Senior Officer</a:t>
          </a:r>
        </a:p>
        <a:p>
          <a:r>
            <a:rPr lang="en-US" dirty="0" smtClean="0"/>
            <a:t>(SO)</a:t>
          </a:r>
          <a:endParaRPr lang="en-US" dirty="0"/>
        </a:p>
      </dgm:t>
    </dgm:pt>
    <dgm:pt modelId="{F2E3DA5E-F8B8-4F09-A943-F3E62B7EDA8C}" type="parTrans" cxnId="{0627CBFD-8405-4BAE-9715-B5FCC8A0563A}">
      <dgm:prSet/>
      <dgm:spPr/>
      <dgm:t>
        <a:bodyPr/>
        <a:lstStyle/>
        <a:p>
          <a:endParaRPr lang="en-US"/>
        </a:p>
      </dgm:t>
    </dgm:pt>
    <dgm:pt modelId="{708A7524-8A49-4901-A91B-FF8BFDF5B46E}" type="sibTrans" cxnId="{0627CBFD-8405-4BAE-9715-B5FCC8A0563A}">
      <dgm:prSet/>
      <dgm:spPr/>
      <dgm:t>
        <a:bodyPr/>
        <a:lstStyle/>
        <a:p>
          <a:endParaRPr lang="en-US"/>
        </a:p>
      </dgm:t>
    </dgm:pt>
    <dgm:pt modelId="{C232FAF1-2197-4DFA-A493-08051B3826B3}">
      <dgm:prSet phldrT="[Text]"/>
      <dgm:spPr/>
      <dgm:t>
        <a:bodyPr/>
        <a:lstStyle/>
        <a:p>
          <a:r>
            <a:rPr lang="en-US" dirty="0" smtClean="0"/>
            <a:t>Probationary Officer</a:t>
          </a:r>
        </a:p>
        <a:p>
          <a:r>
            <a:rPr lang="en-US" dirty="0" smtClean="0"/>
            <a:t>(PO)</a:t>
          </a:r>
          <a:endParaRPr lang="en-US" dirty="0"/>
        </a:p>
      </dgm:t>
    </dgm:pt>
    <dgm:pt modelId="{C91A16B1-3CE0-4E9E-9179-A603ECF44E92}" type="parTrans" cxnId="{E60E56D3-BAE5-4624-A19F-8647A76137FC}">
      <dgm:prSet/>
      <dgm:spPr/>
      <dgm:t>
        <a:bodyPr/>
        <a:lstStyle/>
        <a:p>
          <a:endParaRPr lang="en-US"/>
        </a:p>
      </dgm:t>
    </dgm:pt>
    <dgm:pt modelId="{E834A6C7-6428-44EA-A8BD-B6550F6456C6}" type="sibTrans" cxnId="{E60E56D3-BAE5-4624-A19F-8647A76137FC}">
      <dgm:prSet/>
      <dgm:spPr/>
      <dgm:t>
        <a:bodyPr/>
        <a:lstStyle/>
        <a:p>
          <a:endParaRPr lang="en-US"/>
        </a:p>
      </dgm:t>
    </dgm:pt>
    <dgm:pt modelId="{AC45A98F-BF5E-42EF-A255-3E3107EEB2DF}">
      <dgm:prSet phldrT="[Text]"/>
      <dgm:spPr/>
      <dgm:t>
        <a:bodyPr/>
        <a:lstStyle/>
        <a:p>
          <a:r>
            <a:rPr lang="en-US" dirty="0" smtClean="0"/>
            <a:t>Officer</a:t>
          </a:r>
          <a:endParaRPr lang="en-US" dirty="0"/>
        </a:p>
      </dgm:t>
    </dgm:pt>
    <dgm:pt modelId="{C585B23D-0413-428D-A17D-6EA48FF0F2E2}" type="parTrans" cxnId="{83D504D0-EC40-443C-9C24-18B6983DABD6}">
      <dgm:prSet/>
      <dgm:spPr/>
      <dgm:t>
        <a:bodyPr/>
        <a:lstStyle/>
        <a:p>
          <a:endParaRPr lang="en-US"/>
        </a:p>
      </dgm:t>
    </dgm:pt>
    <dgm:pt modelId="{72CF7B60-E481-401F-803E-4F74EC9A3C80}" type="sibTrans" cxnId="{83D504D0-EC40-443C-9C24-18B6983DABD6}">
      <dgm:prSet/>
      <dgm:spPr/>
      <dgm:t>
        <a:bodyPr/>
        <a:lstStyle/>
        <a:p>
          <a:endParaRPr lang="en-US"/>
        </a:p>
      </dgm:t>
    </dgm:pt>
    <dgm:pt modelId="{8239B2D6-8C52-4697-AE69-A2CF35C41E00}">
      <dgm:prSet phldrT="[Text]"/>
      <dgm:spPr/>
      <dgm:t>
        <a:bodyPr/>
        <a:lstStyle/>
        <a:p>
          <a:r>
            <a:rPr lang="en-US" dirty="0" smtClean="0"/>
            <a:t>Junior Officer</a:t>
          </a:r>
        </a:p>
        <a:p>
          <a:r>
            <a:rPr lang="en-US" dirty="0" smtClean="0"/>
            <a:t>(JO)</a:t>
          </a:r>
          <a:endParaRPr lang="en-US" dirty="0"/>
        </a:p>
      </dgm:t>
    </dgm:pt>
    <dgm:pt modelId="{7AFA574D-5BEB-457B-9919-CA984634EACC}" type="parTrans" cxnId="{F0C77A85-6A2A-44A6-95CB-BED820B10164}">
      <dgm:prSet/>
      <dgm:spPr/>
      <dgm:t>
        <a:bodyPr/>
        <a:lstStyle/>
        <a:p>
          <a:endParaRPr lang="en-US"/>
        </a:p>
      </dgm:t>
    </dgm:pt>
    <dgm:pt modelId="{28C39CCD-C9C9-4D63-99D7-8E4390BDFDED}" type="sibTrans" cxnId="{F0C77A85-6A2A-44A6-95CB-BED820B10164}">
      <dgm:prSet/>
      <dgm:spPr/>
      <dgm:t>
        <a:bodyPr/>
        <a:lstStyle/>
        <a:p>
          <a:endParaRPr lang="en-US"/>
        </a:p>
      </dgm:t>
    </dgm:pt>
    <dgm:pt modelId="{81A629D1-674B-4387-B468-2C10D74AD16C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C97B5E3F-F2B4-46B1-ABFE-0C01669B2B4B}" type="parTrans" cxnId="{47B6DB0F-E82D-4608-B743-EE7B2CD1CF60}">
      <dgm:prSet/>
      <dgm:spPr/>
      <dgm:t>
        <a:bodyPr/>
        <a:lstStyle/>
        <a:p>
          <a:endParaRPr lang="en-US"/>
        </a:p>
      </dgm:t>
    </dgm:pt>
    <dgm:pt modelId="{2CB8633F-E809-476E-9451-5138AD6F9738}" type="sibTrans" cxnId="{47B6DB0F-E82D-4608-B743-EE7B2CD1CF60}">
      <dgm:prSet/>
      <dgm:spPr/>
      <dgm:t>
        <a:bodyPr/>
        <a:lstStyle/>
        <a:p>
          <a:endParaRPr lang="en-US"/>
        </a:p>
      </dgm:t>
    </dgm:pt>
    <dgm:pt modelId="{7B71A3F3-851D-437D-921C-D9479B9ABE8D}" type="pres">
      <dgm:prSet presAssocID="{722AE58F-C996-45A6-9871-11E8A905E6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55CFC8-B57A-4329-A2AF-B563BB4E465C}" type="pres">
      <dgm:prSet presAssocID="{C2F59F94-A47C-4AF4-8B6E-734403028855}" presName="vertFlow" presStyleCnt="0"/>
      <dgm:spPr/>
    </dgm:pt>
    <dgm:pt modelId="{220588DF-BB78-4ADD-A271-27295A211E1A}" type="pres">
      <dgm:prSet presAssocID="{C2F59F94-A47C-4AF4-8B6E-734403028855}" presName="header" presStyleLbl="node1" presStyleIdx="0" presStyleCnt="2" custScaleX="100576"/>
      <dgm:spPr/>
      <dgm:t>
        <a:bodyPr/>
        <a:lstStyle/>
        <a:p>
          <a:endParaRPr lang="en-US"/>
        </a:p>
      </dgm:t>
    </dgm:pt>
    <dgm:pt modelId="{5ABDB895-7002-4D09-ADA5-3E0B653C059F}" type="pres">
      <dgm:prSet presAssocID="{44FA7AC9-2386-416A-87BA-B6D56F719710}" presName="parTrans" presStyleLbl="sibTrans2D1" presStyleIdx="0" presStyleCnt="20"/>
      <dgm:spPr/>
      <dgm:t>
        <a:bodyPr/>
        <a:lstStyle/>
        <a:p>
          <a:endParaRPr lang="en-US"/>
        </a:p>
      </dgm:t>
    </dgm:pt>
    <dgm:pt modelId="{80EA6C85-E960-415E-94DD-97DA093107AD}" type="pres">
      <dgm:prSet presAssocID="{87C02EB9-02D6-4735-92F2-3160E98B3F68}" presName="child" presStyleLbl="alignAccFollowNode1" presStyleIdx="0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BE595-F83B-4DA0-B6B4-DA6D113D5E42}" type="pres">
      <dgm:prSet presAssocID="{D7185787-BC25-44F6-96E5-4B4334059CEF}" presName="sibTrans" presStyleLbl="sibTrans2D1" presStyleIdx="1" presStyleCnt="20"/>
      <dgm:spPr/>
      <dgm:t>
        <a:bodyPr/>
        <a:lstStyle/>
        <a:p>
          <a:endParaRPr lang="en-US"/>
        </a:p>
      </dgm:t>
    </dgm:pt>
    <dgm:pt modelId="{E161CF4C-73BF-4FFF-B14F-534B3B285FD1}" type="pres">
      <dgm:prSet presAssocID="{6235B123-41FA-4386-9B39-1A1593E05270}" presName="child" presStyleLbl="alignAccFollowNode1" presStyleIdx="1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EA63D-940F-4C4C-89C7-7C6FC9F1DEB3}" type="pres">
      <dgm:prSet presAssocID="{19D8E651-5E88-439A-92E3-257E6B603B32}" presName="sibTrans" presStyleLbl="sibTrans2D1" presStyleIdx="2" presStyleCnt="20"/>
      <dgm:spPr/>
      <dgm:t>
        <a:bodyPr/>
        <a:lstStyle/>
        <a:p>
          <a:endParaRPr lang="en-US"/>
        </a:p>
      </dgm:t>
    </dgm:pt>
    <dgm:pt modelId="{BDFBD3F9-0AAB-4AC0-9555-21F6447C39C4}" type="pres">
      <dgm:prSet presAssocID="{33D5417C-9E58-4A00-B3D9-45FEAAE7049D}" presName="child" presStyleLbl="alignAccFollowNode1" presStyleIdx="2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37B299-C942-41F6-88E3-8E582247D6AB}" type="pres">
      <dgm:prSet presAssocID="{6358D8EA-0795-4C4A-B551-DB65FE399183}" presName="sibTrans" presStyleLbl="sibTrans2D1" presStyleIdx="3" presStyleCnt="20"/>
      <dgm:spPr/>
      <dgm:t>
        <a:bodyPr/>
        <a:lstStyle/>
        <a:p>
          <a:endParaRPr lang="en-US"/>
        </a:p>
      </dgm:t>
    </dgm:pt>
    <dgm:pt modelId="{675FB502-575B-473E-9E1B-A087BE6145F9}" type="pres">
      <dgm:prSet presAssocID="{19FBEE5F-42F6-409F-90F8-599572ED6ED9}" presName="child" presStyleLbl="alignAccFollowNode1" presStyleIdx="3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563F3-C5A7-4DE7-80AF-314B9739B220}" type="pres">
      <dgm:prSet presAssocID="{D933BCF2-F6C3-4946-808B-75472B402C9D}" presName="sibTrans" presStyleLbl="sibTrans2D1" presStyleIdx="4" presStyleCnt="20"/>
      <dgm:spPr/>
      <dgm:t>
        <a:bodyPr/>
        <a:lstStyle/>
        <a:p>
          <a:endParaRPr lang="en-US"/>
        </a:p>
      </dgm:t>
    </dgm:pt>
    <dgm:pt modelId="{01D23A74-77A0-4E5D-B2A7-5A215F35D765}" type="pres">
      <dgm:prSet presAssocID="{3D67C46E-9C8C-4279-A6DB-CA79C934B967}" presName="child" presStyleLbl="alignAccFollowNode1" presStyleIdx="4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487B6-E62D-4469-84FB-7BFD295BF252}" type="pres">
      <dgm:prSet presAssocID="{99EDB40A-8016-49D6-8E27-B5B2461872AD}" presName="sibTrans" presStyleLbl="sibTrans2D1" presStyleIdx="5" presStyleCnt="20"/>
      <dgm:spPr/>
      <dgm:t>
        <a:bodyPr/>
        <a:lstStyle/>
        <a:p>
          <a:endParaRPr lang="en-US"/>
        </a:p>
      </dgm:t>
    </dgm:pt>
    <dgm:pt modelId="{CDBBF8E5-7D89-4555-A776-B14ED07EEFE4}" type="pres">
      <dgm:prSet presAssocID="{0E47FB34-78F9-4BD2-8E95-D069B45870FA}" presName="child" presStyleLbl="alignAccFollowNode1" presStyleIdx="5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7C858-A5BF-434E-BEFB-F1B594A25612}" type="pres">
      <dgm:prSet presAssocID="{708A7524-8A49-4901-A91B-FF8BFDF5B46E}" presName="sibTrans" presStyleLbl="sibTrans2D1" presStyleIdx="6" presStyleCnt="20"/>
      <dgm:spPr/>
      <dgm:t>
        <a:bodyPr/>
        <a:lstStyle/>
        <a:p>
          <a:endParaRPr lang="en-US"/>
        </a:p>
      </dgm:t>
    </dgm:pt>
    <dgm:pt modelId="{68DBB6C0-1EBA-4669-A001-59DE49EB1E08}" type="pres">
      <dgm:prSet presAssocID="{C232FAF1-2197-4DFA-A493-08051B3826B3}" presName="child" presStyleLbl="alignAccFollowNode1" presStyleIdx="6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8D765-778E-4E7F-A767-5678492E0A58}" type="pres">
      <dgm:prSet presAssocID="{E834A6C7-6428-44EA-A8BD-B6550F6456C6}" presName="sibTrans" presStyleLbl="sibTrans2D1" presStyleIdx="7" presStyleCnt="20"/>
      <dgm:spPr/>
      <dgm:t>
        <a:bodyPr/>
        <a:lstStyle/>
        <a:p>
          <a:endParaRPr lang="en-US"/>
        </a:p>
      </dgm:t>
    </dgm:pt>
    <dgm:pt modelId="{598DD8EE-E862-4C7B-A0E3-77C10F213855}" type="pres">
      <dgm:prSet presAssocID="{AC45A98F-BF5E-42EF-A255-3E3107EEB2DF}" presName="child" presStyleLbl="alignAccFollowNode1" presStyleIdx="7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2D64C-EAAA-48E6-A1E3-34BE5F25D74B}" type="pres">
      <dgm:prSet presAssocID="{72CF7B60-E481-401F-803E-4F74EC9A3C80}" presName="sibTrans" presStyleLbl="sibTrans2D1" presStyleIdx="8" presStyleCnt="20"/>
      <dgm:spPr/>
      <dgm:t>
        <a:bodyPr/>
        <a:lstStyle/>
        <a:p>
          <a:endParaRPr lang="en-US"/>
        </a:p>
      </dgm:t>
    </dgm:pt>
    <dgm:pt modelId="{7BA8BE16-E064-4C00-BF6C-2DA03C5E5320}" type="pres">
      <dgm:prSet presAssocID="{8239B2D6-8C52-4697-AE69-A2CF35C41E00}" presName="child" presStyleLbl="alignAccFollowNode1" presStyleIdx="8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E0E61-75AA-4200-884C-B146312DEF64}" type="pres">
      <dgm:prSet presAssocID="{28C39CCD-C9C9-4D63-99D7-8E4390BDFDED}" presName="sibTrans" presStyleLbl="sibTrans2D1" presStyleIdx="9" presStyleCnt="20"/>
      <dgm:spPr/>
      <dgm:t>
        <a:bodyPr/>
        <a:lstStyle/>
        <a:p>
          <a:endParaRPr lang="en-US"/>
        </a:p>
      </dgm:t>
    </dgm:pt>
    <dgm:pt modelId="{1845538C-F77F-40FC-9AE4-8396C252916F}" type="pres">
      <dgm:prSet presAssocID="{F3B5AFA1-4874-4175-8C06-F2D6163979E7}" presName="child" presStyleLbl="alignAccFollowNode1" presStyleIdx="9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4A07B-3F68-4DC8-9A4F-1D633FD8D488}" type="pres">
      <dgm:prSet presAssocID="{C2F59F94-A47C-4AF4-8B6E-734403028855}" presName="hSp" presStyleCnt="0"/>
      <dgm:spPr/>
    </dgm:pt>
    <dgm:pt modelId="{BF9EE8D0-9257-4713-930B-CE6E7C4B5D27}" type="pres">
      <dgm:prSet presAssocID="{CE10C136-457E-4DF0-9D11-ACD721EC438B}" presName="vertFlow" presStyleCnt="0"/>
      <dgm:spPr/>
    </dgm:pt>
    <dgm:pt modelId="{A1350929-D03B-48BF-9B39-FBF0DFD6704D}" type="pres">
      <dgm:prSet presAssocID="{CE10C136-457E-4DF0-9D11-ACD721EC438B}" presName="header" presStyleLbl="node1" presStyleIdx="1" presStyleCnt="2"/>
      <dgm:spPr/>
      <dgm:t>
        <a:bodyPr/>
        <a:lstStyle/>
        <a:p>
          <a:endParaRPr lang="en-US"/>
        </a:p>
      </dgm:t>
    </dgm:pt>
    <dgm:pt modelId="{E9532C36-CDB2-4F03-A7BE-82F80B583EF6}" type="pres">
      <dgm:prSet presAssocID="{F899A44F-3123-4227-89BA-95DB30723E73}" presName="parTrans" presStyleLbl="sibTrans2D1" presStyleIdx="10" presStyleCnt="20"/>
      <dgm:spPr/>
      <dgm:t>
        <a:bodyPr/>
        <a:lstStyle/>
        <a:p>
          <a:endParaRPr lang="en-US"/>
        </a:p>
      </dgm:t>
    </dgm:pt>
    <dgm:pt modelId="{0141C036-3814-43BA-A73B-66DEAF2E16EA}" type="pres">
      <dgm:prSet presAssocID="{2C048140-7A37-4A26-A911-98183BACA5B0}" presName="child" presStyleLbl="alignAccFollowNode1" presStyleIdx="10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9BD96-78A8-46FA-89E9-ACC0095AFE2C}" type="pres">
      <dgm:prSet presAssocID="{2BE63E9B-7D9A-414B-81C8-EE964ED218A3}" presName="sibTrans" presStyleLbl="sibTrans2D1" presStyleIdx="11" presStyleCnt="20"/>
      <dgm:spPr/>
      <dgm:t>
        <a:bodyPr/>
        <a:lstStyle/>
        <a:p>
          <a:endParaRPr lang="en-US"/>
        </a:p>
      </dgm:t>
    </dgm:pt>
    <dgm:pt modelId="{A924A28C-8932-47CB-929F-42021BB3C947}" type="pres">
      <dgm:prSet presAssocID="{B65C8BEB-5E55-46D8-A604-23B252ED04EC}" presName="child" presStyleLbl="alignAccFollowNode1" presStyleIdx="11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4FE4E-C135-402B-9063-C538CADD72F0}" type="pres">
      <dgm:prSet presAssocID="{E7E7D0E2-FA97-4ACE-95D6-36AFF486DDC9}" presName="sibTrans" presStyleLbl="sibTrans2D1" presStyleIdx="12" presStyleCnt="20"/>
      <dgm:spPr/>
      <dgm:t>
        <a:bodyPr/>
        <a:lstStyle/>
        <a:p>
          <a:endParaRPr lang="en-US"/>
        </a:p>
      </dgm:t>
    </dgm:pt>
    <dgm:pt modelId="{493EC79F-BBC7-4E0F-9D02-B1E35D6B89AB}" type="pres">
      <dgm:prSet presAssocID="{BC97FEBE-9FAE-4623-A852-955FF5D5F699}" presName="child" presStyleLbl="alignAccFollowNode1" presStyleIdx="12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98943-160C-4D46-B398-A2F7CA1B2815}" type="pres">
      <dgm:prSet presAssocID="{6B884AE2-F662-4157-8E90-AF0A9D72281C}" presName="sibTrans" presStyleLbl="sibTrans2D1" presStyleIdx="13" presStyleCnt="20"/>
      <dgm:spPr/>
      <dgm:t>
        <a:bodyPr/>
        <a:lstStyle/>
        <a:p>
          <a:endParaRPr lang="en-US"/>
        </a:p>
      </dgm:t>
    </dgm:pt>
    <dgm:pt modelId="{E2B35A1C-57D2-4F2E-B910-5413AF54539B}" type="pres">
      <dgm:prSet presAssocID="{81A629D1-674B-4387-B468-2C10D74AD16C}" presName="child" presStyleLbl="alignAccFollowNode1" presStyleIdx="13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78296-90EA-4953-BD68-46346659D6EF}" type="pres">
      <dgm:prSet presAssocID="{2CB8633F-E809-476E-9451-5138AD6F9738}" presName="sibTrans" presStyleLbl="sibTrans2D1" presStyleIdx="14" presStyleCnt="20"/>
      <dgm:spPr/>
      <dgm:t>
        <a:bodyPr/>
        <a:lstStyle/>
        <a:p>
          <a:endParaRPr lang="en-US"/>
        </a:p>
      </dgm:t>
    </dgm:pt>
    <dgm:pt modelId="{7EF8A907-E0AE-4D4F-AC46-4860F0B675ED}" type="pres">
      <dgm:prSet presAssocID="{C59DABB5-E6D9-42E0-833C-62D6214B4BF0}" presName="child" presStyleLbl="alignAccFollowNode1" presStyleIdx="14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221A8-CE8A-4E47-B2C7-18EB7EC230D6}" type="pres">
      <dgm:prSet presAssocID="{4EFDF159-AE33-4ACF-B4BF-FFF57DD62DD6}" presName="sibTrans" presStyleLbl="sibTrans2D1" presStyleIdx="15" presStyleCnt="20"/>
      <dgm:spPr/>
      <dgm:t>
        <a:bodyPr/>
        <a:lstStyle/>
        <a:p>
          <a:endParaRPr lang="en-US"/>
        </a:p>
      </dgm:t>
    </dgm:pt>
    <dgm:pt modelId="{C43710D0-9473-4D63-AA31-C15C4247EB90}" type="pres">
      <dgm:prSet presAssocID="{8BF32A33-CEEA-484B-999B-3ADDB55B132A}" presName="child" presStyleLbl="alignAccFollowNode1" presStyleIdx="15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F08DA-3079-4808-917D-562BE45BCAF9}" type="pres">
      <dgm:prSet presAssocID="{365BE214-938C-4E70-9761-171B9B624DED}" presName="sibTrans" presStyleLbl="sibTrans2D1" presStyleIdx="16" presStyleCnt="20"/>
      <dgm:spPr/>
      <dgm:t>
        <a:bodyPr/>
        <a:lstStyle/>
        <a:p>
          <a:endParaRPr lang="en-US"/>
        </a:p>
      </dgm:t>
    </dgm:pt>
    <dgm:pt modelId="{1CA9156D-1C4A-4671-92B2-8257B6E81AB8}" type="pres">
      <dgm:prSet presAssocID="{2204E07C-90F6-4720-9628-0B2124BF3392}" presName="child" presStyleLbl="alignAccFollowNode1" presStyleIdx="16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DBEED-734F-4834-BC97-1D2CD8A475F0}" type="pres">
      <dgm:prSet presAssocID="{3849FCB7-55BF-4DDD-B763-E5F8054755DE}" presName="sibTrans" presStyleLbl="sibTrans2D1" presStyleIdx="17" presStyleCnt="20"/>
      <dgm:spPr/>
      <dgm:t>
        <a:bodyPr/>
        <a:lstStyle/>
        <a:p>
          <a:endParaRPr lang="en-US"/>
        </a:p>
      </dgm:t>
    </dgm:pt>
    <dgm:pt modelId="{48B60F7B-7807-4594-932F-8CDF8E9276B9}" type="pres">
      <dgm:prSet presAssocID="{D53F772F-B18F-4605-B450-7B0E712AA4B9}" presName="child" presStyleLbl="alignAccFollowNode1" presStyleIdx="17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8544D-5726-4CF8-BC60-DCF9B51A85F0}" type="pres">
      <dgm:prSet presAssocID="{51791F2D-988E-42B4-9A4E-4CBF164D9E67}" presName="sibTrans" presStyleLbl="sibTrans2D1" presStyleIdx="18" presStyleCnt="20"/>
      <dgm:spPr/>
      <dgm:t>
        <a:bodyPr/>
        <a:lstStyle/>
        <a:p>
          <a:endParaRPr lang="en-US"/>
        </a:p>
      </dgm:t>
    </dgm:pt>
    <dgm:pt modelId="{E0F8436E-7DDA-42BD-A513-E9586F73F7B2}" type="pres">
      <dgm:prSet presAssocID="{65CB43C2-5D1D-410D-ADD3-42E546910850}" presName="child" presStyleLbl="alignAccFollowNode1" presStyleIdx="18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FB389-C341-43EF-818F-912356EF3771}" type="pres">
      <dgm:prSet presAssocID="{C5D96EB1-13A8-404A-B05A-5F97B9E3441B}" presName="sibTrans" presStyleLbl="sibTrans2D1" presStyleIdx="19" presStyleCnt="20"/>
      <dgm:spPr/>
      <dgm:t>
        <a:bodyPr/>
        <a:lstStyle/>
        <a:p>
          <a:endParaRPr lang="en-US"/>
        </a:p>
      </dgm:t>
    </dgm:pt>
    <dgm:pt modelId="{9ABF76E5-C61D-4D13-A68C-F22E705BA432}" type="pres">
      <dgm:prSet presAssocID="{78732771-3778-4A04-846C-3D8071775E86}" presName="child" presStyleLbl="alignAccFollowNode1" presStyleIdx="19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0AFCFC-4C7C-41D7-8EF8-4C839286CFA0}" srcId="{722AE58F-C996-45A6-9871-11E8A905E6F1}" destId="{CE10C136-457E-4DF0-9D11-ACD721EC438B}" srcOrd="1" destOrd="0" parTransId="{1CB82CB8-4F70-453A-8CDC-EBC24428772C}" sibTransId="{4B3BF14F-8A87-4D6A-9803-2EAA9B2D6427}"/>
    <dgm:cxn modelId="{C8AB68C3-4B6F-4A25-8F04-AC36F866175F}" type="presOf" srcId="{6235B123-41FA-4386-9B39-1A1593E05270}" destId="{E161CF4C-73BF-4FFF-B14F-534B3B285FD1}" srcOrd="0" destOrd="0" presId="urn:microsoft.com/office/officeart/2005/8/layout/lProcess1"/>
    <dgm:cxn modelId="{9DAA2279-71C3-441C-85F9-2A6E55ED4C7F}" srcId="{CE10C136-457E-4DF0-9D11-ACD721EC438B}" destId="{2C048140-7A37-4A26-A911-98183BACA5B0}" srcOrd="0" destOrd="0" parTransId="{F899A44F-3123-4227-89BA-95DB30723E73}" sibTransId="{2BE63E9B-7D9A-414B-81C8-EE964ED218A3}"/>
    <dgm:cxn modelId="{CD8A3B10-F8F2-4EFF-A19F-00A70972D8D1}" srcId="{CE10C136-457E-4DF0-9D11-ACD721EC438B}" destId="{65CB43C2-5D1D-410D-ADD3-42E546910850}" srcOrd="8" destOrd="0" parTransId="{776F1B5F-4EC0-405D-AFC4-5E661A836513}" sibTransId="{C5D96EB1-13A8-404A-B05A-5F97B9E3441B}"/>
    <dgm:cxn modelId="{5D628A46-54E2-40E4-93EC-10F2D6A101D3}" srcId="{C2F59F94-A47C-4AF4-8B6E-734403028855}" destId="{F3B5AFA1-4874-4175-8C06-F2D6163979E7}" srcOrd="9" destOrd="0" parTransId="{8E56AE17-492C-4B2F-8C73-7E33777BB5AE}" sibTransId="{CB476094-6F35-4328-8608-264D741BFA57}"/>
    <dgm:cxn modelId="{D56B999D-6871-44D8-8EED-3F76F3CA90DF}" type="presOf" srcId="{708A7524-8A49-4901-A91B-FF8BFDF5B46E}" destId="{9CB7C858-A5BF-434E-BEFB-F1B594A25612}" srcOrd="0" destOrd="0" presId="urn:microsoft.com/office/officeart/2005/8/layout/lProcess1"/>
    <dgm:cxn modelId="{87A92C51-6AA6-4991-B5E4-729A85345FFA}" type="presOf" srcId="{33D5417C-9E58-4A00-B3D9-45FEAAE7049D}" destId="{BDFBD3F9-0AAB-4AC0-9555-21F6447C39C4}" srcOrd="0" destOrd="0" presId="urn:microsoft.com/office/officeart/2005/8/layout/lProcess1"/>
    <dgm:cxn modelId="{F0C77A85-6A2A-44A6-95CB-BED820B10164}" srcId="{C2F59F94-A47C-4AF4-8B6E-734403028855}" destId="{8239B2D6-8C52-4697-AE69-A2CF35C41E00}" srcOrd="8" destOrd="0" parTransId="{7AFA574D-5BEB-457B-9919-CA984634EACC}" sibTransId="{28C39CCD-C9C9-4D63-99D7-8E4390BDFDED}"/>
    <dgm:cxn modelId="{FEB27485-CA0B-4F22-BE1E-5D910F2D2129}" type="presOf" srcId="{722AE58F-C996-45A6-9871-11E8A905E6F1}" destId="{7B71A3F3-851D-437D-921C-D9479B9ABE8D}" srcOrd="0" destOrd="0" presId="urn:microsoft.com/office/officeart/2005/8/layout/lProcess1"/>
    <dgm:cxn modelId="{83D504D0-EC40-443C-9C24-18B6983DABD6}" srcId="{C2F59F94-A47C-4AF4-8B6E-734403028855}" destId="{AC45A98F-BF5E-42EF-A255-3E3107EEB2DF}" srcOrd="7" destOrd="0" parTransId="{C585B23D-0413-428D-A17D-6EA48FF0F2E2}" sibTransId="{72CF7B60-E481-401F-803E-4F74EC9A3C80}"/>
    <dgm:cxn modelId="{ACD685FA-1607-46EA-8060-6028B0B942BA}" srcId="{C2F59F94-A47C-4AF4-8B6E-734403028855}" destId="{6235B123-41FA-4386-9B39-1A1593E05270}" srcOrd="1" destOrd="0" parTransId="{4DEDDE01-272A-4920-A5C2-DE82BBDC77AB}" sibTransId="{19D8E651-5E88-439A-92E3-257E6B603B32}"/>
    <dgm:cxn modelId="{9CF86BEA-B7AA-497A-BA32-928718E3B2A4}" srcId="{CE10C136-457E-4DF0-9D11-ACD721EC438B}" destId="{D53F772F-B18F-4605-B450-7B0E712AA4B9}" srcOrd="7" destOrd="0" parTransId="{8FE9F842-4FB9-4380-993B-C6081FB8414A}" sibTransId="{51791F2D-988E-42B4-9A4E-4CBF164D9E67}"/>
    <dgm:cxn modelId="{DAC9A851-16A8-4C21-8330-C45341777311}" type="presOf" srcId="{2204E07C-90F6-4720-9628-0B2124BF3392}" destId="{1CA9156D-1C4A-4671-92B2-8257B6E81AB8}" srcOrd="0" destOrd="0" presId="urn:microsoft.com/office/officeart/2005/8/layout/lProcess1"/>
    <dgm:cxn modelId="{F407C155-CC69-4F7F-A9E0-C3C11DC65A32}" srcId="{722AE58F-C996-45A6-9871-11E8A905E6F1}" destId="{C2F59F94-A47C-4AF4-8B6E-734403028855}" srcOrd="0" destOrd="0" parTransId="{8900CF01-2B35-4051-890B-575156050DE3}" sibTransId="{B760A0AF-F525-41E1-8012-3032636027CA}"/>
    <dgm:cxn modelId="{05CCC55A-F700-499A-A1F7-20F07A01A859}" type="presOf" srcId="{C2F59F94-A47C-4AF4-8B6E-734403028855}" destId="{220588DF-BB78-4ADD-A271-27295A211E1A}" srcOrd="0" destOrd="0" presId="urn:microsoft.com/office/officeart/2005/8/layout/lProcess1"/>
    <dgm:cxn modelId="{E60E56D3-BAE5-4624-A19F-8647A76137FC}" srcId="{C2F59F94-A47C-4AF4-8B6E-734403028855}" destId="{C232FAF1-2197-4DFA-A493-08051B3826B3}" srcOrd="6" destOrd="0" parTransId="{C91A16B1-3CE0-4E9E-9179-A603ECF44E92}" sibTransId="{E834A6C7-6428-44EA-A8BD-B6550F6456C6}"/>
    <dgm:cxn modelId="{A8FD073B-E3A7-4583-8567-2851CF3D644E}" type="presOf" srcId="{4EFDF159-AE33-4ACF-B4BF-FFF57DD62DD6}" destId="{9DF221A8-CE8A-4E47-B2C7-18EB7EC230D6}" srcOrd="0" destOrd="0" presId="urn:microsoft.com/office/officeart/2005/8/layout/lProcess1"/>
    <dgm:cxn modelId="{46840696-6985-459B-AF7E-DE98D2FF4EE6}" type="presOf" srcId="{19FBEE5F-42F6-409F-90F8-599572ED6ED9}" destId="{675FB502-575B-473E-9E1B-A087BE6145F9}" srcOrd="0" destOrd="0" presId="urn:microsoft.com/office/officeart/2005/8/layout/lProcess1"/>
    <dgm:cxn modelId="{4501564D-3BB8-466F-9B23-62C0E1D848EC}" type="presOf" srcId="{51791F2D-988E-42B4-9A4E-4CBF164D9E67}" destId="{8E88544D-5726-4CF8-BC60-DCF9B51A85F0}" srcOrd="0" destOrd="0" presId="urn:microsoft.com/office/officeart/2005/8/layout/lProcess1"/>
    <dgm:cxn modelId="{70393751-E754-4E53-8716-442DBA6745AE}" srcId="{CE10C136-457E-4DF0-9D11-ACD721EC438B}" destId="{2204E07C-90F6-4720-9628-0B2124BF3392}" srcOrd="6" destOrd="0" parTransId="{860D5508-C1B9-4684-84D3-A6B676BC2EA0}" sibTransId="{3849FCB7-55BF-4DDD-B763-E5F8054755DE}"/>
    <dgm:cxn modelId="{D132FAAB-D192-4433-87EA-DFC73FFD240C}" type="presOf" srcId="{F3B5AFA1-4874-4175-8C06-F2D6163979E7}" destId="{1845538C-F77F-40FC-9AE4-8396C252916F}" srcOrd="0" destOrd="0" presId="urn:microsoft.com/office/officeart/2005/8/layout/lProcess1"/>
    <dgm:cxn modelId="{D590A962-5195-49EF-8C9A-E529FDF493D9}" type="presOf" srcId="{65CB43C2-5D1D-410D-ADD3-42E546910850}" destId="{E0F8436E-7DDA-42BD-A513-E9586F73F7B2}" srcOrd="0" destOrd="0" presId="urn:microsoft.com/office/officeart/2005/8/layout/lProcess1"/>
    <dgm:cxn modelId="{843B60B3-58CD-427B-AC5B-26B9AB2A0AB5}" type="presOf" srcId="{8BF32A33-CEEA-484B-999B-3ADDB55B132A}" destId="{C43710D0-9473-4D63-AA31-C15C4247EB90}" srcOrd="0" destOrd="0" presId="urn:microsoft.com/office/officeart/2005/8/layout/lProcess1"/>
    <dgm:cxn modelId="{ADF45117-06FE-47D8-8691-FD986B2781AC}" type="presOf" srcId="{D7185787-BC25-44F6-96E5-4B4334059CEF}" destId="{501BE595-F83B-4DA0-B6B4-DA6D113D5E42}" srcOrd="0" destOrd="0" presId="urn:microsoft.com/office/officeart/2005/8/layout/lProcess1"/>
    <dgm:cxn modelId="{D348EC7B-C7A6-4398-A930-9B856552E1CF}" type="presOf" srcId="{365BE214-938C-4E70-9761-171B9B624DED}" destId="{980F08DA-3079-4808-917D-562BE45BCAF9}" srcOrd="0" destOrd="0" presId="urn:microsoft.com/office/officeart/2005/8/layout/lProcess1"/>
    <dgm:cxn modelId="{A6FEBDFD-1B63-43AF-82CB-0BFBD90CEAF6}" type="presOf" srcId="{81A629D1-674B-4387-B468-2C10D74AD16C}" destId="{E2B35A1C-57D2-4F2E-B910-5413AF54539B}" srcOrd="0" destOrd="0" presId="urn:microsoft.com/office/officeart/2005/8/layout/lProcess1"/>
    <dgm:cxn modelId="{0F53A695-1B5C-4DB2-A743-5D25E7ABA56F}" type="presOf" srcId="{C59DABB5-E6D9-42E0-833C-62D6214B4BF0}" destId="{7EF8A907-E0AE-4D4F-AC46-4860F0B675ED}" srcOrd="0" destOrd="0" presId="urn:microsoft.com/office/officeart/2005/8/layout/lProcess1"/>
    <dgm:cxn modelId="{09BEF046-0846-4A82-B835-42711A2B2C71}" type="presOf" srcId="{2C048140-7A37-4A26-A911-98183BACA5B0}" destId="{0141C036-3814-43BA-A73B-66DEAF2E16EA}" srcOrd="0" destOrd="0" presId="urn:microsoft.com/office/officeart/2005/8/layout/lProcess1"/>
    <dgm:cxn modelId="{66BD0B3B-6109-4B02-ACB2-B1B5467EC9A4}" type="presOf" srcId="{6358D8EA-0795-4C4A-B551-DB65FE399183}" destId="{3237B299-C942-41F6-88E3-8E582247D6AB}" srcOrd="0" destOrd="0" presId="urn:microsoft.com/office/officeart/2005/8/layout/lProcess1"/>
    <dgm:cxn modelId="{E36E9B47-6366-4CD4-8EE1-B80720FB9150}" srcId="{C2F59F94-A47C-4AF4-8B6E-734403028855}" destId="{87C02EB9-02D6-4735-92F2-3160E98B3F68}" srcOrd="0" destOrd="0" parTransId="{44FA7AC9-2386-416A-87BA-B6D56F719710}" sibTransId="{D7185787-BC25-44F6-96E5-4B4334059CEF}"/>
    <dgm:cxn modelId="{D283A587-9689-442D-AE11-3FA810EE9BF3}" type="presOf" srcId="{B65C8BEB-5E55-46D8-A604-23B252ED04EC}" destId="{A924A28C-8932-47CB-929F-42021BB3C947}" srcOrd="0" destOrd="0" presId="urn:microsoft.com/office/officeart/2005/8/layout/lProcess1"/>
    <dgm:cxn modelId="{8395C6F0-F36B-4262-88D7-E9A8A955F138}" srcId="{CE10C136-457E-4DF0-9D11-ACD721EC438B}" destId="{8BF32A33-CEEA-484B-999B-3ADDB55B132A}" srcOrd="5" destOrd="0" parTransId="{86D347FB-5841-4A11-AB00-5255A61D6D52}" sibTransId="{365BE214-938C-4E70-9761-171B9B624DED}"/>
    <dgm:cxn modelId="{C8D399A7-14D6-4833-93A5-C46951DF0261}" type="presOf" srcId="{E834A6C7-6428-44EA-A8BD-B6550F6456C6}" destId="{5578D765-778E-4E7F-A767-5678492E0A58}" srcOrd="0" destOrd="0" presId="urn:microsoft.com/office/officeart/2005/8/layout/lProcess1"/>
    <dgm:cxn modelId="{51762840-8C7C-40A7-9114-7D5FF48B672E}" type="presOf" srcId="{3849FCB7-55BF-4DDD-B763-E5F8054755DE}" destId="{8CEDBEED-734F-4834-BC97-1D2CD8A475F0}" srcOrd="0" destOrd="0" presId="urn:microsoft.com/office/officeart/2005/8/layout/lProcess1"/>
    <dgm:cxn modelId="{0C83A1A6-8A5B-45CD-BCA3-B61996CF503B}" srcId="{CE10C136-457E-4DF0-9D11-ACD721EC438B}" destId="{B65C8BEB-5E55-46D8-A604-23B252ED04EC}" srcOrd="1" destOrd="0" parTransId="{D45A95FE-6896-4482-8C34-97EACB28A7E4}" sibTransId="{E7E7D0E2-FA97-4ACE-95D6-36AFF486DDC9}"/>
    <dgm:cxn modelId="{AF3EAF60-0DB1-48A2-8D07-AA79CE5AB085}" type="presOf" srcId="{C232FAF1-2197-4DFA-A493-08051B3826B3}" destId="{68DBB6C0-1EBA-4669-A001-59DE49EB1E08}" srcOrd="0" destOrd="0" presId="urn:microsoft.com/office/officeart/2005/8/layout/lProcess1"/>
    <dgm:cxn modelId="{F8C66DB7-C343-42BC-8C14-BB594962EE1E}" srcId="{CE10C136-457E-4DF0-9D11-ACD721EC438B}" destId="{BC97FEBE-9FAE-4623-A852-955FF5D5F699}" srcOrd="2" destOrd="0" parTransId="{122FE37C-D07E-4565-A0A7-702D48821BAC}" sibTransId="{6B884AE2-F662-4157-8E90-AF0A9D72281C}"/>
    <dgm:cxn modelId="{AB91AFA8-58BD-4F7D-880E-EA35A33D5CB8}" type="presOf" srcId="{CE10C136-457E-4DF0-9D11-ACD721EC438B}" destId="{A1350929-D03B-48BF-9B39-FBF0DFD6704D}" srcOrd="0" destOrd="0" presId="urn:microsoft.com/office/officeart/2005/8/layout/lProcess1"/>
    <dgm:cxn modelId="{47B6DB0F-E82D-4608-B743-EE7B2CD1CF60}" srcId="{CE10C136-457E-4DF0-9D11-ACD721EC438B}" destId="{81A629D1-674B-4387-B468-2C10D74AD16C}" srcOrd="3" destOrd="0" parTransId="{C97B5E3F-F2B4-46B1-ABFE-0C01669B2B4B}" sibTransId="{2CB8633F-E809-476E-9451-5138AD6F9738}"/>
    <dgm:cxn modelId="{B4C193D8-E79F-471B-9A9A-E8FAA512CFA6}" type="presOf" srcId="{2CB8633F-E809-476E-9451-5138AD6F9738}" destId="{F6978296-90EA-4953-BD68-46346659D6EF}" srcOrd="0" destOrd="0" presId="urn:microsoft.com/office/officeart/2005/8/layout/lProcess1"/>
    <dgm:cxn modelId="{0F9274A3-C15D-47BD-A3BE-8F74D20F4C74}" srcId="{CE10C136-457E-4DF0-9D11-ACD721EC438B}" destId="{78732771-3778-4A04-846C-3D8071775E86}" srcOrd="9" destOrd="0" parTransId="{FC391DB5-ED64-40D0-B476-597401B23EC0}" sibTransId="{85612B17-D7D7-4323-97AA-2295DEFBDF28}"/>
    <dgm:cxn modelId="{5E6D8C9C-458F-4684-A5D1-C01118DDFFAB}" type="presOf" srcId="{0E47FB34-78F9-4BD2-8E95-D069B45870FA}" destId="{CDBBF8E5-7D89-4555-A776-B14ED07EEFE4}" srcOrd="0" destOrd="0" presId="urn:microsoft.com/office/officeart/2005/8/layout/lProcess1"/>
    <dgm:cxn modelId="{DAAE348A-5037-40F5-844A-9CBD886D11A0}" type="presOf" srcId="{44FA7AC9-2386-416A-87BA-B6D56F719710}" destId="{5ABDB895-7002-4D09-ADA5-3E0B653C059F}" srcOrd="0" destOrd="0" presId="urn:microsoft.com/office/officeart/2005/8/layout/lProcess1"/>
    <dgm:cxn modelId="{C49CF84E-419C-4263-933E-4BD1F420112D}" type="presOf" srcId="{F899A44F-3123-4227-89BA-95DB30723E73}" destId="{E9532C36-CDB2-4F03-A7BE-82F80B583EF6}" srcOrd="0" destOrd="0" presId="urn:microsoft.com/office/officeart/2005/8/layout/lProcess1"/>
    <dgm:cxn modelId="{C4186A05-6D6D-444D-AF0B-ED6622C0EDCC}" type="presOf" srcId="{C5D96EB1-13A8-404A-B05A-5F97B9E3441B}" destId="{B63FB389-C341-43EF-818F-912356EF3771}" srcOrd="0" destOrd="0" presId="urn:microsoft.com/office/officeart/2005/8/layout/lProcess1"/>
    <dgm:cxn modelId="{587BE4A4-89B3-4C24-951D-AC8536B98E4C}" type="presOf" srcId="{99EDB40A-8016-49D6-8E27-B5B2461872AD}" destId="{E57487B6-E62D-4469-84FB-7BFD295BF252}" srcOrd="0" destOrd="0" presId="urn:microsoft.com/office/officeart/2005/8/layout/lProcess1"/>
    <dgm:cxn modelId="{7A6A933A-C5DF-4B71-98B4-7557EC764CB3}" srcId="{C2F59F94-A47C-4AF4-8B6E-734403028855}" destId="{19FBEE5F-42F6-409F-90F8-599572ED6ED9}" srcOrd="3" destOrd="0" parTransId="{A7224D80-F1AB-4AE2-AACE-FC0510B4227C}" sibTransId="{D933BCF2-F6C3-4946-808B-75472B402C9D}"/>
    <dgm:cxn modelId="{B8F045F7-DE0C-463E-9277-AA8BF9227F24}" srcId="{C2F59F94-A47C-4AF4-8B6E-734403028855}" destId="{3D67C46E-9C8C-4279-A6DB-CA79C934B967}" srcOrd="4" destOrd="0" parTransId="{ACFAABF3-E8E6-4461-9096-5F82C9618C53}" sibTransId="{99EDB40A-8016-49D6-8E27-B5B2461872AD}"/>
    <dgm:cxn modelId="{0627CBFD-8405-4BAE-9715-B5FCC8A0563A}" srcId="{C2F59F94-A47C-4AF4-8B6E-734403028855}" destId="{0E47FB34-78F9-4BD2-8E95-D069B45870FA}" srcOrd="5" destOrd="0" parTransId="{F2E3DA5E-F8B8-4F09-A943-F3E62B7EDA8C}" sibTransId="{708A7524-8A49-4901-A91B-FF8BFDF5B46E}"/>
    <dgm:cxn modelId="{07584325-46BF-46C1-832E-7758AEDF2C1A}" type="presOf" srcId="{AC45A98F-BF5E-42EF-A255-3E3107EEB2DF}" destId="{598DD8EE-E862-4C7B-A0E3-77C10F213855}" srcOrd="0" destOrd="0" presId="urn:microsoft.com/office/officeart/2005/8/layout/lProcess1"/>
    <dgm:cxn modelId="{8F6C38E2-4715-4647-BC1A-2CB81126FA50}" type="presOf" srcId="{BC97FEBE-9FAE-4623-A852-955FF5D5F699}" destId="{493EC79F-BBC7-4E0F-9D02-B1E35D6B89AB}" srcOrd="0" destOrd="0" presId="urn:microsoft.com/office/officeart/2005/8/layout/lProcess1"/>
    <dgm:cxn modelId="{BEABC8B3-25BA-4546-B74C-AF9CD44FE96F}" type="presOf" srcId="{78732771-3778-4A04-846C-3D8071775E86}" destId="{9ABF76E5-C61D-4D13-A68C-F22E705BA432}" srcOrd="0" destOrd="0" presId="urn:microsoft.com/office/officeart/2005/8/layout/lProcess1"/>
    <dgm:cxn modelId="{30377299-B2DC-40CB-9FC9-2C31B8E9AB05}" type="presOf" srcId="{87C02EB9-02D6-4735-92F2-3160E98B3F68}" destId="{80EA6C85-E960-415E-94DD-97DA093107AD}" srcOrd="0" destOrd="0" presId="urn:microsoft.com/office/officeart/2005/8/layout/lProcess1"/>
    <dgm:cxn modelId="{66CAF87A-EEAE-4531-A087-61898C401F1B}" srcId="{CE10C136-457E-4DF0-9D11-ACD721EC438B}" destId="{C59DABB5-E6D9-42E0-833C-62D6214B4BF0}" srcOrd="4" destOrd="0" parTransId="{E695BB73-2993-404B-BF1A-4FA4F10D5C30}" sibTransId="{4EFDF159-AE33-4ACF-B4BF-FFF57DD62DD6}"/>
    <dgm:cxn modelId="{EDB5A765-AC0B-43BC-93BE-7B973AC87441}" type="presOf" srcId="{D933BCF2-F6C3-4946-808B-75472B402C9D}" destId="{698563F3-C5A7-4DE7-80AF-314B9739B220}" srcOrd="0" destOrd="0" presId="urn:microsoft.com/office/officeart/2005/8/layout/lProcess1"/>
    <dgm:cxn modelId="{E09650FC-B5A0-408A-B3B5-3B010EA96932}" type="presOf" srcId="{28C39CCD-C9C9-4D63-99D7-8E4390BDFDED}" destId="{A25E0E61-75AA-4200-884C-B146312DEF64}" srcOrd="0" destOrd="0" presId="urn:microsoft.com/office/officeart/2005/8/layout/lProcess1"/>
    <dgm:cxn modelId="{9E2FF9C7-DF99-4C73-8E12-2A5BB387D3A9}" type="presOf" srcId="{6B884AE2-F662-4157-8E90-AF0A9D72281C}" destId="{41E98943-160C-4D46-B398-A2F7CA1B2815}" srcOrd="0" destOrd="0" presId="urn:microsoft.com/office/officeart/2005/8/layout/lProcess1"/>
    <dgm:cxn modelId="{C4FC8672-5860-47DE-8ECE-69A62192C4DD}" srcId="{C2F59F94-A47C-4AF4-8B6E-734403028855}" destId="{33D5417C-9E58-4A00-B3D9-45FEAAE7049D}" srcOrd="2" destOrd="0" parTransId="{553C36DA-73F0-49EE-9AAA-8A2D0D1B32CA}" sibTransId="{6358D8EA-0795-4C4A-B551-DB65FE399183}"/>
    <dgm:cxn modelId="{7493C4CE-5808-416A-8A46-696B4A847327}" type="presOf" srcId="{19D8E651-5E88-439A-92E3-257E6B603B32}" destId="{163EA63D-940F-4C4C-89C7-7C6FC9F1DEB3}" srcOrd="0" destOrd="0" presId="urn:microsoft.com/office/officeart/2005/8/layout/lProcess1"/>
    <dgm:cxn modelId="{9DB20B58-E317-478C-9506-C1BAA1EADFB9}" type="presOf" srcId="{72CF7B60-E481-401F-803E-4F74EC9A3C80}" destId="{45F2D64C-EAAA-48E6-A1E3-34BE5F25D74B}" srcOrd="0" destOrd="0" presId="urn:microsoft.com/office/officeart/2005/8/layout/lProcess1"/>
    <dgm:cxn modelId="{60829898-176D-4397-91F8-3541964DE957}" type="presOf" srcId="{8239B2D6-8C52-4697-AE69-A2CF35C41E00}" destId="{7BA8BE16-E064-4C00-BF6C-2DA03C5E5320}" srcOrd="0" destOrd="0" presId="urn:microsoft.com/office/officeart/2005/8/layout/lProcess1"/>
    <dgm:cxn modelId="{EBDC0DB1-456A-4147-A793-6DEF86B60B05}" type="presOf" srcId="{D53F772F-B18F-4605-B450-7B0E712AA4B9}" destId="{48B60F7B-7807-4594-932F-8CDF8E9276B9}" srcOrd="0" destOrd="0" presId="urn:microsoft.com/office/officeart/2005/8/layout/lProcess1"/>
    <dgm:cxn modelId="{4F13DB53-62E4-4A63-BB68-EB79ED15F0E5}" type="presOf" srcId="{2BE63E9B-7D9A-414B-81C8-EE964ED218A3}" destId="{0D09BD96-78A8-46FA-89E9-ACC0095AFE2C}" srcOrd="0" destOrd="0" presId="urn:microsoft.com/office/officeart/2005/8/layout/lProcess1"/>
    <dgm:cxn modelId="{2022B936-6182-4965-8161-782C2C3DA4EC}" type="presOf" srcId="{3D67C46E-9C8C-4279-A6DB-CA79C934B967}" destId="{01D23A74-77A0-4E5D-B2A7-5A215F35D765}" srcOrd="0" destOrd="0" presId="urn:microsoft.com/office/officeart/2005/8/layout/lProcess1"/>
    <dgm:cxn modelId="{5894D25E-1297-45C3-8CA0-12195A3ECFC6}" type="presOf" srcId="{E7E7D0E2-FA97-4ACE-95D6-36AFF486DDC9}" destId="{7444FE4E-C135-402B-9063-C538CADD72F0}" srcOrd="0" destOrd="0" presId="urn:microsoft.com/office/officeart/2005/8/layout/lProcess1"/>
    <dgm:cxn modelId="{2984A03A-B051-45AA-B4E9-EFB1F22E1E5F}" type="presParOf" srcId="{7B71A3F3-851D-437D-921C-D9479B9ABE8D}" destId="{FC55CFC8-B57A-4329-A2AF-B563BB4E465C}" srcOrd="0" destOrd="0" presId="urn:microsoft.com/office/officeart/2005/8/layout/lProcess1"/>
    <dgm:cxn modelId="{C796180D-DBC5-4FD5-BA22-12AA6D85FD88}" type="presParOf" srcId="{FC55CFC8-B57A-4329-A2AF-B563BB4E465C}" destId="{220588DF-BB78-4ADD-A271-27295A211E1A}" srcOrd="0" destOrd="0" presId="urn:microsoft.com/office/officeart/2005/8/layout/lProcess1"/>
    <dgm:cxn modelId="{318CE369-7FC8-43E9-8059-C43BC0155A13}" type="presParOf" srcId="{FC55CFC8-B57A-4329-A2AF-B563BB4E465C}" destId="{5ABDB895-7002-4D09-ADA5-3E0B653C059F}" srcOrd="1" destOrd="0" presId="urn:microsoft.com/office/officeart/2005/8/layout/lProcess1"/>
    <dgm:cxn modelId="{9800B6D6-45D6-4CB7-9C0D-F0D9CFACF076}" type="presParOf" srcId="{FC55CFC8-B57A-4329-A2AF-B563BB4E465C}" destId="{80EA6C85-E960-415E-94DD-97DA093107AD}" srcOrd="2" destOrd="0" presId="urn:microsoft.com/office/officeart/2005/8/layout/lProcess1"/>
    <dgm:cxn modelId="{4807FBD2-8B43-46D4-B9FB-D0F16B69FB20}" type="presParOf" srcId="{FC55CFC8-B57A-4329-A2AF-B563BB4E465C}" destId="{501BE595-F83B-4DA0-B6B4-DA6D113D5E42}" srcOrd="3" destOrd="0" presId="urn:microsoft.com/office/officeart/2005/8/layout/lProcess1"/>
    <dgm:cxn modelId="{DD97C531-DD81-4D9D-87A0-F6CF4F61087A}" type="presParOf" srcId="{FC55CFC8-B57A-4329-A2AF-B563BB4E465C}" destId="{E161CF4C-73BF-4FFF-B14F-534B3B285FD1}" srcOrd="4" destOrd="0" presId="urn:microsoft.com/office/officeart/2005/8/layout/lProcess1"/>
    <dgm:cxn modelId="{211AF8BA-5240-4640-82C1-96044A8C0642}" type="presParOf" srcId="{FC55CFC8-B57A-4329-A2AF-B563BB4E465C}" destId="{163EA63D-940F-4C4C-89C7-7C6FC9F1DEB3}" srcOrd="5" destOrd="0" presId="urn:microsoft.com/office/officeart/2005/8/layout/lProcess1"/>
    <dgm:cxn modelId="{4763404A-8165-4CD4-930A-A2173AFA76D7}" type="presParOf" srcId="{FC55CFC8-B57A-4329-A2AF-B563BB4E465C}" destId="{BDFBD3F9-0AAB-4AC0-9555-21F6447C39C4}" srcOrd="6" destOrd="0" presId="urn:microsoft.com/office/officeart/2005/8/layout/lProcess1"/>
    <dgm:cxn modelId="{3D13FDA3-F846-42F3-96CA-D307CC29ED8B}" type="presParOf" srcId="{FC55CFC8-B57A-4329-A2AF-B563BB4E465C}" destId="{3237B299-C942-41F6-88E3-8E582247D6AB}" srcOrd="7" destOrd="0" presId="urn:microsoft.com/office/officeart/2005/8/layout/lProcess1"/>
    <dgm:cxn modelId="{74CCF878-2D57-4AB6-9018-6B95E9521F6B}" type="presParOf" srcId="{FC55CFC8-B57A-4329-A2AF-B563BB4E465C}" destId="{675FB502-575B-473E-9E1B-A087BE6145F9}" srcOrd="8" destOrd="0" presId="urn:microsoft.com/office/officeart/2005/8/layout/lProcess1"/>
    <dgm:cxn modelId="{782E5AC8-35E7-4A54-91B8-6E3150CEE1B8}" type="presParOf" srcId="{FC55CFC8-B57A-4329-A2AF-B563BB4E465C}" destId="{698563F3-C5A7-4DE7-80AF-314B9739B220}" srcOrd="9" destOrd="0" presId="urn:microsoft.com/office/officeart/2005/8/layout/lProcess1"/>
    <dgm:cxn modelId="{6DB93270-84EB-4053-9470-99FBD80F9FE3}" type="presParOf" srcId="{FC55CFC8-B57A-4329-A2AF-B563BB4E465C}" destId="{01D23A74-77A0-4E5D-B2A7-5A215F35D765}" srcOrd="10" destOrd="0" presId="urn:microsoft.com/office/officeart/2005/8/layout/lProcess1"/>
    <dgm:cxn modelId="{C0A943B8-652F-479E-AD04-1CCCD63C5FBF}" type="presParOf" srcId="{FC55CFC8-B57A-4329-A2AF-B563BB4E465C}" destId="{E57487B6-E62D-4469-84FB-7BFD295BF252}" srcOrd="11" destOrd="0" presId="urn:microsoft.com/office/officeart/2005/8/layout/lProcess1"/>
    <dgm:cxn modelId="{13687046-0330-49AF-8D8F-3B4D3F17B76D}" type="presParOf" srcId="{FC55CFC8-B57A-4329-A2AF-B563BB4E465C}" destId="{CDBBF8E5-7D89-4555-A776-B14ED07EEFE4}" srcOrd="12" destOrd="0" presId="urn:microsoft.com/office/officeart/2005/8/layout/lProcess1"/>
    <dgm:cxn modelId="{5B960729-1F16-43F4-850D-344A28F1AF62}" type="presParOf" srcId="{FC55CFC8-B57A-4329-A2AF-B563BB4E465C}" destId="{9CB7C858-A5BF-434E-BEFB-F1B594A25612}" srcOrd="13" destOrd="0" presId="urn:microsoft.com/office/officeart/2005/8/layout/lProcess1"/>
    <dgm:cxn modelId="{A3B7298B-8BD1-44C5-980B-A4A4BFDC83B1}" type="presParOf" srcId="{FC55CFC8-B57A-4329-A2AF-B563BB4E465C}" destId="{68DBB6C0-1EBA-4669-A001-59DE49EB1E08}" srcOrd="14" destOrd="0" presId="urn:microsoft.com/office/officeart/2005/8/layout/lProcess1"/>
    <dgm:cxn modelId="{2088F203-DA0F-4F49-A3C3-913064740F08}" type="presParOf" srcId="{FC55CFC8-B57A-4329-A2AF-B563BB4E465C}" destId="{5578D765-778E-4E7F-A767-5678492E0A58}" srcOrd="15" destOrd="0" presId="urn:microsoft.com/office/officeart/2005/8/layout/lProcess1"/>
    <dgm:cxn modelId="{143136A3-007D-4D4F-A90B-E4369CA969A9}" type="presParOf" srcId="{FC55CFC8-B57A-4329-A2AF-B563BB4E465C}" destId="{598DD8EE-E862-4C7B-A0E3-77C10F213855}" srcOrd="16" destOrd="0" presId="urn:microsoft.com/office/officeart/2005/8/layout/lProcess1"/>
    <dgm:cxn modelId="{F5101A19-C9E2-4F33-AA27-841E49C1D4CA}" type="presParOf" srcId="{FC55CFC8-B57A-4329-A2AF-B563BB4E465C}" destId="{45F2D64C-EAAA-48E6-A1E3-34BE5F25D74B}" srcOrd="17" destOrd="0" presId="urn:microsoft.com/office/officeart/2005/8/layout/lProcess1"/>
    <dgm:cxn modelId="{C5BA30EE-E2E0-4560-B682-3EBEDCB0E2DF}" type="presParOf" srcId="{FC55CFC8-B57A-4329-A2AF-B563BB4E465C}" destId="{7BA8BE16-E064-4C00-BF6C-2DA03C5E5320}" srcOrd="18" destOrd="0" presId="urn:microsoft.com/office/officeart/2005/8/layout/lProcess1"/>
    <dgm:cxn modelId="{13E5B1F8-644E-419C-8F85-BF15849A99B2}" type="presParOf" srcId="{FC55CFC8-B57A-4329-A2AF-B563BB4E465C}" destId="{A25E0E61-75AA-4200-884C-B146312DEF64}" srcOrd="19" destOrd="0" presId="urn:microsoft.com/office/officeart/2005/8/layout/lProcess1"/>
    <dgm:cxn modelId="{0B598DD7-7A6F-4823-95C7-3559B23BAEF6}" type="presParOf" srcId="{FC55CFC8-B57A-4329-A2AF-B563BB4E465C}" destId="{1845538C-F77F-40FC-9AE4-8396C252916F}" srcOrd="20" destOrd="0" presId="urn:microsoft.com/office/officeart/2005/8/layout/lProcess1"/>
    <dgm:cxn modelId="{C4CBEE3C-6A45-42C0-9709-9CE2EDBF42B1}" type="presParOf" srcId="{7B71A3F3-851D-437D-921C-D9479B9ABE8D}" destId="{6804A07B-3F68-4DC8-9A4F-1D633FD8D488}" srcOrd="1" destOrd="0" presId="urn:microsoft.com/office/officeart/2005/8/layout/lProcess1"/>
    <dgm:cxn modelId="{70DEFF5B-4D00-4125-B506-AB08966D20BB}" type="presParOf" srcId="{7B71A3F3-851D-437D-921C-D9479B9ABE8D}" destId="{BF9EE8D0-9257-4713-930B-CE6E7C4B5D27}" srcOrd="2" destOrd="0" presId="urn:microsoft.com/office/officeart/2005/8/layout/lProcess1"/>
    <dgm:cxn modelId="{095C8742-09BF-429C-B72B-C111FDE5EDDE}" type="presParOf" srcId="{BF9EE8D0-9257-4713-930B-CE6E7C4B5D27}" destId="{A1350929-D03B-48BF-9B39-FBF0DFD6704D}" srcOrd="0" destOrd="0" presId="urn:microsoft.com/office/officeart/2005/8/layout/lProcess1"/>
    <dgm:cxn modelId="{3B06FD97-47DA-4C66-9273-D24FE19350FE}" type="presParOf" srcId="{BF9EE8D0-9257-4713-930B-CE6E7C4B5D27}" destId="{E9532C36-CDB2-4F03-A7BE-82F80B583EF6}" srcOrd="1" destOrd="0" presId="urn:microsoft.com/office/officeart/2005/8/layout/lProcess1"/>
    <dgm:cxn modelId="{75B2EA76-19FD-472B-96D9-6C91E1964A42}" type="presParOf" srcId="{BF9EE8D0-9257-4713-930B-CE6E7C4B5D27}" destId="{0141C036-3814-43BA-A73B-66DEAF2E16EA}" srcOrd="2" destOrd="0" presId="urn:microsoft.com/office/officeart/2005/8/layout/lProcess1"/>
    <dgm:cxn modelId="{9D19B1D5-8324-46D7-95EF-1E7A85C51AF9}" type="presParOf" srcId="{BF9EE8D0-9257-4713-930B-CE6E7C4B5D27}" destId="{0D09BD96-78A8-46FA-89E9-ACC0095AFE2C}" srcOrd="3" destOrd="0" presId="urn:microsoft.com/office/officeart/2005/8/layout/lProcess1"/>
    <dgm:cxn modelId="{434FF1F4-A33A-4485-8438-BF6252A7ED6B}" type="presParOf" srcId="{BF9EE8D0-9257-4713-930B-CE6E7C4B5D27}" destId="{A924A28C-8932-47CB-929F-42021BB3C947}" srcOrd="4" destOrd="0" presId="urn:microsoft.com/office/officeart/2005/8/layout/lProcess1"/>
    <dgm:cxn modelId="{E8EC12B8-890D-4B16-A6C0-A5FBA4389845}" type="presParOf" srcId="{BF9EE8D0-9257-4713-930B-CE6E7C4B5D27}" destId="{7444FE4E-C135-402B-9063-C538CADD72F0}" srcOrd="5" destOrd="0" presId="urn:microsoft.com/office/officeart/2005/8/layout/lProcess1"/>
    <dgm:cxn modelId="{7BD3268B-DBFE-471D-8D62-32EEEA379DD3}" type="presParOf" srcId="{BF9EE8D0-9257-4713-930B-CE6E7C4B5D27}" destId="{493EC79F-BBC7-4E0F-9D02-B1E35D6B89AB}" srcOrd="6" destOrd="0" presId="urn:microsoft.com/office/officeart/2005/8/layout/lProcess1"/>
    <dgm:cxn modelId="{6F894CDC-1A4F-4CA5-A6AD-630A82681D7E}" type="presParOf" srcId="{BF9EE8D0-9257-4713-930B-CE6E7C4B5D27}" destId="{41E98943-160C-4D46-B398-A2F7CA1B2815}" srcOrd="7" destOrd="0" presId="urn:microsoft.com/office/officeart/2005/8/layout/lProcess1"/>
    <dgm:cxn modelId="{D1ED0C5E-F37E-4E86-8458-610C09CD7C73}" type="presParOf" srcId="{BF9EE8D0-9257-4713-930B-CE6E7C4B5D27}" destId="{E2B35A1C-57D2-4F2E-B910-5413AF54539B}" srcOrd="8" destOrd="0" presId="urn:microsoft.com/office/officeart/2005/8/layout/lProcess1"/>
    <dgm:cxn modelId="{1EC996E7-FFD5-4C21-B07C-CF5AEAF21C16}" type="presParOf" srcId="{BF9EE8D0-9257-4713-930B-CE6E7C4B5D27}" destId="{F6978296-90EA-4953-BD68-46346659D6EF}" srcOrd="9" destOrd="0" presId="urn:microsoft.com/office/officeart/2005/8/layout/lProcess1"/>
    <dgm:cxn modelId="{9D2B4617-93B5-47A3-9947-5300FBD8B38E}" type="presParOf" srcId="{BF9EE8D0-9257-4713-930B-CE6E7C4B5D27}" destId="{7EF8A907-E0AE-4D4F-AC46-4860F0B675ED}" srcOrd="10" destOrd="0" presId="urn:microsoft.com/office/officeart/2005/8/layout/lProcess1"/>
    <dgm:cxn modelId="{74787E35-8FFB-4563-98F9-89EAFEAC66E9}" type="presParOf" srcId="{BF9EE8D0-9257-4713-930B-CE6E7C4B5D27}" destId="{9DF221A8-CE8A-4E47-B2C7-18EB7EC230D6}" srcOrd="11" destOrd="0" presId="urn:microsoft.com/office/officeart/2005/8/layout/lProcess1"/>
    <dgm:cxn modelId="{72B5DA37-D15B-450E-82D2-62E5698ABC5D}" type="presParOf" srcId="{BF9EE8D0-9257-4713-930B-CE6E7C4B5D27}" destId="{C43710D0-9473-4D63-AA31-C15C4247EB90}" srcOrd="12" destOrd="0" presId="urn:microsoft.com/office/officeart/2005/8/layout/lProcess1"/>
    <dgm:cxn modelId="{C88CF946-3B98-4996-B76E-B35F471648E5}" type="presParOf" srcId="{BF9EE8D0-9257-4713-930B-CE6E7C4B5D27}" destId="{980F08DA-3079-4808-917D-562BE45BCAF9}" srcOrd="13" destOrd="0" presId="urn:microsoft.com/office/officeart/2005/8/layout/lProcess1"/>
    <dgm:cxn modelId="{4BF6EE84-9ECD-401D-ABDD-B92E957D5785}" type="presParOf" srcId="{BF9EE8D0-9257-4713-930B-CE6E7C4B5D27}" destId="{1CA9156D-1C4A-4671-92B2-8257B6E81AB8}" srcOrd="14" destOrd="0" presId="urn:microsoft.com/office/officeart/2005/8/layout/lProcess1"/>
    <dgm:cxn modelId="{E14AE89A-6E95-4545-A110-CC3A5D1BEFC8}" type="presParOf" srcId="{BF9EE8D0-9257-4713-930B-CE6E7C4B5D27}" destId="{8CEDBEED-734F-4834-BC97-1D2CD8A475F0}" srcOrd="15" destOrd="0" presId="urn:microsoft.com/office/officeart/2005/8/layout/lProcess1"/>
    <dgm:cxn modelId="{71823B60-884B-48AD-81A6-7E029186987E}" type="presParOf" srcId="{BF9EE8D0-9257-4713-930B-CE6E7C4B5D27}" destId="{48B60F7B-7807-4594-932F-8CDF8E9276B9}" srcOrd="16" destOrd="0" presId="urn:microsoft.com/office/officeart/2005/8/layout/lProcess1"/>
    <dgm:cxn modelId="{E19E4F04-581B-473C-B0B9-405153DECD65}" type="presParOf" srcId="{BF9EE8D0-9257-4713-930B-CE6E7C4B5D27}" destId="{8E88544D-5726-4CF8-BC60-DCF9B51A85F0}" srcOrd="17" destOrd="0" presId="urn:microsoft.com/office/officeart/2005/8/layout/lProcess1"/>
    <dgm:cxn modelId="{4E57EF33-0D7B-48F0-A772-25229FE554A8}" type="presParOf" srcId="{BF9EE8D0-9257-4713-930B-CE6E7C4B5D27}" destId="{E0F8436E-7DDA-42BD-A513-E9586F73F7B2}" srcOrd="18" destOrd="0" presId="urn:microsoft.com/office/officeart/2005/8/layout/lProcess1"/>
    <dgm:cxn modelId="{FB18859C-DD98-4A14-9E9A-4DA9504FA17D}" type="presParOf" srcId="{BF9EE8D0-9257-4713-930B-CE6E7C4B5D27}" destId="{B63FB389-C341-43EF-818F-912356EF3771}" srcOrd="19" destOrd="0" presId="urn:microsoft.com/office/officeart/2005/8/layout/lProcess1"/>
    <dgm:cxn modelId="{22619A58-75E8-4BBA-86F2-7524F229DEB5}" type="presParOf" srcId="{BF9EE8D0-9257-4713-930B-CE6E7C4B5D27}" destId="{9ABF76E5-C61D-4D13-A68C-F22E705BA432}" srcOrd="2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52DDF-6B6C-498F-816E-219976F26F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AB6D87-16C0-40A4-8CDB-8CDEA5D4EE5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Foreign Exchange</a:t>
          </a:r>
          <a:endParaRPr lang="en-US" dirty="0"/>
        </a:p>
      </dgm:t>
    </dgm:pt>
    <dgm:pt modelId="{A0C7A919-36F6-4310-BCA7-1FBF30A34E80}" type="parTrans" cxnId="{F1ACC42B-0C6A-43BC-AF7B-11C999688AB8}">
      <dgm:prSet/>
      <dgm:spPr/>
      <dgm:t>
        <a:bodyPr/>
        <a:lstStyle/>
        <a:p>
          <a:endParaRPr lang="en-US"/>
        </a:p>
      </dgm:t>
    </dgm:pt>
    <dgm:pt modelId="{42D34FB1-2AB1-4D61-B498-D1E815FD4E02}" type="sibTrans" cxnId="{F1ACC42B-0C6A-43BC-AF7B-11C999688AB8}">
      <dgm:prSet/>
      <dgm:spPr/>
      <dgm:t>
        <a:bodyPr/>
        <a:lstStyle/>
        <a:p>
          <a:endParaRPr lang="en-US"/>
        </a:p>
      </dgm:t>
    </dgm:pt>
    <dgm:pt modelId="{58E701B2-B60C-4B42-9539-963958EB0E24}">
      <dgm:prSet phldrT="[Text]"/>
      <dgm:spPr/>
      <dgm:t>
        <a:bodyPr/>
        <a:lstStyle/>
        <a:p>
          <a:r>
            <a:rPr lang="en-US" dirty="0" smtClean="0"/>
            <a:t>Export (Garments Products)</a:t>
          </a:r>
        </a:p>
      </dgm:t>
    </dgm:pt>
    <dgm:pt modelId="{C9ADA314-1222-4F01-8740-442587CCC17B}" type="parTrans" cxnId="{72590346-0C3E-4343-9E04-B2BB9F0DE972}">
      <dgm:prSet/>
      <dgm:spPr/>
      <dgm:t>
        <a:bodyPr/>
        <a:lstStyle/>
        <a:p>
          <a:endParaRPr lang="en-US"/>
        </a:p>
      </dgm:t>
    </dgm:pt>
    <dgm:pt modelId="{BEC715CA-10D7-402E-8D59-76BEB87BC4FE}" type="sibTrans" cxnId="{72590346-0C3E-4343-9E04-B2BB9F0DE972}">
      <dgm:prSet/>
      <dgm:spPr/>
      <dgm:t>
        <a:bodyPr/>
        <a:lstStyle/>
        <a:p>
          <a:endParaRPr lang="en-US"/>
        </a:p>
      </dgm:t>
    </dgm:pt>
    <dgm:pt modelId="{07B4F6C4-4555-4BA9-891E-CFFEA5062F60}">
      <dgm:prSet phldrT="[Text]"/>
      <dgm:spPr/>
      <dgm:t>
        <a:bodyPr/>
        <a:lstStyle/>
        <a:p>
          <a:r>
            <a:rPr lang="en-US" dirty="0" smtClean="0"/>
            <a:t>Import (Garments Raw Materials)</a:t>
          </a:r>
        </a:p>
      </dgm:t>
    </dgm:pt>
    <dgm:pt modelId="{6DAAE9D8-E858-4C7F-B8AD-A8D67210B5E3}" type="parTrans" cxnId="{DEE1F5FD-362C-4D5D-95D5-F374722B11FC}">
      <dgm:prSet/>
      <dgm:spPr/>
      <dgm:t>
        <a:bodyPr/>
        <a:lstStyle/>
        <a:p>
          <a:endParaRPr lang="en-US"/>
        </a:p>
      </dgm:t>
    </dgm:pt>
    <dgm:pt modelId="{8F183460-8E3B-4914-8688-BD927C0A0599}" type="sibTrans" cxnId="{DEE1F5FD-362C-4D5D-95D5-F374722B11FC}">
      <dgm:prSet/>
      <dgm:spPr/>
      <dgm:t>
        <a:bodyPr/>
        <a:lstStyle/>
        <a:p>
          <a:endParaRPr lang="en-US"/>
        </a:p>
      </dgm:t>
    </dgm:pt>
    <dgm:pt modelId="{383FBFB8-45C7-47B4-A5FA-9E0D7528639C}" type="pres">
      <dgm:prSet presAssocID="{95C52DDF-6B6C-498F-816E-219976F26F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FFF1B6-2A57-44D8-9D75-8EF6C98ED91A}" type="pres">
      <dgm:prSet presAssocID="{8BAB6D87-16C0-40A4-8CDB-8CDEA5D4EE58}" presName="hierRoot1" presStyleCnt="0">
        <dgm:presLayoutVars>
          <dgm:hierBranch val="init"/>
        </dgm:presLayoutVars>
      </dgm:prSet>
      <dgm:spPr/>
    </dgm:pt>
    <dgm:pt modelId="{FBC8D541-1F49-4093-8AE4-76192DD5E903}" type="pres">
      <dgm:prSet presAssocID="{8BAB6D87-16C0-40A4-8CDB-8CDEA5D4EE58}" presName="rootComposite1" presStyleCnt="0"/>
      <dgm:spPr/>
    </dgm:pt>
    <dgm:pt modelId="{CDA2A3FB-C6B0-4DAF-A644-C4DD5E107E08}" type="pres">
      <dgm:prSet presAssocID="{8BAB6D87-16C0-40A4-8CDB-8CDEA5D4EE58}" presName="rootText1" presStyleLbl="node0" presStyleIdx="0" presStyleCnt="1" custLinFactNeighborX="616">
        <dgm:presLayoutVars>
          <dgm:chPref val="3"/>
        </dgm:presLayoutVars>
      </dgm:prSet>
      <dgm:spPr/>
    </dgm:pt>
    <dgm:pt modelId="{335BBC14-6E39-4B02-BABD-4885EFA0474E}" type="pres">
      <dgm:prSet presAssocID="{8BAB6D87-16C0-40A4-8CDB-8CDEA5D4EE58}" presName="rootConnector1" presStyleLbl="node1" presStyleIdx="0" presStyleCnt="0"/>
      <dgm:spPr/>
    </dgm:pt>
    <dgm:pt modelId="{34D72677-B2F2-4AEB-A68A-1FF69D3581EF}" type="pres">
      <dgm:prSet presAssocID="{8BAB6D87-16C0-40A4-8CDB-8CDEA5D4EE58}" presName="hierChild2" presStyleCnt="0"/>
      <dgm:spPr/>
    </dgm:pt>
    <dgm:pt modelId="{D8DA7F07-834A-4C55-A16E-6C00C0007617}" type="pres">
      <dgm:prSet presAssocID="{C9ADA314-1222-4F01-8740-442587CCC17B}" presName="Name37" presStyleLbl="parChTrans1D2" presStyleIdx="0" presStyleCnt="2"/>
      <dgm:spPr/>
    </dgm:pt>
    <dgm:pt modelId="{7A83E188-D1FE-4026-8237-49EDEBBAB0C2}" type="pres">
      <dgm:prSet presAssocID="{58E701B2-B60C-4B42-9539-963958EB0E24}" presName="hierRoot2" presStyleCnt="0">
        <dgm:presLayoutVars>
          <dgm:hierBranch val="init"/>
        </dgm:presLayoutVars>
      </dgm:prSet>
      <dgm:spPr/>
    </dgm:pt>
    <dgm:pt modelId="{87B28AB4-9509-4059-877F-0A5E315C8B78}" type="pres">
      <dgm:prSet presAssocID="{58E701B2-B60C-4B42-9539-963958EB0E24}" presName="rootComposite" presStyleCnt="0"/>
      <dgm:spPr/>
    </dgm:pt>
    <dgm:pt modelId="{299BCE7B-8AE8-4F02-A698-9AC342453F5A}" type="pres">
      <dgm:prSet presAssocID="{58E701B2-B60C-4B42-9539-963958EB0E24}" presName="rootText" presStyleLbl="node2" presStyleIdx="0" presStyleCnt="2" custLinFactNeighborX="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13EDA-39DC-4BE9-937F-C93B65D41004}" type="pres">
      <dgm:prSet presAssocID="{58E701B2-B60C-4B42-9539-963958EB0E24}" presName="rootConnector" presStyleLbl="node2" presStyleIdx="0" presStyleCnt="2"/>
      <dgm:spPr/>
    </dgm:pt>
    <dgm:pt modelId="{00145DB1-CF76-46B7-A0B2-1734CDF6501E}" type="pres">
      <dgm:prSet presAssocID="{58E701B2-B60C-4B42-9539-963958EB0E24}" presName="hierChild4" presStyleCnt="0"/>
      <dgm:spPr/>
    </dgm:pt>
    <dgm:pt modelId="{10699594-0A30-4E0D-8847-0218D2EAC11F}" type="pres">
      <dgm:prSet presAssocID="{58E701B2-B60C-4B42-9539-963958EB0E24}" presName="hierChild5" presStyleCnt="0"/>
      <dgm:spPr/>
    </dgm:pt>
    <dgm:pt modelId="{80FF6DE3-9249-4DF0-946F-6C6863971C73}" type="pres">
      <dgm:prSet presAssocID="{6DAAE9D8-E858-4C7F-B8AD-A8D67210B5E3}" presName="Name37" presStyleLbl="parChTrans1D2" presStyleIdx="1" presStyleCnt="2"/>
      <dgm:spPr/>
    </dgm:pt>
    <dgm:pt modelId="{B393E5C4-FD81-470D-8379-EAC38DBEF32D}" type="pres">
      <dgm:prSet presAssocID="{07B4F6C4-4555-4BA9-891E-CFFEA5062F60}" presName="hierRoot2" presStyleCnt="0">
        <dgm:presLayoutVars>
          <dgm:hierBranch val="init"/>
        </dgm:presLayoutVars>
      </dgm:prSet>
      <dgm:spPr/>
    </dgm:pt>
    <dgm:pt modelId="{4F5D4C5A-9D3A-4140-AB6F-E057B1D88942}" type="pres">
      <dgm:prSet presAssocID="{07B4F6C4-4555-4BA9-891E-CFFEA5062F60}" presName="rootComposite" presStyleCnt="0"/>
      <dgm:spPr/>
    </dgm:pt>
    <dgm:pt modelId="{8B48D791-6F68-46FA-9FF3-9F2904FFFCA6}" type="pres">
      <dgm:prSet presAssocID="{07B4F6C4-4555-4BA9-891E-CFFEA5062F60}" presName="rootText" presStyleLbl="node2" presStyleIdx="1" presStyleCnt="2">
        <dgm:presLayoutVars>
          <dgm:chPref val="3"/>
        </dgm:presLayoutVars>
      </dgm:prSet>
      <dgm:spPr/>
    </dgm:pt>
    <dgm:pt modelId="{6CC0048D-D735-4230-BB4F-FDA210A5A25B}" type="pres">
      <dgm:prSet presAssocID="{07B4F6C4-4555-4BA9-891E-CFFEA5062F60}" presName="rootConnector" presStyleLbl="node2" presStyleIdx="1" presStyleCnt="2"/>
      <dgm:spPr/>
    </dgm:pt>
    <dgm:pt modelId="{7F5774B1-7681-4EF5-AA51-4C848A1AE872}" type="pres">
      <dgm:prSet presAssocID="{07B4F6C4-4555-4BA9-891E-CFFEA5062F60}" presName="hierChild4" presStyleCnt="0"/>
      <dgm:spPr/>
    </dgm:pt>
    <dgm:pt modelId="{5CA34F90-750D-42CE-BF0F-9D9102F39847}" type="pres">
      <dgm:prSet presAssocID="{07B4F6C4-4555-4BA9-891E-CFFEA5062F60}" presName="hierChild5" presStyleCnt="0"/>
      <dgm:spPr/>
    </dgm:pt>
    <dgm:pt modelId="{ECB9AC67-7807-43C7-81B0-45E39AC15A5A}" type="pres">
      <dgm:prSet presAssocID="{8BAB6D87-16C0-40A4-8CDB-8CDEA5D4EE58}" presName="hierChild3" presStyleCnt="0"/>
      <dgm:spPr/>
    </dgm:pt>
  </dgm:ptLst>
  <dgm:cxnLst>
    <dgm:cxn modelId="{8F712C30-B091-4678-A9D8-7FBE85D9AA94}" type="presOf" srcId="{07B4F6C4-4555-4BA9-891E-CFFEA5062F60}" destId="{8B48D791-6F68-46FA-9FF3-9F2904FFFCA6}" srcOrd="0" destOrd="0" presId="urn:microsoft.com/office/officeart/2005/8/layout/orgChart1"/>
    <dgm:cxn modelId="{4EFCDF7A-9C3B-4D21-8648-AE23042A6FD2}" type="presOf" srcId="{58E701B2-B60C-4B42-9539-963958EB0E24}" destId="{299BCE7B-8AE8-4F02-A698-9AC342453F5A}" srcOrd="0" destOrd="0" presId="urn:microsoft.com/office/officeart/2005/8/layout/orgChart1"/>
    <dgm:cxn modelId="{8EA18910-645F-4FEF-B3D1-41D35BB0979A}" type="presOf" srcId="{58E701B2-B60C-4B42-9539-963958EB0E24}" destId="{AA213EDA-39DC-4BE9-937F-C93B65D41004}" srcOrd="1" destOrd="0" presId="urn:microsoft.com/office/officeart/2005/8/layout/orgChart1"/>
    <dgm:cxn modelId="{C7AB07C4-D155-44CC-907D-552E8756854B}" type="presOf" srcId="{8BAB6D87-16C0-40A4-8CDB-8CDEA5D4EE58}" destId="{CDA2A3FB-C6B0-4DAF-A644-C4DD5E107E08}" srcOrd="0" destOrd="0" presId="urn:microsoft.com/office/officeart/2005/8/layout/orgChart1"/>
    <dgm:cxn modelId="{DEE1F5FD-362C-4D5D-95D5-F374722B11FC}" srcId="{8BAB6D87-16C0-40A4-8CDB-8CDEA5D4EE58}" destId="{07B4F6C4-4555-4BA9-891E-CFFEA5062F60}" srcOrd="1" destOrd="0" parTransId="{6DAAE9D8-E858-4C7F-B8AD-A8D67210B5E3}" sibTransId="{8F183460-8E3B-4914-8688-BD927C0A0599}"/>
    <dgm:cxn modelId="{F1ACC42B-0C6A-43BC-AF7B-11C999688AB8}" srcId="{95C52DDF-6B6C-498F-816E-219976F26FE2}" destId="{8BAB6D87-16C0-40A4-8CDB-8CDEA5D4EE58}" srcOrd="0" destOrd="0" parTransId="{A0C7A919-36F6-4310-BCA7-1FBF30A34E80}" sibTransId="{42D34FB1-2AB1-4D61-B498-D1E815FD4E02}"/>
    <dgm:cxn modelId="{107EA00A-AB83-4E1C-937F-240349077018}" type="presOf" srcId="{6DAAE9D8-E858-4C7F-B8AD-A8D67210B5E3}" destId="{80FF6DE3-9249-4DF0-946F-6C6863971C73}" srcOrd="0" destOrd="0" presId="urn:microsoft.com/office/officeart/2005/8/layout/orgChart1"/>
    <dgm:cxn modelId="{299FC29F-4C2D-42D8-A2E8-FA87B403CD66}" type="presOf" srcId="{95C52DDF-6B6C-498F-816E-219976F26FE2}" destId="{383FBFB8-45C7-47B4-A5FA-9E0D7528639C}" srcOrd="0" destOrd="0" presId="urn:microsoft.com/office/officeart/2005/8/layout/orgChart1"/>
    <dgm:cxn modelId="{72590346-0C3E-4343-9E04-B2BB9F0DE972}" srcId="{8BAB6D87-16C0-40A4-8CDB-8CDEA5D4EE58}" destId="{58E701B2-B60C-4B42-9539-963958EB0E24}" srcOrd="0" destOrd="0" parTransId="{C9ADA314-1222-4F01-8740-442587CCC17B}" sibTransId="{BEC715CA-10D7-402E-8D59-76BEB87BC4FE}"/>
    <dgm:cxn modelId="{D18DDDF2-18BC-4CD4-AD3B-3CA920839A2F}" type="presOf" srcId="{C9ADA314-1222-4F01-8740-442587CCC17B}" destId="{D8DA7F07-834A-4C55-A16E-6C00C0007617}" srcOrd="0" destOrd="0" presId="urn:microsoft.com/office/officeart/2005/8/layout/orgChart1"/>
    <dgm:cxn modelId="{4CDF1295-F84A-490F-807A-0B64351A0F62}" type="presOf" srcId="{07B4F6C4-4555-4BA9-891E-CFFEA5062F60}" destId="{6CC0048D-D735-4230-BB4F-FDA210A5A25B}" srcOrd="1" destOrd="0" presId="urn:microsoft.com/office/officeart/2005/8/layout/orgChart1"/>
    <dgm:cxn modelId="{E92484C6-D11C-48E2-A39A-AD852144097A}" type="presOf" srcId="{8BAB6D87-16C0-40A4-8CDB-8CDEA5D4EE58}" destId="{335BBC14-6E39-4B02-BABD-4885EFA0474E}" srcOrd="1" destOrd="0" presId="urn:microsoft.com/office/officeart/2005/8/layout/orgChart1"/>
    <dgm:cxn modelId="{E269B4D5-073B-49A3-A4CA-48F9E2AF448B}" type="presParOf" srcId="{383FBFB8-45C7-47B4-A5FA-9E0D7528639C}" destId="{BDFFF1B6-2A57-44D8-9D75-8EF6C98ED91A}" srcOrd="0" destOrd="0" presId="urn:microsoft.com/office/officeart/2005/8/layout/orgChart1"/>
    <dgm:cxn modelId="{42F96980-CA16-4548-8B28-E5412A277360}" type="presParOf" srcId="{BDFFF1B6-2A57-44D8-9D75-8EF6C98ED91A}" destId="{FBC8D541-1F49-4093-8AE4-76192DD5E903}" srcOrd="0" destOrd="0" presId="urn:microsoft.com/office/officeart/2005/8/layout/orgChart1"/>
    <dgm:cxn modelId="{0F3349A4-60F3-42F5-957B-F8692DFFD593}" type="presParOf" srcId="{FBC8D541-1F49-4093-8AE4-76192DD5E903}" destId="{CDA2A3FB-C6B0-4DAF-A644-C4DD5E107E08}" srcOrd="0" destOrd="0" presId="urn:microsoft.com/office/officeart/2005/8/layout/orgChart1"/>
    <dgm:cxn modelId="{718785A9-D146-4B17-82D2-B9AB9CE4288E}" type="presParOf" srcId="{FBC8D541-1F49-4093-8AE4-76192DD5E903}" destId="{335BBC14-6E39-4B02-BABD-4885EFA0474E}" srcOrd="1" destOrd="0" presId="urn:microsoft.com/office/officeart/2005/8/layout/orgChart1"/>
    <dgm:cxn modelId="{28C4AE53-65CB-4EF8-81E8-AC8E6119CEDF}" type="presParOf" srcId="{BDFFF1B6-2A57-44D8-9D75-8EF6C98ED91A}" destId="{34D72677-B2F2-4AEB-A68A-1FF69D3581EF}" srcOrd="1" destOrd="0" presId="urn:microsoft.com/office/officeart/2005/8/layout/orgChart1"/>
    <dgm:cxn modelId="{6FC7182B-634F-4A5E-81D4-63D1F51ADE5C}" type="presParOf" srcId="{34D72677-B2F2-4AEB-A68A-1FF69D3581EF}" destId="{D8DA7F07-834A-4C55-A16E-6C00C0007617}" srcOrd="0" destOrd="0" presId="urn:microsoft.com/office/officeart/2005/8/layout/orgChart1"/>
    <dgm:cxn modelId="{79265EE3-47D3-4C24-892D-5D3123A30B52}" type="presParOf" srcId="{34D72677-B2F2-4AEB-A68A-1FF69D3581EF}" destId="{7A83E188-D1FE-4026-8237-49EDEBBAB0C2}" srcOrd="1" destOrd="0" presId="urn:microsoft.com/office/officeart/2005/8/layout/orgChart1"/>
    <dgm:cxn modelId="{5203DFDE-A318-498D-9117-5BE80786D9AA}" type="presParOf" srcId="{7A83E188-D1FE-4026-8237-49EDEBBAB0C2}" destId="{87B28AB4-9509-4059-877F-0A5E315C8B78}" srcOrd="0" destOrd="0" presId="urn:microsoft.com/office/officeart/2005/8/layout/orgChart1"/>
    <dgm:cxn modelId="{5C43904F-DA4D-45E7-AE13-C1EAF7E277F8}" type="presParOf" srcId="{87B28AB4-9509-4059-877F-0A5E315C8B78}" destId="{299BCE7B-8AE8-4F02-A698-9AC342453F5A}" srcOrd="0" destOrd="0" presId="urn:microsoft.com/office/officeart/2005/8/layout/orgChart1"/>
    <dgm:cxn modelId="{72FCAEA2-16E8-45C0-A65C-30EB768EB209}" type="presParOf" srcId="{87B28AB4-9509-4059-877F-0A5E315C8B78}" destId="{AA213EDA-39DC-4BE9-937F-C93B65D41004}" srcOrd="1" destOrd="0" presId="urn:microsoft.com/office/officeart/2005/8/layout/orgChart1"/>
    <dgm:cxn modelId="{484D691B-2A77-482C-A21A-60EBEE350728}" type="presParOf" srcId="{7A83E188-D1FE-4026-8237-49EDEBBAB0C2}" destId="{00145DB1-CF76-46B7-A0B2-1734CDF6501E}" srcOrd="1" destOrd="0" presId="urn:microsoft.com/office/officeart/2005/8/layout/orgChart1"/>
    <dgm:cxn modelId="{9C955309-2051-45A2-9213-0CD5F156CC6A}" type="presParOf" srcId="{7A83E188-D1FE-4026-8237-49EDEBBAB0C2}" destId="{10699594-0A30-4E0D-8847-0218D2EAC11F}" srcOrd="2" destOrd="0" presId="urn:microsoft.com/office/officeart/2005/8/layout/orgChart1"/>
    <dgm:cxn modelId="{9B47E936-5FCB-4107-BF8C-93E346315915}" type="presParOf" srcId="{34D72677-B2F2-4AEB-A68A-1FF69D3581EF}" destId="{80FF6DE3-9249-4DF0-946F-6C6863971C73}" srcOrd="2" destOrd="0" presId="urn:microsoft.com/office/officeart/2005/8/layout/orgChart1"/>
    <dgm:cxn modelId="{8A3247C1-970F-4906-A06B-E6450C0C4D06}" type="presParOf" srcId="{34D72677-B2F2-4AEB-A68A-1FF69D3581EF}" destId="{B393E5C4-FD81-470D-8379-EAC38DBEF32D}" srcOrd="3" destOrd="0" presId="urn:microsoft.com/office/officeart/2005/8/layout/orgChart1"/>
    <dgm:cxn modelId="{E69DD297-AB23-4998-AB7A-D494D5B6E6BA}" type="presParOf" srcId="{B393E5C4-FD81-470D-8379-EAC38DBEF32D}" destId="{4F5D4C5A-9D3A-4140-AB6F-E057B1D88942}" srcOrd="0" destOrd="0" presId="urn:microsoft.com/office/officeart/2005/8/layout/orgChart1"/>
    <dgm:cxn modelId="{90187803-151D-4996-AB46-9B500ECD7076}" type="presParOf" srcId="{4F5D4C5A-9D3A-4140-AB6F-E057B1D88942}" destId="{8B48D791-6F68-46FA-9FF3-9F2904FFFCA6}" srcOrd="0" destOrd="0" presId="urn:microsoft.com/office/officeart/2005/8/layout/orgChart1"/>
    <dgm:cxn modelId="{DBA55E2F-DCBB-4624-934D-CCA8CA6B8C5C}" type="presParOf" srcId="{4F5D4C5A-9D3A-4140-AB6F-E057B1D88942}" destId="{6CC0048D-D735-4230-BB4F-FDA210A5A25B}" srcOrd="1" destOrd="0" presId="urn:microsoft.com/office/officeart/2005/8/layout/orgChart1"/>
    <dgm:cxn modelId="{CC3AA022-8760-4F0F-9554-7E39A27EE60A}" type="presParOf" srcId="{B393E5C4-FD81-470D-8379-EAC38DBEF32D}" destId="{7F5774B1-7681-4EF5-AA51-4C848A1AE872}" srcOrd="1" destOrd="0" presId="urn:microsoft.com/office/officeart/2005/8/layout/orgChart1"/>
    <dgm:cxn modelId="{F4DE4AEB-9EE8-407D-9906-9A8C296F8F9B}" type="presParOf" srcId="{B393E5C4-FD81-470D-8379-EAC38DBEF32D}" destId="{5CA34F90-750D-42CE-BF0F-9D9102F39847}" srcOrd="2" destOrd="0" presId="urn:microsoft.com/office/officeart/2005/8/layout/orgChart1"/>
    <dgm:cxn modelId="{745D8146-EFA0-4CDB-BDA4-70B7F173879C}" type="presParOf" srcId="{BDFFF1B6-2A57-44D8-9D75-8EF6C98ED91A}" destId="{ECB9AC67-7807-43C7-81B0-45E39AC15A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7F286B-9934-4A53-974B-83E8BBC197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4C8824-FE88-4F06-86B9-CA37BEAC408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800" dirty="0" smtClean="0"/>
            <a:t>General Banking</a:t>
          </a:r>
          <a:endParaRPr lang="en-US" sz="2800" dirty="0"/>
        </a:p>
      </dgm:t>
    </dgm:pt>
    <dgm:pt modelId="{CB339A51-FAA9-41FF-9DC0-CC54B686A9E5}" type="parTrans" cxnId="{182DF39F-0F8D-4DA7-9668-D1E0E59CAEFD}">
      <dgm:prSet/>
      <dgm:spPr/>
      <dgm:t>
        <a:bodyPr/>
        <a:lstStyle/>
        <a:p>
          <a:endParaRPr lang="en-US"/>
        </a:p>
      </dgm:t>
    </dgm:pt>
    <dgm:pt modelId="{B19C5B63-4241-43D6-BDB9-BA854E75F3DD}" type="sibTrans" cxnId="{182DF39F-0F8D-4DA7-9668-D1E0E59CAEFD}">
      <dgm:prSet/>
      <dgm:spPr/>
      <dgm:t>
        <a:bodyPr/>
        <a:lstStyle/>
        <a:p>
          <a:endParaRPr lang="en-US"/>
        </a:p>
      </dgm:t>
    </dgm:pt>
    <dgm:pt modelId="{2B87CAAF-C8A9-48C5-98D0-7CA5CB077C07}">
      <dgm:prSet phldrT="[Text]" custT="1"/>
      <dgm:spPr/>
      <dgm:t>
        <a:bodyPr/>
        <a:lstStyle/>
        <a:p>
          <a:r>
            <a:rPr lang="en-US" sz="2800" dirty="0" smtClean="0"/>
            <a:t>Pay Order Issue</a:t>
          </a:r>
          <a:endParaRPr lang="en-US" sz="2800" dirty="0"/>
        </a:p>
      </dgm:t>
    </dgm:pt>
    <dgm:pt modelId="{40D06011-A138-4E8D-B72B-F9CC6E0F8EA0}" type="parTrans" cxnId="{FA4D1583-1D90-4999-9860-039BBFC43859}">
      <dgm:prSet/>
      <dgm:spPr/>
      <dgm:t>
        <a:bodyPr/>
        <a:lstStyle/>
        <a:p>
          <a:endParaRPr lang="en-US"/>
        </a:p>
      </dgm:t>
    </dgm:pt>
    <dgm:pt modelId="{CE34DF3F-D8D6-4EDA-A1DE-234D5B5360C7}" type="sibTrans" cxnId="{FA4D1583-1D90-4999-9860-039BBFC43859}">
      <dgm:prSet/>
      <dgm:spPr/>
      <dgm:t>
        <a:bodyPr/>
        <a:lstStyle/>
        <a:p>
          <a:endParaRPr lang="en-US"/>
        </a:p>
      </dgm:t>
    </dgm:pt>
    <dgm:pt modelId="{5CABF88F-45A0-4CE6-9046-091BA2829ED3}">
      <dgm:prSet phldrT="[Text]" custT="1"/>
      <dgm:spPr/>
      <dgm:t>
        <a:bodyPr/>
        <a:lstStyle/>
        <a:p>
          <a:r>
            <a:rPr lang="en-US" sz="2800" dirty="0" smtClean="0"/>
            <a:t>Account Opening </a:t>
          </a:r>
          <a:endParaRPr lang="en-US" sz="2800" dirty="0"/>
        </a:p>
      </dgm:t>
    </dgm:pt>
    <dgm:pt modelId="{1257EF0B-7BA1-4E10-A1BE-227CC6882DBE}" type="parTrans" cxnId="{E894C59E-A830-48FA-84A1-0575D9914B92}">
      <dgm:prSet/>
      <dgm:spPr/>
      <dgm:t>
        <a:bodyPr/>
        <a:lstStyle/>
        <a:p>
          <a:endParaRPr lang="en-US"/>
        </a:p>
      </dgm:t>
    </dgm:pt>
    <dgm:pt modelId="{4B54EE77-1C08-4137-AF1D-AB25C1E84756}" type="sibTrans" cxnId="{E894C59E-A830-48FA-84A1-0575D9914B92}">
      <dgm:prSet/>
      <dgm:spPr/>
      <dgm:t>
        <a:bodyPr/>
        <a:lstStyle/>
        <a:p>
          <a:endParaRPr lang="en-US"/>
        </a:p>
      </dgm:t>
    </dgm:pt>
    <dgm:pt modelId="{CC181BA0-D77E-449E-A870-AD85B66A071C}">
      <dgm:prSet phldrT="[Text]" custT="1"/>
      <dgm:spPr/>
      <dgm:t>
        <a:bodyPr/>
        <a:lstStyle/>
        <a:p>
          <a:r>
            <a:rPr lang="en-US" sz="2800" dirty="0" smtClean="0"/>
            <a:t>Account Close</a:t>
          </a:r>
          <a:endParaRPr lang="en-US" sz="2800" dirty="0"/>
        </a:p>
      </dgm:t>
    </dgm:pt>
    <dgm:pt modelId="{26E36C2E-BFEB-44F9-8779-A60AB4FAF996}" type="parTrans" cxnId="{E000A9C0-B43B-492E-A586-43B420A6B839}">
      <dgm:prSet/>
      <dgm:spPr/>
      <dgm:t>
        <a:bodyPr/>
        <a:lstStyle/>
        <a:p>
          <a:endParaRPr lang="en-US"/>
        </a:p>
      </dgm:t>
    </dgm:pt>
    <dgm:pt modelId="{7DD74067-B76B-4C20-91CF-B8CA1BBB5E9C}" type="sibTrans" cxnId="{E000A9C0-B43B-492E-A586-43B420A6B839}">
      <dgm:prSet/>
      <dgm:spPr/>
      <dgm:t>
        <a:bodyPr/>
        <a:lstStyle/>
        <a:p>
          <a:endParaRPr lang="en-US"/>
        </a:p>
      </dgm:t>
    </dgm:pt>
    <dgm:pt modelId="{899766E0-344F-413F-A043-F41FFAE21C9F}">
      <dgm:prSet phldrT="[Text]" custT="1"/>
      <dgm:spPr/>
      <dgm:t>
        <a:bodyPr/>
        <a:lstStyle/>
        <a:p>
          <a:r>
            <a:rPr lang="en-US" sz="2800" dirty="0" smtClean="0"/>
            <a:t>Cash Issue</a:t>
          </a:r>
          <a:endParaRPr lang="en-US" sz="2800" dirty="0"/>
        </a:p>
      </dgm:t>
    </dgm:pt>
    <dgm:pt modelId="{90728DCC-818E-488A-939D-36F5EA311893}" type="parTrans" cxnId="{18FE052D-2892-432B-A4C6-E81A840152CE}">
      <dgm:prSet/>
      <dgm:spPr/>
      <dgm:t>
        <a:bodyPr/>
        <a:lstStyle/>
        <a:p>
          <a:endParaRPr lang="en-US"/>
        </a:p>
      </dgm:t>
    </dgm:pt>
    <dgm:pt modelId="{D4A4C215-4029-46C4-96D8-D4B31B87FC17}" type="sibTrans" cxnId="{18FE052D-2892-432B-A4C6-E81A840152CE}">
      <dgm:prSet/>
      <dgm:spPr/>
      <dgm:t>
        <a:bodyPr/>
        <a:lstStyle/>
        <a:p>
          <a:endParaRPr lang="en-US"/>
        </a:p>
      </dgm:t>
    </dgm:pt>
    <dgm:pt modelId="{07287E30-8BCE-4670-84BD-205097E9D1AB}" type="pres">
      <dgm:prSet presAssocID="{DF7F286B-9934-4A53-974B-83E8BBC197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87AAAC-D4A2-4443-B128-4DAC783FA2B6}" type="pres">
      <dgm:prSet presAssocID="{8A4C8824-FE88-4F06-86B9-CA37BEAC4089}" presName="hierRoot1" presStyleCnt="0">
        <dgm:presLayoutVars>
          <dgm:hierBranch val="init"/>
        </dgm:presLayoutVars>
      </dgm:prSet>
      <dgm:spPr/>
    </dgm:pt>
    <dgm:pt modelId="{C077DDAB-E592-48CF-B5C7-3D150C4AC682}" type="pres">
      <dgm:prSet presAssocID="{8A4C8824-FE88-4F06-86B9-CA37BEAC4089}" presName="rootComposite1" presStyleCnt="0"/>
      <dgm:spPr/>
    </dgm:pt>
    <dgm:pt modelId="{EF71C74A-791B-46BD-BE81-6F4042D1F7A2}" type="pres">
      <dgm:prSet presAssocID="{8A4C8824-FE88-4F06-86B9-CA37BEAC4089}" presName="rootText1" presStyleLbl="node0" presStyleIdx="0" presStyleCnt="1">
        <dgm:presLayoutVars>
          <dgm:chPref val="3"/>
        </dgm:presLayoutVars>
      </dgm:prSet>
      <dgm:spPr/>
    </dgm:pt>
    <dgm:pt modelId="{07950D61-A22C-48E9-B5D9-107C88349CC3}" type="pres">
      <dgm:prSet presAssocID="{8A4C8824-FE88-4F06-86B9-CA37BEAC4089}" presName="rootConnector1" presStyleLbl="node1" presStyleIdx="0" presStyleCnt="0"/>
      <dgm:spPr/>
    </dgm:pt>
    <dgm:pt modelId="{A4806576-5029-48B2-AE4C-7D142F6D6C19}" type="pres">
      <dgm:prSet presAssocID="{8A4C8824-FE88-4F06-86B9-CA37BEAC4089}" presName="hierChild2" presStyleCnt="0"/>
      <dgm:spPr/>
    </dgm:pt>
    <dgm:pt modelId="{540347B2-3ADE-4F8F-93AB-46784CEB9D25}" type="pres">
      <dgm:prSet presAssocID="{40D06011-A138-4E8D-B72B-F9CC6E0F8EA0}" presName="Name37" presStyleLbl="parChTrans1D2" presStyleIdx="0" presStyleCnt="4"/>
      <dgm:spPr/>
    </dgm:pt>
    <dgm:pt modelId="{6A7AEE9D-06C3-446D-A0F7-D9DCA6E352F8}" type="pres">
      <dgm:prSet presAssocID="{2B87CAAF-C8A9-48C5-98D0-7CA5CB077C07}" presName="hierRoot2" presStyleCnt="0">
        <dgm:presLayoutVars>
          <dgm:hierBranch val="init"/>
        </dgm:presLayoutVars>
      </dgm:prSet>
      <dgm:spPr/>
    </dgm:pt>
    <dgm:pt modelId="{94013209-6BB0-4D84-B161-17AC2E268A7D}" type="pres">
      <dgm:prSet presAssocID="{2B87CAAF-C8A9-48C5-98D0-7CA5CB077C07}" presName="rootComposite" presStyleCnt="0"/>
      <dgm:spPr/>
    </dgm:pt>
    <dgm:pt modelId="{5F2780F0-F1FF-4B79-8C2A-37FDFD48890E}" type="pres">
      <dgm:prSet presAssocID="{2B87CAAF-C8A9-48C5-98D0-7CA5CB077C0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E6D9C5-A615-4D04-B1DD-D270B61A11CC}" type="pres">
      <dgm:prSet presAssocID="{2B87CAAF-C8A9-48C5-98D0-7CA5CB077C07}" presName="rootConnector" presStyleLbl="node2" presStyleIdx="0" presStyleCnt="4"/>
      <dgm:spPr/>
    </dgm:pt>
    <dgm:pt modelId="{51F17F68-FBC8-4C57-8CEA-BA5D494EFC8F}" type="pres">
      <dgm:prSet presAssocID="{2B87CAAF-C8A9-48C5-98D0-7CA5CB077C07}" presName="hierChild4" presStyleCnt="0"/>
      <dgm:spPr/>
    </dgm:pt>
    <dgm:pt modelId="{7ACC243F-FEA3-49FF-BDB9-2970A559E270}" type="pres">
      <dgm:prSet presAssocID="{2B87CAAF-C8A9-48C5-98D0-7CA5CB077C07}" presName="hierChild5" presStyleCnt="0"/>
      <dgm:spPr/>
    </dgm:pt>
    <dgm:pt modelId="{1EB18F76-1A62-47B6-BAFA-32636D210714}" type="pres">
      <dgm:prSet presAssocID="{1257EF0B-7BA1-4E10-A1BE-227CC6882DBE}" presName="Name37" presStyleLbl="parChTrans1D2" presStyleIdx="1" presStyleCnt="4"/>
      <dgm:spPr/>
    </dgm:pt>
    <dgm:pt modelId="{E50B5814-DC43-42D3-B273-5492D473756F}" type="pres">
      <dgm:prSet presAssocID="{5CABF88F-45A0-4CE6-9046-091BA2829ED3}" presName="hierRoot2" presStyleCnt="0">
        <dgm:presLayoutVars>
          <dgm:hierBranch val="init"/>
        </dgm:presLayoutVars>
      </dgm:prSet>
      <dgm:spPr/>
    </dgm:pt>
    <dgm:pt modelId="{B2B21F38-2B56-423D-A52A-2B1BA4B52DE5}" type="pres">
      <dgm:prSet presAssocID="{5CABF88F-45A0-4CE6-9046-091BA2829ED3}" presName="rootComposite" presStyleCnt="0"/>
      <dgm:spPr/>
    </dgm:pt>
    <dgm:pt modelId="{0E013BB6-B2D0-4915-A6E4-352F4B725FC5}" type="pres">
      <dgm:prSet presAssocID="{5CABF88F-45A0-4CE6-9046-091BA2829ED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8041D6-160F-4A81-9D5A-BCBA1363C68F}" type="pres">
      <dgm:prSet presAssocID="{5CABF88F-45A0-4CE6-9046-091BA2829ED3}" presName="rootConnector" presStyleLbl="node2" presStyleIdx="1" presStyleCnt="4"/>
      <dgm:spPr/>
    </dgm:pt>
    <dgm:pt modelId="{621D9ABC-4293-4ABD-84CE-AD4D5C535FE1}" type="pres">
      <dgm:prSet presAssocID="{5CABF88F-45A0-4CE6-9046-091BA2829ED3}" presName="hierChild4" presStyleCnt="0"/>
      <dgm:spPr/>
    </dgm:pt>
    <dgm:pt modelId="{63E98227-801F-4DEB-9015-FB2814FB5EAA}" type="pres">
      <dgm:prSet presAssocID="{5CABF88F-45A0-4CE6-9046-091BA2829ED3}" presName="hierChild5" presStyleCnt="0"/>
      <dgm:spPr/>
    </dgm:pt>
    <dgm:pt modelId="{5C0DCF17-BD55-43B5-A0F8-92BC346F4726}" type="pres">
      <dgm:prSet presAssocID="{26E36C2E-BFEB-44F9-8779-A60AB4FAF996}" presName="Name37" presStyleLbl="parChTrans1D2" presStyleIdx="2" presStyleCnt="4"/>
      <dgm:spPr/>
    </dgm:pt>
    <dgm:pt modelId="{50DC7A17-0968-42B6-92A7-7F3432B70360}" type="pres">
      <dgm:prSet presAssocID="{CC181BA0-D77E-449E-A870-AD85B66A071C}" presName="hierRoot2" presStyleCnt="0">
        <dgm:presLayoutVars>
          <dgm:hierBranch val="init"/>
        </dgm:presLayoutVars>
      </dgm:prSet>
      <dgm:spPr/>
    </dgm:pt>
    <dgm:pt modelId="{99803C90-1666-4B7F-B89E-FE4B9B12D1DE}" type="pres">
      <dgm:prSet presAssocID="{CC181BA0-D77E-449E-A870-AD85B66A071C}" presName="rootComposite" presStyleCnt="0"/>
      <dgm:spPr/>
    </dgm:pt>
    <dgm:pt modelId="{A88EA50D-1FD7-4A47-B5DA-DAEF518EE6BB}" type="pres">
      <dgm:prSet presAssocID="{CC181BA0-D77E-449E-A870-AD85B66A071C}" presName="rootText" presStyleLbl="node2" presStyleIdx="2" presStyleCnt="4">
        <dgm:presLayoutVars>
          <dgm:chPref val="3"/>
        </dgm:presLayoutVars>
      </dgm:prSet>
      <dgm:spPr/>
    </dgm:pt>
    <dgm:pt modelId="{E8C1B42F-DC1A-4A7F-8AF6-0153DDF488EB}" type="pres">
      <dgm:prSet presAssocID="{CC181BA0-D77E-449E-A870-AD85B66A071C}" presName="rootConnector" presStyleLbl="node2" presStyleIdx="2" presStyleCnt="4"/>
      <dgm:spPr/>
    </dgm:pt>
    <dgm:pt modelId="{BC5941ED-3856-4308-BC86-5E75ADEBB467}" type="pres">
      <dgm:prSet presAssocID="{CC181BA0-D77E-449E-A870-AD85B66A071C}" presName="hierChild4" presStyleCnt="0"/>
      <dgm:spPr/>
    </dgm:pt>
    <dgm:pt modelId="{0634DF47-098D-421C-B272-1C2E18513755}" type="pres">
      <dgm:prSet presAssocID="{CC181BA0-D77E-449E-A870-AD85B66A071C}" presName="hierChild5" presStyleCnt="0"/>
      <dgm:spPr/>
    </dgm:pt>
    <dgm:pt modelId="{4B63441D-7756-4204-AE16-7E95561F4911}" type="pres">
      <dgm:prSet presAssocID="{90728DCC-818E-488A-939D-36F5EA311893}" presName="Name37" presStyleLbl="parChTrans1D2" presStyleIdx="3" presStyleCnt="4"/>
      <dgm:spPr/>
    </dgm:pt>
    <dgm:pt modelId="{AA0EC4DF-5CDD-4147-B603-272B37C5542C}" type="pres">
      <dgm:prSet presAssocID="{899766E0-344F-413F-A043-F41FFAE21C9F}" presName="hierRoot2" presStyleCnt="0">
        <dgm:presLayoutVars>
          <dgm:hierBranch val="init"/>
        </dgm:presLayoutVars>
      </dgm:prSet>
      <dgm:spPr/>
    </dgm:pt>
    <dgm:pt modelId="{03E8B8E7-1CD3-4AE2-84A3-38ECE9359DCB}" type="pres">
      <dgm:prSet presAssocID="{899766E0-344F-413F-A043-F41FFAE21C9F}" presName="rootComposite" presStyleCnt="0"/>
      <dgm:spPr/>
    </dgm:pt>
    <dgm:pt modelId="{C8F6FF1E-7BEB-41AB-9FA8-6543D10A7283}" type="pres">
      <dgm:prSet presAssocID="{899766E0-344F-413F-A043-F41FFAE21C9F}" presName="rootText" presStyleLbl="node2" presStyleIdx="3" presStyleCnt="4">
        <dgm:presLayoutVars>
          <dgm:chPref val="3"/>
        </dgm:presLayoutVars>
      </dgm:prSet>
      <dgm:spPr/>
    </dgm:pt>
    <dgm:pt modelId="{DBD5CE86-29F5-4900-8DAC-FBAB7111E041}" type="pres">
      <dgm:prSet presAssocID="{899766E0-344F-413F-A043-F41FFAE21C9F}" presName="rootConnector" presStyleLbl="node2" presStyleIdx="3" presStyleCnt="4"/>
      <dgm:spPr/>
    </dgm:pt>
    <dgm:pt modelId="{BE0EED54-C1EA-44C6-909E-888CE2D58CDD}" type="pres">
      <dgm:prSet presAssocID="{899766E0-344F-413F-A043-F41FFAE21C9F}" presName="hierChild4" presStyleCnt="0"/>
      <dgm:spPr/>
    </dgm:pt>
    <dgm:pt modelId="{C8F61A5C-AE8A-4E41-B1FB-3F68F50BBD7A}" type="pres">
      <dgm:prSet presAssocID="{899766E0-344F-413F-A043-F41FFAE21C9F}" presName="hierChild5" presStyleCnt="0"/>
      <dgm:spPr/>
    </dgm:pt>
    <dgm:pt modelId="{EC1948D9-6BD5-4A03-9BED-BF47DDFFA891}" type="pres">
      <dgm:prSet presAssocID="{8A4C8824-FE88-4F06-86B9-CA37BEAC4089}" presName="hierChild3" presStyleCnt="0"/>
      <dgm:spPr/>
    </dgm:pt>
  </dgm:ptLst>
  <dgm:cxnLst>
    <dgm:cxn modelId="{CE066B1C-5FBF-45E9-B7A0-7DFE65AF12EE}" type="presOf" srcId="{CC181BA0-D77E-449E-A870-AD85B66A071C}" destId="{A88EA50D-1FD7-4A47-B5DA-DAEF518EE6BB}" srcOrd="0" destOrd="0" presId="urn:microsoft.com/office/officeart/2005/8/layout/orgChart1"/>
    <dgm:cxn modelId="{CC0F4904-2275-4B6F-9C84-3D1FC4949CD6}" type="presOf" srcId="{CC181BA0-D77E-449E-A870-AD85B66A071C}" destId="{E8C1B42F-DC1A-4A7F-8AF6-0153DDF488EB}" srcOrd="1" destOrd="0" presId="urn:microsoft.com/office/officeart/2005/8/layout/orgChart1"/>
    <dgm:cxn modelId="{33390348-7F88-4B33-B8BA-604E222A4924}" type="presOf" srcId="{899766E0-344F-413F-A043-F41FFAE21C9F}" destId="{DBD5CE86-29F5-4900-8DAC-FBAB7111E041}" srcOrd="1" destOrd="0" presId="urn:microsoft.com/office/officeart/2005/8/layout/orgChart1"/>
    <dgm:cxn modelId="{F52243F3-7502-4977-BEC0-2E3E03654A8F}" type="presOf" srcId="{899766E0-344F-413F-A043-F41FFAE21C9F}" destId="{C8F6FF1E-7BEB-41AB-9FA8-6543D10A7283}" srcOrd="0" destOrd="0" presId="urn:microsoft.com/office/officeart/2005/8/layout/orgChart1"/>
    <dgm:cxn modelId="{3D2B0B91-BD1F-4DF1-89A5-F85DF8229FA2}" type="presOf" srcId="{40D06011-A138-4E8D-B72B-F9CC6E0F8EA0}" destId="{540347B2-3ADE-4F8F-93AB-46784CEB9D25}" srcOrd="0" destOrd="0" presId="urn:microsoft.com/office/officeart/2005/8/layout/orgChart1"/>
    <dgm:cxn modelId="{8FA14915-D97F-4E2B-AB20-C749F4B7E4B6}" type="presOf" srcId="{8A4C8824-FE88-4F06-86B9-CA37BEAC4089}" destId="{07950D61-A22C-48E9-B5D9-107C88349CC3}" srcOrd="1" destOrd="0" presId="urn:microsoft.com/office/officeart/2005/8/layout/orgChart1"/>
    <dgm:cxn modelId="{AC8AD0F0-C96D-4750-8336-2D8245EEA5D6}" type="presOf" srcId="{5CABF88F-45A0-4CE6-9046-091BA2829ED3}" destId="{0E013BB6-B2D0-4915-A6E4-352F4B725FC5}" srcOrd="0" destOrd="0" presId="urn:microsoft.com/office/officeart/2005/8/layout/orgChart1"/>
    <dgm:cxn modelId="{18FE052D-2892-432B-A4C6-E81A840152CE}" srcId="{8A4C8824-FE88-4F06-86B9-CA37BEAC4089}" destId="{899766E0-344F-413F-A043-F41FFAE21C9F}" srcOrd="3" destOrd="0" parTransId="{90728DCC-818E-488A-939D-36F5EA311893}" sibTransId="{D4A4C215-4029-46C4-96D8-D4B31B87FC17}"/>
    <dgm:cxn modelId="{5D4A5A4B-BAFB-49CD-95A5-5A38587CBAE6}" type="presOf" srcId="{DF7F286B-9934-4A53-974B-83E8BBC19788}" destId="{07287E30-8BCE-4670-84BD-205097E9D1AB}" srcOrd="0" destOrd="0" presId="urn:microsoft.com/office/officeart/2005/8/layout/orgChart1"/>
    <dgm:cxn modelId="{FA4D1583-1D90-4999-9860-039BBFC43859}" srcId="{8A4C8824-FE88-4F06-86B9-CA37BEAC4089}" destId="{2B87CAAF-C8A9-48C5-98D0-7CA5CB077C07}" srcOrd="0" destOrd="0" parTransId="{40D06011-A138-4E8D-B72B-F9CC6E0F8EA0}" sibTransId="{CE34DF3F-D8D6-4EDA-A1DE-234D5B5360C7}"/>
    <dgm:cxn modelId="{E000A9C0-B43B-492E-A586-43B420A6B839}" srcId="{8A4C8824-FE88-4F06-86B9-CA37BEAC4089}" destId="{CC181BA0-D77E-449E-A870-AD85B66A071C}" srcOrd="2" destOrd="0" parTransId="{26E36C2E-BFEB-44F9-8779-A60AB4FAF996}" sibTransId="{7DD74067-B76B-4C20-91CF-B8CA1BBB5E9C}"/>
    <dgm:cxn modelId="{0530A655-33B6-4075-BC85-B25E0345F248}" type="presOf" srcId="{2B87CAAF-C8A9-48C5-98D0-7CA5CB077C07}" destId="{74E6D9C5-A615-4D04-B1DD-D270B61A11CC}" srcOrd="1" destOrd="0" presId="urn:microsoft.com/office/officeart/2005/8/layout/orgChart1"/>
    <dgm:cxn modelId="{97898510-735B-433A-AB06-D393AC9A2ECB}" type="presOf" srcId="{26E36C2E-BFEB-44F9-8779-A60AB4FAF996}" destId="{5C0DCF17-BD55-43B5-A0F8-92BC346F4726}" srcOrd="0" destOrd="0" presId="urn:microsoft.com/office/officeart/2005/8/layout/orgChart1"/>
    <dgm:cxn modelId="{E894C59E-A830-48FA-84A1-0575D9914B92}" srcId="{8A4C8824-FE88-4F06-86B9-CA37BEAC4089}" destId="{5CABF88F-45A0-4CE6-9046-091BA2829ED3}" srcOrd="1" destOrd="0" parTransId="{1257EF0B-7BA1-4E10-A1BE-227CC6882DBE}" sibTransId="{4B54EE77-1C08-4137-AF1D-AB25C1E84756}"/>
    <dgm:cxn modelId="{F152BAE1-B77B-46D6-BDB4-0203A259EAB7}" type="presOf" srcId="{8A4C8824-FE88-4F06-86B9-CA37BEAC4089}" destId="{EF71C74A-791B-46BD-BE81-6F4042D1F7A2}" srcOrd="0" destOrd="0" presId="urn:microsoft.com/office/officeart/2005/8/layout/orgChart1"/>
    <dgm:cxn modelId="{242CE3BD-8D63-4868-9285-7C735344E34A}" type="presOf" srcId="{1257EF0B-7BA1-4E10-A1BE-227CC6882DBE}" destId="{1EB18F76-1A62-47B6-BAFA-32636D210714}" srcOrd="0" destOrd="0" presId="urn:microsoft.com/office/officeart/2005/8/layout/orgChart1"/>
    <dgm:cxn modelId="{FF541154-597D-4642-B292-38BECC41A8D7}" type="presOf" srcId="{2B87CAAF-C8A9-48C5-98D0-7CA5CB077C07}" destId="{5F2780F0-F1FF-4B79-8C2A-37FDFD48890E}" srcOrd="0" destOrd="0" presId="urn:microsoft.com/office/officeart/2005/8/layout/orgChart1"/>
    <dgm:cxn modelId="{182DF39F-0F8D-4DA7-9668-D1E0E59CAEFD}" srcId="{DF7F286B-9934-4A53-974B-83E8BBC19788}" destId="{8A4C8824-FE88-4F06-86B9-CA37BEAC4089}" srcOrd="0" destOrd="0" parTransId="{CB339A51-FAA9-41FF-9DC0-CC54B686A9E5}" sibTransId="{B19C5B63-4241-43D6-BDB9-BA854E75F3DD}"/>
    <dgm:cxn modelId="{508E24C9-E67D-4669-9D02-AA5D6686802B}" type="presOf" srcId="{90728DCC-818E-488A-939D-36F5EA311893}" destId="{4B63441D-7756-4204-AE16-7E95561F4911}" srcOrd="0" destOrd="0" presId="urn:microsoft.com/office/officeart/2005/8/layout/orgChart1"/>
    <dgm:cxn modelId="{E19FC27C-7F98-4A87-B60F-4FFB3C0C6E8D}" type="presOf" srcId="{5CABF88F-45A0-4CE6-9046-091BA2829ED3}" destId="{578041D6-160F-4A81-9D5A-BCBA1363C68F}" srcOrd="1" destOrd="0" presId="urn:microsoft.com/office/officeart/2005/8/layout/orgChart1"/>
    <dgm:cxn modelId="{8ADC66EF-A360-4722-987E-34E999B0F32D}" type="presParOf" srcId="{07287E30-8BCE-4670-84BD-205097E9D1AB}" destId="{B587AAAC-D4A2-4443-B128-4DAC783FA2B6}" srcOrd="0" destOrd="0" presId="urn:microsoft.com/office/officeart/2005/8/layout/orgChart1"/>
    <dgm:cxn modelId="{12787E12-C1FE-40AF-85A4-15948D2BFBAD}" type="presParOf" srcId="{B587AAAC-D4A2-4443-B128-4DAC783FA2B6}" destId="{C077DDAB-E592-48CF-B5C7-3D150C4AC682}" srcOrd="0" destOrd="0" presId="urn:microsoft.com/office/officeart/2005/8/layout/orgChart1"/>
    <dgm:cxn modelId="{BC1CBED7-1BAE-4F40-BFBE-07DA5642844F}" type="presParOf" srcId="{C077DDAB-E592-48CF-B5C7-3D150C4AC682}" destId="{EF71C74A-791B-46BD-BE81-6F4042D1F7A2}" srcOrd="0" destOrd="0" presId="urn:microsoft.com/office/officeart/2005/8/layout/orgChart1"/>
    <dgm:cxn modelId="{65F49B63-2D55-4E15-872E-8E89891FCD36}" type="presParOf" srcId="{C077DDAB-E592-48CF-B5C7-3D150C4AC682}" destId="{07950D61-A22C-48E9-B5D9-107C88349CC3}" srcOrd="1" destOrd="0" presId="urn:microsoft.com/office/officeart/2005/8/layout/orgChart1"/>
    <dgm:cxn modelId="{C4057F1C-B5BC-4EF1-856E-0E1759888CDC}" type="presParOf" srcId="{B587AAAC-D4A2-4443-B128-4DAC783FA2B6}" destId="{A4806576-5029-48B2-AE4C-7D142F6D6C19}" srcOrd="1" destOrd="0" presId="urn:microsoft.com/office/officeart/2005/8/layout/orgChart1"/>
    <dgm:cxn modelId="{84689AB6-07B0-4B68-95C1-6409511E46BB}" type="presParOf" srcId="{A4806576-5029-48B2-AE4C-7D142F6D6C19}" destId="{540347B2-3ADE-4F8F-93AB-46784CEB9D25}" srcOrd="0" destOrd="0" presId="urn:microsoft.com/office/officeart/2005/8/layout/orgChart1"/>
    <dgm:cxn modelId="{32BAA50F-980C-4303-953A-0BCC192CCEB9}" type="presParOf" srcId="{A4806576-5029-48B2-AE4C-7D142F6D6C19}" destId="{6A7AEE9D-06C3-446D-A0F7-D9DCA6E352F8}" srcOrd="1" destOrd="0" presId="urn:microsoft.com/office/officeart/2005/8/layout/orgChart1"/>
    <dgm:cxn modelId="{00896B43-727E-4CF6-BA6B-21E41D4B4154}" type="presParOf" srcId="{6A7AEE9D-06C3-446D-A0F7-D9DCA6E352F8}" destId="{94013209-6BB0-4D84-B161-17AC2E268A7D}" srcOrd="0" destOrd="0" presId="urn:microsoft.com/office/officeart/2005/8/layout/orgChart1"/>
    <dgm:cxn modelId="{04E390B2-2525-452A-AD8B-8535FE52792D}" type="presParOf" srcId="{94013209-6BB0-4D84-B161-17AC2E268A7D}" destId="{5F2780F0-F1FF-4B79-8C2A-37FDFD48890E}" srcOrd="0" destOrd="0" presId="urn:microsoft.com/office/officeart/2005/8/layout/orgChart1"/>
    <dgm:cxn modelId="{18A350CA-85DD-480D-9A67-FEB4F6E60B1E}" type="presParOf" srcId="{94013209-6BB0-4D84-B161-17AC2E268A7D}" destId="{74E6D9C5-A615-4D04-B1DD-D270B61A11CC}" srcOrd="1" destOrd="0" presId="urn:microsoft.com/office/officeart/2005/8/layout/orgChart1"/>
    <dgm:cxn modelId="{CF7DC5EA-46DB-4913-A81F-A900B5BA0F52}" type="presParOf" srcId="{6A7AEE9D-06C3-446D-A0F7-D9DCA6E352F8}" destId="{51F17F68-FBC8-4C57-8CEA-BA5D494EFC8F}" srcOrd="1" destOrd="0" presId="urn:microsoft.com/office/officeart/2005/8/layout/orgChart1"/>
    <dgm:cxn modelId="{D1ABB430-866F-47C9-A5E6-14C06DB34500}" type="presParOf" srcId="{6A7AEE9D-06C3-446D-A0F7-D9DCA6E352F8}" destId="{7ACC243F-FEA3-49FF-BDB9-2970A559E270}" srcOrd="2" destOrd="0" presId="urn:microsoft.com/office/officeart/2005/8/layout/orgChart1"/>
    <dgm:cxn modelId="{EE77B93E-103D-48F6-B697-7F5CB2B117B0}" type="presParOf" srcId="{A4806576-5029-48B2-AE4C-7D142F6D6C19}" destId="{1EB18F76-1A62-47B6-BAFA-32636D210714}" srcOrd="2" destOrd="0" presId="urn:microsoft.com/office/officeart/2005/8/layout/orgChart1"/>
    <dgm:cxn modelId="{FDD5000B-C8A7-48B7-9EDA-942C0D5B3E0C}" type="presParOf" srcId="{A4806576-5029-48B2-AE4C-7D142F6D6C19}" destId="{E50B5814-DC43-42D3-B273-5492D473756F}" srcOrd="3" destOrd="0" presId="urn:microsoft.com/office/officeart/2005/8/layout/orgChart1"/>
    <dgm:cxn modelId="{88F0B72F-2ABA-4207-B107-2123D0DF1822}" type="presParOf" srcId="{E50B5814-DC43-42D3-B273-5492D473756F}" destId="{B2B21F38-2B56-423D-A52A-2B1BA4B52DE5}" srcOrd="0" destOrd="0" presId="urn:microsoft.com/office/officeart/2005/8/layout/orgChart1"/>
    <dgm:cxn modelId="{F634BB82-FB96-46D7-A02F-FED69266797E}" type="presParOf" srcId="{B2B21F38-2B56-423D-A52A-2B1BA4B52DE5}" destId="{0E013BB6-B2D0-4915-A6E4-352F4B725FC5}" srcOrd="0" destOrd="0" presId="urn:microsoft.com/office/officeart/2005/8/layout/orgChart1"/>
    <dgm:cxn modelId="{748B209B-2E2F-424B-BFF5-09EE9602E167}" type="presParOf" srcId="{B2B21F38-2B56-423D-A52A-2B1BA4B52DE5}" destId="{578041D6-160F-4A81-9D5A-BCBA1363C68F}" srcOrd="1" destOrd="0" presId="urn:microsoft.com/office/officeart/2005/8/layout/orgChart1"/>
    <dgm:cxn modelId="{7D53BAE7-98D1-4E83-B180-8A4C3A6B1F37}" type="presParOf" srcId="{E50B5814-DC43-42D3-B273-5492D473756F}" destId="{621D9ABC-4293-4ABD-84CE-AD4D5C535FE1}" srcOrd="1" destOrd="0" presId="urn:microsoft.com/office/officeart/2005/8/layout/orgChart1"/>
    <dgm:cxn modelId="{4873A323-F155-47E7-A319-1CE5FA678D77}" type="presParOf" srcId="{E50B5814-DC43-42D3-B273-5492D473756F}" destId="{63E98227-801F-4DEB-9015-FB2814FB5EAA}" srcOrd="2" destOrd="0" presId="urn:microsoft.com/office/officeart/2005/8/layout/orgChart1"/>
    <dgm:cxn modelId="{BD8CCF0A-40DD-4627-B0FC-76129F936E79}" type="presParOf" srcId="{A4806576-5029-48B2-AE4C-7D142F6D6C19}" destId="{5C0DCF17-BD55-43B5-A0F8-92BC346F4726}" srcOrd="4" destOrd="0" presId="urn:microsoft.com/office/officeart/2005/8/layout/orgChart1"/>
    <dgm:cxn modelId="{D376E5EF-0F08-420E-A9D9-67A8A45A44EE}" type="presParOf" srcId="{A4806576-5029-48B2-AE4C-7D142F6D6C19}" destId="{50DC7A17-0968-42B6-92A7-7F3432B70360}" srcOrd="5" destOrd="0" presId="urn:microsoft.com/office/officeart/2005/8/layout/orgChart1"/>
    <dgm:cxn modelId="{CDAC7D0A-36F6-49FA-AEF6-D923DD3232EC}" type="presParOf" srcId="{50DC7A17-0968-42B6-92A7-7F3432B70360}" destId="{99803C90-1666-4B7F-B89E-FE4B9B12D1DE}" srcOrd="0" destOrd="0" presId="urn:microsoft.com/office/officeart/2005/8/layout/orgChart1"/>
    <dgm:cxn modelId="{4D88FF15-2557-4A48-BB4D-3202803FC8E8}" type="presParOf" srcId="{99803C90-1666-4B7F-B89E-FE4B9B12D1DE}" destId="{A88EA50D-1FD7-4A47-B5DA-DAEF518EE6BB}" srcOrd="0" destOrd="0" presId="urn:microsoft.com/office/officeart/2005/8/layout/orgChart1"/>
    <dgm:cxn modelId="{9547800F-AF3C-4891-9104-931E3233A02A}" type="presParOf" srcId="{99803C90-1666-4B7F-B89E-FE4B9B12D1DE}" destId="{E8C1B42F-DC1A-4A7F-8AF6-0153DDF488EB}" srcOrd="1" destOrd="0" presId="urn:microsoft.com/office/officeart/2005/8/layout/orgChart1"/>
    <dgm:cxn modelId="{D286E456-0753-497F-BCEF-8C59B78D884F}" type="presParOf" srcId="{50DC7A17-0968-42B6-92A7-7F3432B70360}" destId="{BC5941ED-3856-4308-BC86-5E75ADEBB467}" srcOrd="1" destOrd="0" presId="urn:microsoft.com/office/officeart/2005/8/layout/orgChart1"/>
    <dgm:cxn modelId="{4DEB61FB-A438-42F2-AE17-BDA8A2F08B39}" type="presParOf" srcId="{50DC7A17-0968-42B6-92A7-7F3432B70360}" destId="{0634DF47-098D-421C-B272-1C2E18513755}" srcOrd="2" destOrd="0" presId="urn:microsoft.com/office/officeart/2005/8/layout/orgChart1"/>
    <dgm:cxn modelId="{A6EB945F-4C25-472F-A0B7-41E3A761DFC2}" type="presParOf" srcId="{A4806576-5029-48B2-AE4C-7D142F6D6C19}" destId="{4B63441D-7756-4204-AE16-7E95561F4911}" srcOrd="6" destOrd="0" presId="urn:microsoft.com/office/officeart/2005/8/layout/orgChart1"/>
    <dgm:cxn modelId="{EBAE34BD-E716-469A-AC54-3175DF367D1F}" type="presParOf" srcId="{A4806576-5029-48B2-AE4C-7D142F6D6C19}" destId="{AA0EC4DF-5CDD-4147-B603-272B37C5542C}" srcOrd="7" destOrd="0" presId="urn:microsoft.com/office/officeart/2005/8/layout/orgChart1"/>
    <dgm:cxn modelId="{9068C996-D9F9-477A-9A05-7F2951B6DC38}" type="presParOf" srcId="{AA0EC4DF-5CDD-4147-B603-272B37C5542C}" destId="{03E8B8E7-1CD3-4AE2-84A3-38ECE9359DCB}" srcOrd="0" destOrd="0" presId="urn:microsoft.com/office/officeart/2005/8/layout/orgChart1"/>
    <dgm:cxn modelId="{0A268956-9A1B-4BD9-88AD-4B23D24EEC2F}" type="presParOf" srcId="{03E8B8E7-1CD3-4AE2-84A3-38ECE9359DCB}" destId="{C8F6FF1E-7BEB-41AB-9FA8-6543D10A7283}" srcOrd="0" destOrd="0" presId="urn:microsoft.com/office/officeart/2005/8/layout/orgChart1"/>
    <dgm:cxn modelId="{A7E3794B-E104-4ADE-B443-49BF357958C0}" type="presParOf" srcId="{03E8B8E7-1CD3-4AE2-84A3-38ECE9359DCB}" destId="{DBD5CE86-29F5-4900-8DAC-FBAB7111E041}" srcOrd="1" destOrd="0" presId="urn:microsoft.com/office/officeart/2005/8/layout/orgChart1"/>
    <dgm:cxn modelId="{59C39493-602C-47C0-A632-C8A1A620804E}" type="presParOf" srcId="{AA0EC4DF-5CDD-4147-B603-272B37C5542C}" destId="{BE0EED54-C1EA-44C6-909E-888CE2D58CDD}" srcOrd="1" destOrd="0" presId="urn:microsoft.com/office/officeart/2005/8/layout/orgChart1"/>
    <dgm:cxn modelId="{1276DE5D-1CD4-41E0-A865-340D1A8E6A8E}" type="presParOf" srcId="{AA0EC4DF-5CDD-4147-B603-272B37C5542C}" destId="{C8F61A5C-AE8A-4E41-B1FB-3F68F50BBD7A}" srcOrd="2" destOrd="0" presId="urn:microsoft.com/office/officeart/2005/8/layout/orgChart1"/>
    <dgm:cxn modelId="{2B2431E1-4A72-4C4B-9BB8-382FD7EE0B0E}" type="presParOf" srcId="{B587AAAC-D4A2-4443-B128-4DAC783FA2B6}" destId="{EC1948D9-6BD5-4A03-9BED-BF47DDFFA8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D1D26D-3113-4A99-8538-D9C8E6B707A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501A0-E20A-49DF-B2DA-29762A2A4F73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800" dirty="0" smtClean="0"/>
            <a:t>Cash Section</a:t>
          </a:r>
          <a:endParaRPr lang="en-US" sz="2800" dirty="0"/>
        </a:p>
      </dgm:t>
    </dgm:pt>
    <dgm:pt modelId="{0F412FA4-84CC-4A80-9AD1-CBCD7BCF099C}" type="parTrans" cxnId="{89CB1E99-EB71-47DF-BA62-C3DBF9227B7D}">
      <dgm:prSet/>
      <dgm:spPr/>
      <dgm:t>
        <a:bodyPr/>
        <a:lstStyle/>
        <a:p>
          <a:endParaRPr lang="en-US"/>
        </a:p>
      </dgm:t>
    </dgm:pt>
    <dgm:pt modelId="{49DA7426-EC74-41F1-A2CB-BA556F2B99FC}" type="sibTrans" cxnId="{89CB1E99-EB71-47DF-BA62-C3DBF9227B7D}">
      <dgm:prSet/>
      <dgm:spPr/>
      <dgm:t>
        <a:bodyPr/>
        <a:lstStyle/>
        <a:p>
          <a:endParaRPr lang="en-US"/>
        </a:p>
      </dgm:t>
    </dgm:pt>
    <dgm:pt modelId="{752CAF9E-026C-43B1-B24F-091A82D5352A}">
      <dgm:prSet phldrT="[Text]" custT="1"/>
      <dgm:spPr/>
      <dgm:t>
        <a:bodyPr/>
        <a:lstStyle/>
        <a:p>
          <a:r>
            <a:rPr lang="en-US" sz="2800" dirty="0" smtClean="0"/>
            <a:t>Cash Receive</a:t>
          </a:r>
          <a:endParaRPr lang="en-US" sz="2800" dirty="0"/>
        </a:p>
      </dgm:t>
    </dgm:pt>
    <dgm:pt modelId="{7FFDC0D5-1A55-431B-9D43-C74EBD069E5A}" type="parTrans" cxnId="{BDDCF95E-8C16-47D3-BC9F-03BED7ABCCEA}">
      <dgm:prSet/>
      <dgm:spPr/>
      <dgm:t>
        <a:bodyPr/>
        <a:lstStyle/>
        <a:p>
          <a:endParaRPr lang="en-US"/>
        </a:p>
      </dgm:t>
    </dgm:pt>
    <dgm:pt modelId="{BEADCF78-30C7-4E10-B9DA-E8F42101771A}" type="sibTrans" cxnId="{BDDCF95E-8C16-47D3-BC9F-03BED7ABCCEA}">
      <dgm:prSet/>
      <dgm:spPr/>
      <dgm:t>
        <a:bodyPr/>
        <a:lstStyle/>
        <a:p>
          <a:endParaRPr lang="en-US"/>
        </a:p>
      </dgm:t>
    </dgm:pt>
    <dgm:pt modelId="{E65C40B5-12D2-454D-BB09-8F84AF6200DE}">
      <dgm:prSet phldrT="[Text]" custT="1"/>
      <dgm:spPr/>
      <dgm:t>
        <a:bodyPr/>
        <a:lstStyle/>
        <a:p>
          <a:r>
            <a:rPr lang="en-US" sz="2800" dirty="0" smtClean="0"/>
            <a:t>Cash Payment</a:t>
          </a:r>
          <a:endParaRPr lang="en-US" sz="2800" dirty="0"/>
        </a:p>
      </dgm:t>
    </dgm:pt>
    <dgm:pt modelId="{34277ABA-88AA-4489-A948-5F98860269F5}" type="parTrans" cxnId="{F7FFBDF3-D210-4248-B706-CE0070CB7D29}">
      <dgm:prSet/>
      <dgm:spPr/>
      <dgm:t>
        <a:bodyPr/>
        <a:lstStyle/>
        <a:p>
          <a:endParaRPr lang="en-US"/>
        </a:p>
      </dgm:t>
    </dgm:pt>
    <dgm:pt modelId="{AA88D274-6DD9-48BF-AE5A-063F4C7E90B0}" type="sibTrans" cxnId="{F7FFBDF3-D210-4248-B706-CE0070CB7D29}">
      <dgm:prSet/>
      <dgm:spPr/>
      <dgm:t>
        <a:bodyPr/>
        <a:lstStyle/>
        <a:p>
          <a:endParaRPr lang="en-US"/>
        </a:p>
      </dgm:t>
    </dgm:pt>
    <dgm:pt modelId="{C4AB53D0-B6F8-4AE1-842E-3017E0BD34F6}" type="pres">
      <dgm:prSet presAssocID="{E7D1D26D-3113-4A99-8538-D9C8E6B707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D8FD3D-75E6-4D26-88FC-14E6F0C42753}" type="pres">
      <dgm:prSet presAssocID="{F82501A0-E20A-49DF-B2DA-29762A2A4F73}" presName="hierRoot1" presStyleCnt="0">
        <dgm:presLayoutVars>
          <dgm:hierBranch val="init"/>
        </dgm:presLayoutVars>
      </dgm:prSet>
      <dgm:spPr/>
    </dgm:pt>
    <dgm:pt modelId="{1B67900D-C4FA-44E7-9900-BD55BA255223}" type="pres">
      <dgm:prSet presAssocID="{F82501A0-E20A-49DF-B2DA-29762A2A4F73}" presName="rootComposite1" presStyleCnt="0"/>
      <dgm:spPr/>
    </dgm:pt>
    <dgm:pt modelId="{D176D4F2-B41F-4158-82D2-DCD5BD69791D}" type="pres">
      <dgm:prSet presAssocID="{F82501A0-E20A-49DF-B2DA-29762A2A4F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681208-C606-42F5-99C3-2032E0FC3DA0}" type="pres">
      <dgm:prSet presAssocID="{F82501A0-E20A-49DF-B2DA-29762A2A4F73}" presName="rootConnector1" presStyleLbl="node1" presStyleIdx="0" presStyleCnt="0"/>
      <dgm:spPr/>
    </dgm:pt>
    <dgm:pt modelId="{CFCC32EA-E7CB-40B6-A8BE-2A5CFF3A4C1E}" type="pres">
      <dgm:prSet presAssocID="{F82501A0-E20A-49DF-B2DA-29762A2A4F73}" presName="hierChild2" presStyleCnt="0"/>
      <dgm:spPr/>
    </dgm:pt>
    <dgm:pt modelId="{831F7AA0-D72E-4DBA-A1AC-9F1F932717E3}" type="pres">
      <dgm:prSet presAssocID="{7FFDC0D5-1A55-431B-9D43-C74EBD069E5A}" presName="Name37" presStyleLbl="parChTrans1D2" presStyleIdx="0" presStyleCnt="2"/>
      <dgm:spPr/>
    </dgm:pt>
    <dgm:pt modelId="{5952DEAF-D532-4FA8-96C9-0A56F5EFCE44}" type="pres">
      <dgm:prSet presAssocID="{752CAF9E-026C-43B1-B24F-091A82D5352A}" presName="hierRoot2" presStyleCnt="0">
        <dgm:presLayoutVars>
          <dgm:hierBranch val="init"/>
        </dgm:presLayoutVars>
      </dgm:prSet>
      <dgm:spPr/>
    </dgm:pt>
    <dgm:pt modelId="{38B38E96-5713-4F33-93FD-C553C199072B}" type="pres">
      <dgm:prSet presAssocID="{752CAF9E-026C-43B1-B24F-091A82D5352A}" presName="rootComposite" presStyleCnt="0"/>
      <dgm:spPr/>
    </dgm:pt>
    <dgm:pt modelId="{EAE33946-2E8B-453B-8F07-262CEF6927F3}" type="pres">
      <dgm:prSet presAssocID="{752CAF9E-026C-43B1-B24F-091A82D5352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D30E1-7A58-4AD7-8D2C-309EB61221AE}" type="pres">
      <dgm:prSet presAssocID="{752CAF9E-026C-43B1-B24F-091A82D5352A}" presName="rootConnector" presStyleLbl="node2" presStyleIdx="0" presStyleCnt="2"/>
      <dgm:spPr/>
    </dgm:pt>
    <dgm:pt modelId="{FD76DB27-51CC-40C6-845B-CA5675748979}" type="pres">
      <dgm:prSet presAssocID="{752CAF9E-026C-43B1-B24F-091A82D5352A}" presName="hierChild4" presStyleCnt="0"/>
      <dgm:spPr/>
    </dgm:pt>
    <dgm:pt modelId="{2B076683-8E75-433E-8F7D-3E7AE0FFAD0A}" type="pres">
      <dgm:prSet presAssocID="{752CAF9E-026C-43B1-B24F-091A82D5352A}" presName="hierChild5" presStyleCnt="0"/>
      <dgm:spPr/>
    </dgm:pt>
    <dgm:pt modelId="{B9D6AED7-9376-4A0A-BEF3-65BF3E866324}" type="pres">
      <dgm:prSet presAssocID="{34277ABA-88AA-4489-A948-5F98860269F5}" presName="Name37" presStyleLbl="parChTrans1D2" presStyleIdx="1" presStyleCnt="2"/>
      <dgm:spPr/>
    </dgm:pt>
    <dgm:pt modelId="{C68B9B02-1776-4CB7-AB61-AA096D20CEA2}" type="pres">
      <dgm:prSet presAssocID="{E65C40B5-12D2-454D-BB09-8F84AF6200DE}" presName="hierRoot2" presStyleCnt="0">
        <dgm:presLayoutVars>
          <dgm:hierBranch val="init"/>
        </dgm:presLayoutVars>
      </dgm:prSet>
      <dgm:spPr/>
    </dgm:pt>
    <dgm:pt modelId="{F2855BC3-A0F0-4A74-BC10-257389C66F27}" type="pres">
      <dgm:prSet presAssocID="{E65C40B5-12D2-454D-BB09-8F84AF6200DE}" presName="rootComposite" presStyleCnt="0"/>
      <dgm:spPr/>
    </dgm:pt>
    <dgm:pt modelId="{9A260582-370D-4411-8D13-F00727B3FB6A}" type="pres">
      <dgm:prSet presAssocID="{E65C40B5-12D2-454D-BB09-8F84AF6200DE}" presName="rootText" presStyleLbl="node2" presStyleIdx="1" presStyleCnt="2">
        <dgm:presLayoutVars>
          <dgm:chPref val="3"/>
        </dgm:presLayoutVars>
      </dgm:prSet>
      <dgm:spPr/>
    </dgm:pt>
    <dgm:pt modelId="{F0B24D32-C0BE-4469-9623-67674044319D}" type="pres">
      <dgm:prSet presAssocID="{E65C40B5-12D2-454D-BB09-8F84AF6200DE}" presName="rootConnector" presStyleLbl="node2" presStyleIdx="1" presStyleCnt="2"/>
      <dgm:spPr/>
    </dgm:pt>
    <dgm:pt modelId="{D265FEE9-6CFB-4817-A489-3639704C988C}" type="pres">
      <dgm:prSet presAssocID="{E65C40B5-12D2-454D-BB09-8F84AF6200DE}" presName="hierChild4" presStyleCnt="0"/>
      <dgm:spPr/>
    </dgm:pt>
    <dgm:pt modelId="{F4B54CAA-6E66-499E-B854-C8FFB4D6619F}" type="pres">
      <dgm:prSet presAssocID="{E65C40B5-12D2-454D-BB09-8F84AF6200DE}" presName="hierChild5" presStyleCnt="0"/>
      <dgm:spPr/>
    </dgm:pt>
    <dgm:pt modelId="{52DCB8C0-DA26-44A4-A665-649EBBA24DE4}" type="pres">
      <dgm:prSet presAssocID="{F82501A0-E20A-49DF-B2DA-29762A2A4F73}" presName="hierChild3" presStyleCnt="0"/>
      <dgm:spPr/>
    </dgm:pt>
  </dgm:ptLst>
  <dgm:cxnLst>
    <dgm:cxn modelId="{338192C7-7B8C-4925-9CE9-24BCC3024045}" type="presOf" srcId="{F82501A0-E20A-49DF-B2DA-29762A2A4F73}" destId="{BB681208-C606-42F5-99C3-2032E0FC3DA0}" srcOrd="1" destOrd="0" presId="urn:microsoft.com/office/officeart/2005/8/layout/orgChart1"/>
    <dgm:cxn modelId="{4825F54F-8FFB-4E86-8039-26BAE46FD74A}" type="presOf" srcId="{7FFDC0D5-1A55-431B-9D43-C74EBD069E5A}" destId="{831F7AA0-D72E-4DBA-A1AC-9F1F932717E3}" srcOrd="0" destOrd="0" presId="urn:microsoft.com/office/officeart/2005/8/layout/orgChart1"/>
    <dgm:cxn modelId="{223065FB-4239-409E-82C8-57794E4B4744}" type="presOf" srcId="{E65C40B5-12D2-454D-BB09-8F84AF6200DE}" destId="{9A260582-370D-4411-8D13-F00727B3FB6A}" srcOrd="0" destOrd="0" presId="urn:microsoft.com/office/officeart/2005/8/layout/orgChart1"/>
    <dgm:cxn modelId="{8948D71B-9F19-4708-A83F-A5E3273B8E23}" type="presOf" srcId="{E7D1D26D-3113-4A99-8538-D9C8E6B707A4}" destId="{C4AB53D0-B6F8-4AE1-842E-3017E0BD34F6}" srcOrd="0" destOrd="0" presId="urn:microsoft.com/office/officeart/2005/8/layout/orgChart1"/>
    <dgm:cxn modelId="{4F46612A-7823-4F47-B5D8-C06377AE064C}" type="presOf" srcId="{34277ABA-88AA-4489-A948-5F98860269F5}" destId="{B9D6AED7-9376-4A0A-BEF3-65BF3E866324}" srcOrd="0" destOrd="0" presId="urn:microsoft.com/office/officeart/2005/8/layout/orgChart1"/>
    <dgm:cxn modelId="{DAFC6BE3-D7FC-4FE6-ADDC-EB5A05CA2441}" type="presOf" srcId="{F82501A0-E20A-49DF-B2DA-29762A2A4F73}" destId="{D176D4F2-B41F-4158-82D2-DCD5BD69791D}" srcOrd="0" destOrd="0" presId="urn:microsoft.com/office/officeart/2005/8/layout/orgChart1"/>
    <dgm:cxn modelId="{F7FFBDF3-D210-4248-B706-CE0070CB7D29}" srcId="{F82501A0-E20A-49DF-B2DA-29762A2A4F73}" destId="{E65C40B5-12D2-454D-BB09-8F84AF6200DE}" srcOrd="1" destOrd="0" parTransId="{34277ABA-88AA-4489-A948-5F98860269F5}" sibTransId="{AA88D274-6DD9-48BF-AE5A-063F4C7E90B0}"/>
    <dgm:cxn modelId="{BDDCF95E-8C16-47D3-BC9F-03BED7ABCCEA}" srcId="{F82501A0-E20A-49DF-B2DA-29762A2A4F73}" destId="{752CAF9E-026C-43B1-B24F-091A82D5352A}" srcOrd="0" destOrd="0" parTransId="{7FFDC0D5-1A55-431B-9D43-C74EBD069E5A}" sibTransId="{BEADCF78-30C7-4E10-B9DA-E8F42101771A}"/>
    <dgm:cxn modelId="{F86CAEC4-05CF-40AF-A24D-56D9A9DCBC69}" type="presOf" srcId="{752CAF9E-026C-43B1-B24F-091A82D5352A}" destId="{DA8D30E1-7A58-4AD7-8D2C-309EB61221AE}" srcOrd="1" destOrd="0" presId="urn:microsoft.com/office/officeart/2005/8/layout/orgChart1"/>
    <dgm:cxn modelId="{89CB1E99-EB71-47DF-BA62-C3DBF9227B7D}" srcId="{E7D1D26D-3113-4A99-8538-D9C8E6B707A4}" destId="{F82501A0-E20A-49DF-B2DA-29762A2A4F73}" srcOrd="0" destOrd="0" parTransId="{0F412FA4-84CC-4A80-9AD1-CBCD7BCF099C}" sibTransId="{49DA7426-EC74-41F1-A2CB-BA556F2B99FC}"/>
    <dgm:cxn modelId="{22E5809B-B59D-40AD-BCE6-6B265407044E}" type="presOf" srcId="{E65C40B5-12D2-454D-BB09-8F84AF6200DE}" destId="{F0B24D32-C0BE-4469-9623-67674044319D}" srcOrd="1" destOrd="0" presId="urn:microsoft.com/office/officeart/2005/8/layout/orgChart1"/>
    <dgm:cxn modelId="{69E1C6F2-D75B-4B31-9051-63F60C8FA4C2}" type="presOf" srcId="{752CAF9E-026C-43B1-B24F-091A82D5352A}" destId="{EAE33946-2E8B-453B-8F07-262CEF6927F3}" srcOrd="0" destOrd="0" presId="urn:microsoft.com/office/officeart/2005/8/layout/orgChart1"/>
    <dgm:cxn modelId="{6792CFDB-B477-4398-A221-6FA7A1E4C573}" type="presParOf" srcId="{C4AB53D0-B6F8-4AE1-842E-3017E0BD34F6}" destId="{8FD8FD3D-75E6-4D26-88FC-14E6F0C42753}" srcOrd="0" destOrd="0" presId="urn:microsoft.com/office/officeart/2005/8/layout/orgChart1"/>
    <dgm:cxn modelId="{ED6934BC-5FFB-4243-91B8-E12537DED967}" type="presParOf" srcId="{8FD8FD3D-75E6-4D26-88FC-14E6F0C42753}" destId="{1B67900D-C4FA-44E7-9900-BD55BA255223}" srcOrd="0" destOrd="0" presId="urn:microsoft.com/office/officeart/2005/8/layout/orgChart1"/>
    <dgm:cxn modelId="{B99F7315-8CBD-4FE2-AD6E-2D88E8B15DA8}" type="presParOf" srcId="{1B67900D-C4FA-44E7-9900-BD55BA255223}" destId="{D176D4F2-B41F-4158-82D2-DCD5BD69791D}" srcOrd="0" destOrd="0" presId="urn:microsoft.com/office/officeart/2005/8/layout/orgChart1"/>
    <dgm:cxn modelId="{AEA6A70F-607C-4B71-89D5-D8468162E59F}" type="presParOf" srcId="{1B67900D-C4FA-44E7-9900-BD55BA255223}" destId="{BB681208-C606-42F5-99C3-2032E0FC3DA0}" srcOrd="1" destOrd="0" presId="urn:microsoft.com/office/officeart/2005/8/layout/orgChart1"/>
    <dgm:cxn modelId="{7CA571B9-00FC-495A-8D32-FCEF3C7DA5C8}" type="presParOf" srcId="{8FD8FD3D-75E6-4D26-88FC-14E6F0C42753}" destId="{CFCC32EA-E7CB-40B6-A8BE-2A5CFF3A4C1E}" srcOrd="1" destOrd="0" presId="urn:microsoft.com/office/officeart/2005/8/layout/orgChart1"/>
    <dgm:cxn modelId="{0F781362-2ED9-4FD6-9BAD-762932949ED6}" type="presParOf" srcId="{CFCC32EA-E7CB-40B6-A8BE-2A5CFF3A4C1E}" destId="{831F7AA0-D72E-4DBA-A1AC-9F1F932717E3}" srcOrd="0" destOrd="0" presId="urn:microsoft.com/office/officeart/2005/8/layout/orgChart1"/>
    <dgm:cxn modelId="{326C1CAD-873B-4859-B24C-F7CA0BA9A855}" type="presParOf" srcId="{CFCC32EA-E7CB-40B6-A8BE-2A5CFF3A4C1E}" destId="{5952DEAF-D532-4FA8-96C9-0A56F5EFCE44}" srcOrd="1" destOrd="0" presId="urn:microsoft.com/office/officeart/2005/8/layout/orgChart1"/>
    <dgm:cxn modelId="{ED369572-82DD-4A37-B770-1BE1E9F69E72}" type="presParOf" srcId="{5952DEAF-D532-4FA8-96C9-0A56F5EFCE44}" destId="{38B38E96-5713-4F33-93FD-C553C199072B}" srcOrd="0" destOrd="0" presId="urn:microsoft.com/office/officeart/2005/8/layout/orgChart1"/>
    <dgm:cxn modelId="{0D8CC9D2-7FB3-42BB-92EE-2148747E7C93}" type="presParOf" srcId="{38B38E96-5713-4F33-93FD-C553C199072B}" destId="{EAE33946-2E8B-453B-8F07-262CEF6927F3}" srcOrd="0" destOrd="0" presId="urn:microsoft.com/office/officeart/2005/8/layout/orgChart1"/>
    <dgm:cxn modelId="{E9ED41B2-7402-43E6-B6CA-8208A68687A1}" type="presParOf" srcId="{38B38E96-5713-4F33-93FD-C553C199072B}" destId="{DA8D30E1-7A58-4AD7-8D2C-309EB61221AE}" srcOrd="1" destOrd="0" presId="urn:microsoft.com/office/officeart/2005/8/layout/orgChart1"/>
    <dgm:cxn modelId="{508924A6-9885-4A99-A7E4-01F9026FDFF7}" type="presParOf" srcId="{5952DEAF-D532-4FA8-96C9-0A56F5EFCE44}" destId="{FD76DB27-51CC-40C6-845B-CA5675748979}" srcOrd="1" destOrd="0" presId="urn:microsoft.com/office/officeart/2005/8/layout/orgChart1"/>
    <dgm:cxn modelId="{D74A2090-0C7B-478C-81E4-16EDDA717036}" type="presParOf" srcId="{5952DEAF-D532-4FA8-96C9-0A56F5EFCE44}" destId="{2B076683-8E75-433E-8F7D-3E7AE0FFAD0A}" srcOrd="2" destOrd="0" presId="urn:microsoft.com/office/officeart/2005/8/layout/orgChart1"/>
    <dgm:cxn modelId="{6DB4255A-269C-435A-8513-B1CDB54DCED2}" type="presParOf" srcId="{CFCC32EA-E7CB-40B6-A8BE-2A5CFF3A4C1E}" destId="{B9D6AED7-9376-4A0A-BEF3-65BF3E866324}" srcOrd="2" destOrd="0" presId="urn:microsoft.com/office/officeart/2005/8/layout/orgChart1"/>
    <dgm:cxn modelId="{3FF7466A-BA4F-41E8-849C-2FFA5B50DD37}" type="presParOf" srcId="{CFCC32EA-E7CB-40B6-A8BE-2A5CFF3A4C1E}" destId="{C68B9B02-1776-4CB7-AB61-AA096D20CEA2}" srcOrd="3" destOrd="0" presId="urn:microsoft.com/office/officeart/2005/8/layout/orgChart1"/>
    <dgm:cxn modelId="{1414F9D1-4AE1-49C5-B394-90EA28C32A15}" type="presParOf" srcId="{C68B9B02-1776-4CB7-AB61-AA096D20CEA2}" destId="{F2855BC3-A0F0-4A74-BC10-257389C66F27}" srcOrd="0" destOrd="0" presId="urn:microsoft.com/office/officeart/2005/8/layout/orgChart1"/>
    <dgm:cxn modelId="{DCFA3633-2E6F-4D55-8315-7822C44E8276}" type="presParOf" srcId="{F2855BC3-A0F0-4A74-BC10-257389C66F27}" destId="{9A260582-370D-4411-8D13-F00727B3FB6A}" srcOrd="0" destOrd="0" presId="urn:microsoft.com/office/officeart/2005/8/layout/orgChart1"/>
    <dgm:cxn modelId="{19D20055-45C3-4CDE-9B11-8CD3079886AB}" type="presParOf" srcId="{F2855BC3-A0F0-4A74-BC10-257389C66F27}" destId="{F0B24D32-C0BE-4469-9623-67674044319D}" srcOrd="1" destOrd="0" presId="urn:microsoft.com/office/officeart/2005/8/layout/orgChart1"/>
    <dgm:cxn modelId="{0F35E942-953C-4296-A3F6-9A7767E11AD1}" type="presParOf" srcId="{C68B9B02-1776-4CB7-AB61-AA096D20CEA2}" destId="{D265FEE9-6CFB-4817-A489-3639704C988C}" srcOrd="1" destOrd="0" presId="urn:microsoft.com/office/officeart/2005/8/layout/orgChart1"/>
    <dgm:cxn modelId="{58A2831F-993B-4B1A-9D9A-F13313844326}" type="presParOf" srcId="{C68B9B02-1776-4CB7-AB61-AA096D20CEA2}" destId="{F4B54CAA-6E66-499E-B854-C8FFB4D6619F}" srcOrd="2" destOrd="0" presId="urn:microsoft.com/office/officeart/2005/8/layout/orgChart1"/>
    <dgm:cxn modelId="{7C1493D7-ABED-451D-9227-8E3C8C388457}" type="presParOf" srcId="{8FD8FD3D-75E6-4D26-88FC-14E6F0C42753}" destId="{52DCB8C0-DA26-44A4-A665-649EBBA24D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133411-27F7-4A61-B65D-DBE491829C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960775-72A3-4303-9F3D-77F069C9510E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800" dirty="0" smtClean="0"/>
            <a:t>Clearing Section</a:t>
          </a:r>
          <a:endParaRPr lang="en-US" sz="2800" dirty="0"/>
        </a:p>
      </dgm:t>
    </dgm:pt>
    <dgm:pt modelId="{047C5DD3-5121-4058-9C45-C7D844BDD9F6}" type="parTrans" cxnId="{08B85119-8DEB-49E5-ADC0-D4F9CE0B163D}">
      <dgm:prSet/>
      <dgm:spPr/>
      <dgm:t>
        <a:bodyPr/>
        <a:lstStyle/>
        <a:p>
          <a:endParaRPr lang="en-US"/>
        </a:p>
      </dgm:t>
    </dgm:pt>
    <dgm:pt modelId="{0056A7A1-4FD5-4C86-A514-6743B219D4A4}" type="sibTrans" cxnId="{08B85119-8DEB-49E5-ADC0-D4F9CE0B163D}">
      <dgm:prSet/>
      <dgm:spPr/>
      <dgm:t>
        <a:bodyPr/>
        <a:lstStyle/>
        <a:p>
          <a:endParaRPr lang="en-US"/>
        </a:p>
      </dgm:t>
    </dgm:pt>
    <dgm:pt modelId="{05A034EB-D77E-41D1-A527-FE2F13BB32BA}">
      <dgm:prSet phldrT="[Text]" custT="1"/>
      <dgm:spPr/>
      <dgm:t>
        <a:bodyPr/>
        <a:lstStyle/>
        <a:p>
          <a:r>
            <a:rPr lang="en-US" sz="2800" dirty="0" smtClean="0"/>
            <a:t>Clears Transactions with other Banks</a:t>
          </a:r>
          <a:endParaRPr lang="en-US" sz="2800" dirty="0"/>
        </a:p>
      </dgm:t>
    </dgm:pt>
    <dgm:pt modelId="{A1444D87-DD6F-4CC6-B3A6-C4F328A4EE73}" type="parTrans" cxnId="{5D8B48A3-06B5-4A8E-98BF-6B44DD689280}">
      <dgm:prSet/>
      <dgm:spPr/>
      <dgm:t>
        <a:bodyPr/>
        <a:lstStyle/>
        <a:p>
          <a:endParaRPr lang="en-US"/>
        </a:p>
      </dgm:t>
    </dgm:pt>
    <dgm:pt modelId="{3277374E-AE60-4DE1-BFA3-1660E39E5054}" type="sibTrans" cxnId="{5D8B48A3-06B5-4A8E-98BF-6B44DD689280}">
      <dgm:prSet/>
      <dgm:spPr/>
      <dgm:t>
        <a:bodyPr/>
        <a:lstStyle/>
        <a:p>
          <a:endParaRPr lang="en-US"/>
        </a:p>
      </dgm:t>
    </dgm:pt>
    <dgm:pt modelId="{D787773D-61E3-46A1-8BD9-35FE827DC124}" type="pres">
      <dgm:prSet presAssocID="{5B133411-27F7-4A61-B65D-DBE491829C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582FB5-57A4-40A2-8C71-7766298CE8F4}" type="pres">
      <dgm:prSet presAssocID="{93960775-72A3-4303-9F3D-77F069C9510E}" presName="hierRoot1" presStyleCnt="0">
        <dgm:presLayoutVars>
          <dgm:hierBranch val="init"/>
        </dgm:presLayoutVars>
      </dgm:prSet>
      <dgm:spPr/>
    </dgm:pt>
    <dgm:pt modelId="{3F330072-C564-43FE-B4C7-C1E4C75B09C8}" type="pres">
      <dgm:prSet presAssocID="{93960775-72A3-4303-9F3D-77F069C9510E}" presName="rootComposite1" presStyleCnt="0"/>
      <dgm:spPr/>
    </dgm:pt>
    <dgm:pt modelId="{F7752B3D-C922-401A-BA44-1F1010F7D116}" type="pres">
      <dgm:prSet presAssocID="{93960775-72A3-4303-9F3D-77F069C9510E}" presName="rootText1" presStyleLbl="node0" presStyleIdx="0" presStyleCnt="1">
        <dgm:presLayoutVars>
          <dgm:chPref val="3"/>
        </dgm:presLayoutVars>
      </dgm:prSet>
      <dgm:spPr/>
    </dgm:pt>
    <dgm:pt modelId="{41D22799-14CB-4E91-82D9-640990802BF1}" type="pres">
      <dgm:prSet presAssocID="{93960775-72A3-4303-9F3D-77F069C9510E}" presName="rootConnector1" presStyleLbl="node1" presStyleIdx="0" presStyleCnt="0"/>
      <dgm:spPr/>
    </dgm:pt>
    <dgm:pt modelId="{A4D5E2B4-FF86-4621-AFAE-6C379C0D2390}" type="pres">
      <dgm:prSet presAssocID="{93960775-72A3-4303-9F3D-77F069C9510E}" presName="hierChild2" presStyleCnt="0"/>
      <dgm:spPr/>
    </dgm:pt>
    <dgm:pt modelId="{C25DC893-0F45-4C74-99FB-802FC8D32A29}" type="pres">
      <dgm:prSet presAssocID="{A1444D87-DD6F-4CC6-B3A6-C4F328A4EE73}" presName="Name37" presStyleLbl="parChTrans1D2" presStyleIdx="0" presStyleCnt="1"/>
      <dgm:spPr/>
    </dgm:pt>
    <dgm:pt modelId="{D163E39C-3130-4764-9260-70C03AA2D550}" type="pres">
      <dgm:prSet presAssocID="{05A034EB-D77E-41D1-A527-FE2F13BB32BA}" presName="hierRoot2" presStyleCnt="0">
        <dgm:presLayoutVars>
          <dgm:hierBranch val="init"/>
        </dgm:presLayoutVars>
      </dgm:prSet>
      <dgm:spPr/>
    </dgm:pt>
    <dgm:pt modelId="{CC4DB0E9-FD25-47E8-AF10-09848EE10E86}" type="pres">
      <dgm:prSet presAssocID="{05A034EB-D77E-41D1-A527-FE2F13BB32BA}" presName="rootComposite" presStyleCnt="0"/>
      <dgm:spPr/>
    </dgm:pt>
    <dgm:pt modelId="{84477DDD-D508-4E98-B0FC-762346001DE9}" type="pres">
      <dgm:prSet presAssocID="{05A034EB-D77E-41D1-A527-FE2F13BB32BA}" presName="rootText" presStyleLbl="node2" presStyleIdx="0" presStyleCnt="1" custScaleX="2087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33309-CCC6-4E30-85D2-31C55E7091A5}" type="pres">
      <dgm:prSet presAssocID="{05A034EB-D77E-41D1-A527-FE2F13BB32BA}" presName="rootConnector" presStyleLbl="node2" presStyleIdx="0" presStyleCnt="1"/>
      <dgm:spPr/>
    </dgm:pt>
    <dgm:pt modelId="{6004D22C-667E-4C7D-A8C0-F9200215E291}" type="pres">
      <dgm:prSet presAssocID="{05A034EB-D77E-41D1-A527-FE2F13BB32BA}" presName="hierChild4" presStyleCnt="0"/>
      <dgm:spPr/>
    </dgm:pt>
    <dgm:pt modelId="{8773EE8A-9AE5-4768-9437-54C2ACFD77F3}" type="pres">
      <dgm:prSet presAssocID="{05A034EB-D77E-41D1-A527-FE2F13BB32BA}" presName="hierChild5" presStyleCnt="0"/>
      <dgm:spPr/>
    </dgm:pt>
    <dgm:pt modelId="{186B25D8-9779-4020-AD47-40A7E2210146}" type="pres">
      <dgm:prSet presAssocID="{93960775-72A3-4303-9F3D-77F069C9510E}" presName="hierChild3" presStyleCnt="0"/>
      <dgm:spPr/>
    </dgm:pt>
  </dgm:ptLst>
  <dgm:cxnLst>
    <dgm:cxn modelId="{08B85119-8DEB-49E5-ADC0-D4F9CE0B163D}" srcId="{5B133411-27F7-4A61-B65D-DBE491829C57}" destId="{93960775-72A3-4303-9F3D-77F069C9510E}" srcOrd="0" destOrd="0" parTransId="{047C5DD3-5121-4058-9C45-C7D844BDD9F6}" sibTransId="{0056A7A1-4FD5-4C86-A514-6743B219D4A4}"/>
    <dgm:cxn modelId="{3380B248-BCFC-4FE3-9930-C9CF242BB66A}" type="presOf" srcId="{93960775-72A3-4303-9F3D-77F069C9510E}" destId="{F7752B3D-C922-401A-BA44-1F1010F7D116}" srcOrd="0" destOrd="0" presId="urn:microsoft.com/office/officeart/2005/8/layout/orgChart1"/>
    <dgm:cxn modelId="{EDCFE3CB-68F1-4D21-B24C-87BA7CC99159}" type="presOf" srcId="{05A034EB-D77E-41D1-A527-FE2F13BB32BA}" destId="{84477DDD-D508-4E98-B0FC-762346001DE9}" srcOrd="0" destOrd="0" presId="urn:microsoft.com/office/officeart/2005/8/layout/orgChart1"/>
    <dgm:cxn modelId="{404AC8ED-E3DF-4B1B-8B20-59ED7AAB1F07}" type="presOf" srcId="{A1444D87-DD6F-4CC6-B3A6-C4F328A4EE73}" destId="{C25DC893-0F45-4C74-99FB-802FC8D32A29}" srcOrd="0" destOrd="0" presId="urn:microsoft.com/office/officeart/2005/8/layout/orgChart1"/>
    <dgm:cxn modelId="{5D8B48A3-06B5-4A8E-98BF-6B44DD689280}" srcId="{93960775-72A3-4303-9F3D-77F069C9510E}" destId="{05A034EB-D77E-41D1-A527-FE2F13BB32BA}" srcOrd="0" destOrd="0" parTransId="{A1444D87-DD6F-4CC6-B3A6-C4F328A4EE73}" sibTransId="{3277374E-AE60-4DE1-BFA3-1660E39E5054}"/>
    <dgm:cxn modelId="{8EE50E8F-2F8E-4869-985E-33A184EE518A}" type="presOf" srcId="{05A034EB-D77E-41D1-A527-FE2F13BB32BA}" destId="{B0E33309-CCC6-4E30-85D2-31C55E7091A5}" srcOrd="1" destOrd="0" presId="urn:microsoft.com/office/officeart/2005/8/layout/orgChart1"/>
    <dgm:cxn modelId="{5CD25464-140F-4258-A10F-AB3AE9DA82D8}" type="presOf" srcId="{5B133411-27F7-4A61-B65D-DBE491829C57}" destId="{D787773D-61E3-46A1-8BD9-35FE827DC124}" srcOrd="0" destOrd="0" presId="urn:microsoft.com/office/officeart/2005/8/layout/orgChart1"/>
    <dgm:cxn modelId="{B72B6CAE-E5B3-45F6-A609-BE4606510FA1}" type="presOf" srcId="{93960775-72A3-4303-9F3D-77F069C9510E}" destId="{41D22799-14CB-4E91-82D9-640990802BF1}" srcOrd="1" destOrd="0" presId="urn:microsoft.com/office/officeart/2005/8/layout/orgChart1"/>
    <dgm:cxn modelId="{8A411E9F-1F74-4DA0-8C80-1D6D9F075238}" type="presParOf" srcId="{D787773D-61E3-46A1-8BD9-35FE827DC124}" destId="{CE582FB5-57A4-40A2-8C71-7766298CE8F4}" srcOrd="0" destOrd="0" presId="urn:microsoft.com/office/officeart/2005/8/layout/orgChart1"/>
    <dgm:cxn modelId="{0B504490-0B4F-4766-9120-BB86ADA316D8}" type="presParOf" srcId="{CE582FB5-57A4-40A2-8C71-7766298CE8F4}" destId="{3F330072-C564-43FE-B4C7-C1E4C75B09C8}" srcOrd="0" destOrd="0" presId="urn:microsoft.com/office/officeart/2005/8/layout/orgChart1"/>
    <dgm:cxn modelId="{4752EDDC-5FDB-446A-8888-CCAF7FCEA256}" type="presParOf" srcId="{3F330072-C564-43FE-B4C7-C1E4C75B09C8}" destId="{F7752B3D-C922-401A-BA44-1F1010F7D116}" srcOrd="0" destOrd="0" presId="urn:microsoft.com/office/officeart/2005/8/layout/orgChart1"/>
    <dgm:cxn modelId="{AAD621DB-EFAF-48BF-80FB-E70227C715C7}" type="presParOf" srcId="{3F330072-C564-43FE-B4C7-C1E4C75B09C8}" destId="{41D22799-14CB-4E91-82D9-640990802BF1}" srcOrd="1" destOrd="0" presId="urn:microsoft.com/office/officeart/2005/8/layout/orgChart1"/>
    <dgm:cxn modelId="{E46C4460-E973-42D6-86DD-600CC8E41452}" type="presParOf" srcId="{CE582FB5-57A4-40A2-8C71-7766298CE8F4}" destId="{A4D5E2B4-FF86-4621-AFAE-6C379C0D2390}" srcOrd="1" destOrd="0" presId="urn:microsoft.com/office/officeart/2005/8/layout/orgChart1"/>
    <dgm:cxn modelId="{31F970EC-92C4-4F74-B11B-4F5E35A1E61B}" type="presParOf" srcId="{A4D5E2B4-FF86-4621-AFAE-6C379C0D2390}" destId="{C25DC893-0F45-4C74-99FB-802FC8D32A29}" srcOrd="0" destOrd="0" presId="urn:microsoft.com/office/officeart/2005/8/layout/orgChart1"/>
    <dgm:cxn modelId="{50F4D0D8-1C8B-402C-AD31-4940B2392522}" type="presParOf" srcId="{A4D5E2B4-FF86-4621-AFAE-6C379C0D2390}" destId="{D163E39C-3130-4764-9260-70C03AA2D550}" srcOrd="1" destOrd="0" presId="urn:microsoft.com/office/officeart/2005/8/layout/orgChart1"/>
    <dgm:cxn modelId="{ACA15DF4-8BD8-4E39-A20D-0163509B59E3}" type="presParOf" srcId="{D163E39C-3130-4764-9260-70C03AA2D550}" destId="{CC4DB0E9-FD25-47E8-AF10-09848EE10E86}" srcOrd="0" destOrd="0" presId="urn:microsoft.com/office/officeart/2005/8/layout/orgChart1"/>
    <dgm:cxn modelId="{1A6B2BF4-E18B-4B9A-8BFC-FB133326106C}" type="presParOf" srcId="{CC4DB0E9-FD25-47E8-AF10-09848EE10E86}" destId="{84477DDD-D508-4E98-B0FC-762346001DE9}" srcOrd="0" destOrd="0" presId="urn:microsoft.com/office/officeart/2005/8/layout/orgChart1"/>
    <dgm:cxn modelId="{E939FEFC-F673-450B-B815-D37B7921E540}" type="presParOf" srcId="{CC4DB0E9-FD25-47E8-AF10-09848EE10E86}" destId="{B0E33309-CCC6-4E30-85D2-31C55E7091A5}" srcOrd="1" destOrd="0" presId="urn:microsoft.com/office/officeart/2005/8/layout/orgChart1"/>
    <dgm:cxn modelId="{C6364C44-5556-4E2B-9281-F8D2D1F4E01D}" type="presParOf" srcId="{D163E39C-3130-4764-9260-70C03AA2D550}" destId="{6004D22C-667E-4C7D-A8C0-F9200215E291}" srcOrd="1" destOrd="0" presId="urn:microsoft.com/office/officeart/2005/8/layout/orgChart1"/>
    <dgm:cxn modelId="{9B5FADC4-DEBC-40EF-8892-76244545425E}" type="presParOf" srcId="{D163E39C-3130-4764-9260-70C03AA2D550}" destId="{8773EE8A-9AE5-4768-9437-54C2ACFD77F3}" srcOrd="2" destOrd="0" presId="urn:microsoft.com/office/officeart/2005/8/layout/orgChart1"/>
    <dgm:cxn modelId="{A81AFD14-E3C5-43D0-8B96-944CEB282163}" type="presParOf" srcId="{CE582FB5-57A4-40A2-8C71-7766298CE8F4}" destId="{186B25D8-9779-4020-AD47-40A7E22101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588DF-BB78-4ADD-A271-27295A211E1A}">
      <dsp:nvSpPr>
        <dsp:cNvPr id="0" name=""/>
        <dsp:cNvSpPr/>
      </dsp:nvSpPr>
      <dsp:spPr>
        <a:xfrm>
          <a:off x="1339553" y="5771"/>
          <a:ext cx="1870926" cy="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Executive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Vice President (EVP)</a:t>
          </a:r>
        </a:p>
      </dsp:txBody>
      <dsp:txXfrm>
        <a:off x="1353174" y="19392"/>
        <a:ext cx="1843684" cy="437811"/>
      </dsp:txXfrm>
    </dsp:sp>
    <dsp:sp modelId="{5ABDB895-7002-4D09-ADA5-3E0B653C059F}">
      <dsp:nvSpPr>
        <dsp:cNvPr id="0" name=""/>
        <dsp:cNvSpPr/>
      </dsp:nvSpPr>
      <dsp:spPr>
        <a:xfrm rot="5400000">
          <a:off x="2234324" y="511517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A6C85-E960-415E-94DD-97DA093107AD}">
      <dsp:nvSpPr>
        <dsp:cNvPr id="0" name=""/>
        <dsp:cNvSpPr/>
      </dsp:nvSpPr>
      <dsp:spPr>
        <a:xfrm>
          <a:off x="1344910" y="633593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Senior Asst. Vice President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(SAVP)</a:t>
          </a:r>
          <a:endParaRPr lang="en-US" sz="1300" kern="1200" dirty="0"/>
        </a:p>
      </dsp:txBody>
      <dsp:txXfrm>
        <a:off x="1358531" y="647214"/>
        <a:ext cx="1832970" cy="437811"/>
      </dsp:txXfrm>
    </dsp:sp>
    <dsp:sp modelId="{501BE595-F83B-4DA0-B6B4-DA6D113D5E42}">
      <dsp:nvSpPr>
        <dsp:cNvPr id="0" name=""/>
        <dsp:cNvSpPr/>
      </dsp:nvSpPr>
      <dsp:spPr>
        <a:xfrm rot="5400000">
          <a:off x="2234324" y="1139338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1CF4C-73BF-4FFF-B14F-534B3B285FD1}">
      <dsp:nvSpPr>
        <dsp:cNvPr id="0" name=""/>
        <dsp:cNvSpPr/>
      </dsp:nvSpPr>
      <dsp:spPr>
        <a:xfrm>
          <a:off x="1344910" y="1261415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Asst. Vice President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(AVP)</a:t>
          </a:r>
          <a:endParaRPr lang="en-US" sz="1300" kern="1200" dirty="0"/>
        </a:p>
      </dsp:txBody>
      <dsp:txXfrm>
        <a:off x="1358531" y="1275036"/>
        <a:ext cx="1832970" cy="437811"/>
      </dsp:txXfrm>
    </dsp:sp>
    <dsp:sp modelId="{163EA63D-940F-4C4C-89C7-7C6FC9F1DEB3}">
      <dsp:nvSpPr>
        <dsp:cNvPr id="0" name=""/>
        <dsp:cNvSpPr/>
      </dsp:nvSpPr>
      <dsp:spPr>
        <a:xfrm rot="5400000">
          <a:off x="2234324" y="1767160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D3F9-0AAB-4AC0-9555-21F6447C39C4}">
      <dsp:nvSpPr>
        <dsp:cNvPr id="0" name=""/>
        <dsp:cNvSpPr/>
      </dsp:nvSpPr>
      <dsp:spPr>
        <a:xfrm>
          <a:off x="1344910" y="1889236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First Asst. Vice President (FAVP)</a:t>
          </a:r>
          <a:endParaRPr lang="en-US" sz="1300" kern="1200" dirty="0"/>
        </a:p>
      </dsp:txBody>
      <dsp:txXfrm>
        <a:off x="1358531" y="1902857"/>
        <a:ext cx="1832970" cy="437811"/>
      </dsp:txXfrm>
    </dsp:sp>
    <dsp:sp modelId="{3237B299-C942-41F6-88E3-8E582247D6AB}">
      <dsp:nvSpPr>
        <dsp:cNvPr id="0" name=""/>
        <dsp:cNvSpPr/>
      </dsp:nvSpPr>
      <dsp:spPr>
        <a:xfrm rot="5400000">
          <a:off x="2234324" y="2394981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FB502-575B-473E-9E1B-A087BE6145F9}">
      <dsp:nvSpPr>
        <dsp:cNvPr id="0" name=""/>
        <dsp:cNvSpPr/>
      </dsp:nvSpPr>
      <dsp:spPr>
        <a:xfrm>
          <a:off x="1344910" y="2517058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Senior Executive Officer (SEO)</a:t>
          </a:r>
          <a:endParaRPr lang="en-US" sz="1300" kern="1200" dirty="0"/>
        </a:p>
      </dsp:txBody>
      <dsp:txXfrm>
        <a:off x="1358531" y="2530679"/>
        <a:ext cx="1832970" cy="437811"/>
      </dsp:txXfrm>
    </dsp:sp>
    <dsp:sp modelId="{698563F3-C5A7-4DE7-80AF-314B9739B220}">
      <dsp:nvSpPr>
        <dsp:cNvPr id="0" name=""/>
        <dsp:cNvSpPr/>
      </dsp:nvSpPr>
      <dsp:spPr>
        <a:xfrm rot="5400000">
          <a:off x="2234324" y="3022803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23A74-77A0-4E5D-B2A7-5A215F35D765}">
      <dsp:nvSpPr>
        <dsp:cNvPr id="0" name=""/>
        <dsp:cNvSpPr/>
      </dsp:nvSpPr>
      <dsp:spPr>
        <a:xfrm>
          <a:off x="1344910" y="3144879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Executive Officer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(EO)</a:t>
          </a:r>
          <a:endParaRPr lang="en-US" sz="1300" kern="1200" dirty="0"/>
        </a:p>
      </dsp:txBody>
      <dsp:txXfrm>
        <a:off x="1358531" y="3158500"/>
        <a:ext cx="1832970" cy="437811"/>
      </dsp:txXfrm>
    </dsp:sp>
    <dsp:sp modelId="{E57487B6-E62D-4469-84FB-7BFD295BF252}">
      <dsp:nvSpPr>
        <dsp:cNvPr id="0" name=""/>
        <dsp:cNvSpPr/>
      </dsp:nvSpPr>
      <dsp:spPr>
        <a:xfrm rot="5400000">
          <a:off x="2234324" y="3650625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BF8E5-7D89-4555-A776-B14ED07EEFE4}">
      <dsp:nvSpPr>
        <dsp:cNvPr id="0" name=""/>
        <dsp:cNvSpPr/>
      </dsp:nvSpPr>
      <dsp:spPr>
        <a:xfrm>
          <a:off x="1344910" y="3772701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Senior Officer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(SO)</a:t>
          </a:r>
          <a:endParaRPr lang="en-US" sz="1300" kern="1200" dirty="0"/>
        </a:p>
      </dsp:txBody>
      <dsp:txXfrm>
        <a:off x="1358531" y="3786322"/>
        <a:ext cx="1832970" cy="437811"/>
      </dsp:txXfrm>
    </dsp:sp>
    <dsp:sp modelId="{9CB7C858-A5BF-434E-BEFB-F1B594A25612}">
      <dsp:nvSpPr>
        <dsp:cNvPr id="0" name=""/>
        <dsp:cNvSpPr/>
      </dsp:nvSpPr>
      <dsp:spPr>
        <a:xfrm rot="5400000">
          <a:off x="2234324" y="4278446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BB6C0-1EBA-4669-A001-59DE49EB1E08}">
      <dsp:nvSpPr>
        <dsp:cNvPr id="0" name=""/>
        <dsp:cNvSpPr/>
      </dsp:nvSpPr>
      <dsp:spPr>
        <a:xfrm>
          <a:off x="1344910" y="4400523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Probationary Officer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(PO)</a:t>
          </a:r>
          <a:endParaRPr lang="en-US" sz="1300" kern="1200" dirty="0"/>
        </a:p>
      </dsp:txBody>
      <dsp:txXfrm>
        <a:off x="1358531" y="4414144"/>
        <a:ext cx="1832970" cy="437811"/>
      </dsp:txXfrm>
    </dsp:sp>
    <dsp:sp modelId="{5578D765-778E-4E7F-A767-5678492E0A58}">
      <dsp:nvSpPr>
        <dsp:cNvPr id="0" name=""/>
        <dsp:cNvSpPr/>
      </dsp:nvSpPr>
      <dsp:spPr>
        <a:xfrm rot="5400000">
          <a:off x="2234324" y="4906268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DD8EE-E862-4C7B-A0E3-77C10F213855}">
      <dsp:nvSpPr>
        <dsp:cNvPr id="0" name=""/>
        <dsp:cNvSpPr/>
      </dsp:nvSpPr>
      <dsp:spPr>
        <a:xfrm>
          <a:off x="1344910" y="5028344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Officer</a:t>
          </a:r>
          <a:endParaRPr lang="en-US" sz="1300" kern="1200" dirty="0"/>
        </a:p>
      </dsp:txBody>
      <dsp:txXfrm>
        <a:off x="1358531" y="5041965"/>
        <a:ext cx="1832970" cy="437811"/>
      </dsp:txXfrm>
    </dsp:sp>
    <dsp:sp modelId="{45F2D64C-EAAA-48E6-A1E3-34BE5F25D74B}">
      <dsp:nvSpPr>
        <dsp:cNvPr id="0" name=""/>
        <dsp:cNvSpPr/>
      </dsp:nvSpPr>
      <dsp:spPr>
        <a:xfrm rot="5400000">
          <a:off x="2234324" y="5534089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BE16-E064-4C00-BF6C-2DA03C5E5320}">
      <dsp:nvSpPr>
        <dsp:cNvPr id="0" name=""/>
        <dsp:cNvSpPr/>
      </dsp:nvSpPr>
      <dsp:spPr>
        <a:xfrm>
          <a:off x="1344910" y="5656166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Junior Officer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(JO)</a:t>
          </a:r>
          <a:endParaRPr lang="en-US" sz="1300" kern="1200" dirty="0"/>
        </a:p>
      </dsp:txBody>
      <dsp:txXfrm>
        <a:off x="1358531" y="5669787"/>
        <a:ext cx="1832970" cy="437811"/>
      </dsp:txXfrm>
    </dsp:sp>
    <dsp:sp modelId="{A25E0E61-75AA-4200-884C-B146312DEF64}">
      <dsp:nvSpPr>
        <dsp:cNvPr id="0" name=""/>
        <dsp:cNvSpPr/>
      </dsp:nvSpPr>
      <dsp:spPr>
        <a:xfrm rot="5400000">
          <a:off x="2234324" y="6161911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5538C-F77F-40FC-9AE4-8396C252916F}">
      <dsp:nvSpPr>
        <dsp:cNvPr id="0" name=""/>
        <dsp:cNvSpPr/>
      </dsp:nvSpPr>
      <dsp:spPr>
        <a:xfrm>
          <a:off x="1344910" y="6283988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Asst. Officer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(AO)</a:t>
          </a:r>
          <a:endParaRPr lang="en-US" sz="1300" kern="1200" dirty="0"/>
        </a:p>
      </dsp:txBody>
      <dsp:txXfrm>
        <a:off x="1358531" y="6297609"/>
        <a:ext cx="1832970" cy="437811"/>
      </dsp:txXfrm>
    </dsp:sp>
    <dsp:sp modelId="{A1350929-D03B-48BF-9B39-FBF0DFD6704D}">
      <dsp:nvSpPr>
        <dsp:cNvPr id="0" name=""/>
        <dsp:cNvSpPr/>
      </dsp:nvSpPr>
      <dsp:spPr>
        <a:xfrm>
          <a:off x="3470909" y="5771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</a:t>
          </a:r>
          <a:endParaRPr lang="en-US" sz="1300" kern="1200" dirty="0"/>
        </a:p>
      </dsp:txBody>
      <dsp:txXfrm>
        <a:off x="3484530" y="19392"/>
        <a:ext cx="1832970" cy="437811"/>
      </dsp:txXfrm>
    </dsp:sp>
    <dsp:sp modelId="{E9532C36-CDB2-4F03-A7BE-82F80B583EF6}">
      <dsp:nvSpPr>
        <dsp:cNvPr id="0" name=""/>
        <dsp:cNvSpPr/>
      </dsp:nvSpPr>
      <dsp:spPr>
        <a:xfrm rot="5400000">
          <a:off x="4360323" y="511517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1C036-3814-43BA-A73B-66DEAF2E16EA}">
      <dsp:nvSpPr>
        <dsp:cNvPr id="0" name=""/>
        <dsp:cNvSpPr/>
      </dsp:nvSpPr>
      <dsp:spPr>
        <a:xfrm>
          <a:off x="3470909" y="633593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</a:t>
          </a:r>
          <a:endParaRPr lang="en-US" sz="1300" kern="1200" dirty="0"/>
        </a:p>
      </dsp:txBody>
      <dsp:txXfrm>
        <a:off x="3484530" y="647214"/>
        <a:ext cx="1832970" cy="437811"/>
      </dsp:txXfrm>
    </dsp:sp>
    <dsp:sp modelId="{0D09BD96-78A8-46FA-89E9-ACC0095AFE2C}">
      <dsp:nvSpPr>
        <dsp:cNvPr id="0" name=""/>
        <dsp:cNvSpPr/>
      </dsp:nvSpPr>
      <dsp:spPr>
        <a:xfrm rot="5400000">
          <a:off x="4360323" y="1139338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4A28C-8932-47CB-929F-42021BB3C947}">
      <dsp:nvSpPr>
        <dsp:cNvPr id="0" name=""/>
        <dsp:cNvSpPr/>
      </dsp:nvSpPr>
      <dsp:spPr>
        <a:xfrm>
          <a:off x="3470909" y="1261415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</a:t>
          </a:r>
          <a:endParaRPr lang="en-US" sz="1300" kern="1200" dirty="0"/>
        </a:p>
      </dsp:txBody>
      <dsp:txXfrm>
        <a:off x="3484530" y="1275036"/>
        <a:ext cx="1832970" cy="437811"/>
      </dsp:txXfrm>
    </dsp:sp>
    <dsp:sp modelId="{7444FE4E-C135-402B-9063-C538CADD72F0}">
      <dsp:nvSpPr>
        <dsp:cNvPr id="0" name=""/>
        <dsp:cNvSpPr/>
      </dsp:nvSpPr>
      <dsp:spPr>
        <a:xfrm rot="5400000">
          <a:off x="4360323" y="1767160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EC79F-BBC7-4E0F-9D02-B1E35D6B89AB}">
      <dsp:nvSpPr>
        <dsp:cNvPr id="0" name=""/>
        <dsp:cNvSpPr/>
      </dsp:nvSpPr>
      <dsp:spPr>
        <a:xfrm>
          <a:off x="3470909" y="1889236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</a:t>
          </a:r>
          <a:endParaRPr lang="en-US" sz="1300" kern="1200" dirty="0"/>
        </a:p>
      </dsp:txBody>
      <dsp:txXfrm>
        <a:off x="3484530" y="1902857"/>
        <a:ext cx="1832970" cy="437811"/>
      </dsp:txXfrm>
    </dsp:sp>
    <dsp:sp modelId="{41E98943-160C-4D46-B398-A2F7CA1B2815}">
      <dsp:nvSpPr>
        <dsp:cNvPr id="0" name=""/>
        <dsp:cNvSpPr/>
      </dsp:nvSpPr>
      <dsp:spPr>
        <a:xfrm rot="5400000">
          <a:off x="4360323" y="2394981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5A1C-57D2-4F2E-B910-5413AF54539B}">
      <dsp:nvSpPr>
        <dsp:cNvPr id="0" name=""/>
        <dsp:cNvSpPr/>
      </dsp:nvSpPr>
      <dsp:spPr>
        <a:xfrm>
          <a:off x="3470909" y="2517058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10</a:t>
          </a:r>
          <a:endParaRPr lang="en-US" sz="1300" kern="1200" dirty="0"/>
        </a:p>
      </dsp:txBody>
      <dsp:txXfrm>
        <a:off x="3484530" y="2530679"/>
        <a:ext cx="1832970" cy="437811"/>
      </dsp:txXfrm>
    </dsp:sp>
    <dsp:sp modelId="{F6978296-90EA-4953-BD68-46346659D6EF}">
      <dsp:nvSpPr>
        <dsp:cNvPr id="0" name=""/>
        <dsp:cNvSpPr/>
      </dsp:nvSpPr>
      <dsp:spPr>
        <a:xfrm rot="5400000">
          <a:off x="4360323" y="3022803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8A907-E0AE-4D4F-AC46-4860F0B675ED}">
      <dsp:nvSpPr>
        <dsp:cNvPr id="0" name=""/>
        <dsp:cNvSpPr/>
      </dsp:nvSpPr>
      <dsp:spPr>
        <a:xfrm>
          <a:off x="3470909" y="3144879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13</a:t>
          </a:r>
          <a:endParaRPr lang="en-US" sz="1300" kern="1200" dirty="0"/>
        </a:p>
      </dsp:txBody>
      <dsp:txXfrm>
        <a:off x="3484530" y="3158500"/>
        <a:ext cx="1832970" cy="437811"/>
      </dsp:txXfrm>
    </dsp:sp>
    <dsp:sp modelId="{9DF221A8-CE8A-4E47-B2C7-18EB7EC230D6}">
      <dsp:nvSpPr>
        <dsp:cNvPr id="0" name=""/>
        <dsp:cNvSpPr/>
      </dsp:nvSpPr>
      <dsp:spPr>
        <a:xfrm rot="5400000">
          <a:off x="4360323" y="3650625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710D0-9473-4D63-AA31-C15C4247EB90}">
      <dsp:nvSpPr>
        <dsp:cNvPr id="0" name=""/>
        <dsp:cNvSpPr/>
      </dsp:nvSpPr>
      <dsp:spPr>
        <a:xfrm>
          <a:off x="3470909" y="3772701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7</a:t>
          </a:r>
          <a:endParaRPr lang="en-US" sz="1300" kern="1200" dirty="0"/>
        </a:p>
      </dsp:txBody>
      <dsp:txXfrm>
        <a:off x="3484530" y="3786322"/>
        <a:ext cx="1832970" cy="437811"/>
      </dsp:txXfrm>
    </dsp:sp>
    <dsp:sp modelId="{980F08DA-3079-4808-917D-562BE45BCAF9}">
      <dsp:nvSpPr>
        <dsp:cNvPr id="0" name=""/>
        <dsp:cNvSpPr/>
      </dsp:nvSpPr>
      <dsp:spPr>
        <a:xfrm rot="5400000">
          <a:off x="4360323" y="4278446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9156D-1C4A-4671-92B2-8257B6E81AB8}">
      <dsp:nvSpPr>
        <dsp:cNvPr id="0" name=""/>
        <dsp:cNvSpPr/>
      </dsp:nvSpPr>
      <dsp:spPr>
        <a:xfrm>
          <a:off x="3470909" y="4400523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</a:t>
          </a:r>
          <a:endParaRPr lang="en-US" sz="1300" kern="1200" dirty="0"/>
        </a:p>
      </dsp:txBody>
      <dsp:txXfrm>
        <a:off x="3484530" y="4414144"/>
        <a:ext cx="1832970" cy="437811"/>
      </dsp:txXfrm>
    </dsp:sp>
    <dsp:sp modelId="{8CEDBEED-734F-4834-BC97-1D2CD8A475F0}">
      <dsp:nvSpPr>
        <dsp:cNvPr id="0" name=""/>
        <dsp:cNvSpPr/>
      </dsp:nvSpPr>
      <dsp:spPr>
        <a:xfrm rot="5400000">
          <a:off x="4360323" y="4906268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60F7B-7807-4594-932F-8CDF8E9276B9}">
      <dsp:nvSpPr>
        <dsp:cNvPr id="0" name=""/>
        <dsp:cNvSpPr/>
      </dsp:nvSpPr>
      <dsp:spPr>
        <a:xfrm>
          <a:off x="3470909" y="5028344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</a:t>
          </a:r>
          <a:endParaRPr lang="en-US" sz="1300" kern="1200" dirty="0"/>
        </a:p>
      </dsp:txBody>
      <dsp:txXfrm>
        <a:off x="3484530" y="5041965"/>
        <a:ext cx="1832970" cy="437811"/>
      </dsp:txXfrm>
    </dsp:sp>
    <dsp:sp modelId="{8E88544D-5726-4CF8-BC60-DCF9B51A85F0}">
      <dsp:nvSpPr>
        <dsp:cNvPr id="0" name=""/>
        <dsp:cNvSpPr/>
      </dsp:nvSpPr>
      <dsp:spPr>
        <a:xfrm rot="5400000">
          <a:off x="4360323" y="5534089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8436E-7DDA-42BD-A513-E9586F73F7B2}">
      <dsp:nvSpPr>
        <dsp:cNvPr id="0" name=""/>
        <dsp:cNvSpPr/>
      </dsp:nvSpPr>
      <dsp:spPr>
        <a:xfrm>
          <a:off x="3470909" y="5656166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7</a:t>
          </a:r>
          <a:endParaRPr lang="en-US" sz="1300" kern="1200" dirty="0"/>
        </a:p>
      </dsp:txBody>
      <dsp:txXfrm>
        <a:off x="3484530" y="5669787"/>
        <a:ext cx="1832970" cy="437811"/>
      </dsp:txXfrm>
    </dsp:sp>
    <dsp:sp modelId="{B63FB389-C341-43EF-818F-912356EF3771}">
      <dsp:nvSpPr>
        <dsp:cNvPr id="0" name=""/>
        <dsp:cNvSpPr/>
      </dsp:nvSpPr>
      <dsp:spPr>
        <a:xfrm rot="5400000">
          <a:off x="4360323" y="6161911"/>
          <a:ext cx="81384" cy="8138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F76E5-C61D-4D13-A68C-F22E705BA432}">
      <dsp:nvSpPr>
        <dsp:cNvPr id="0" name=""/>
        <dsp:cNvSpPr/>
      </dsp:nvSpPr>
      <dsp:spPr>
        <a:xfrm>
          <a:off x="3470909" y="6283988"/>
          <a:ext cx="1860212" cy="4650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8</a:t>
          </a:r>
          <a:endParaRPr lang="en-US" sz="1300" kern="1200" dirty="0"/>
        </a:p>
      </dsp:txBody>
      <dsp:txXfrm>
        <a:off x="3484530" y="6297609"/>
        <a:ext cx="1832970" cy="437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F6DE3-9249-4DF0-946F-6C6863971C73}">
      <dsp:nvSpPr>
        <dsp:cNvPr id="0" name=""/>
        <dsp:cNvSpPr/>
      </dsp:nvSpPr>
      <dsp:spPr>
        <a:xfrm>
          <a:off x="3219218" y="1045974"/>
          <a:ext cx="1251619" cy="438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57"/>
              </a:lnTo>
              <a:lnTo>
                <a:pt x="1251619" y="219457"/>
              </a:lnTo>
              <a:lnTo>
                <a:pt x="1251619" y="4389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A7F07-834A-4C55-A16E-6C00C0007617}">
      <dsp:nvSpPr>
        <dsp:cNvPr id="0" name=""/>
        <dsp:cNvSpPr/>
      </dsp:nvSpPr>
      <dsp:spPr>
        <a:xfrm>
          <a:off x="1952299" y="1045974"/>
          <a:ext cx="1266918" cy="438915"/>
        </a:xfrm>
        <a:custGeom>
          <a:avLst/>
          <a:gdLst/>
          <a:ahLst/>
          <a:cxnLst/>
          <a:rect l="0" t="0" r="0" b="0"/>
          <a:pathLst>
            <a:path>
              <a:moveTo>
                <a:pt x="1266918" y="0"/>
              </a:moveTo>
              <a:lnTo>
                <a:pt x="1266918" y="219457"/>
              </a:lnTo>
              <a:lnTo>
                <a:pt x="0" y="219457"/>
              </a:lnTo>
              <a:lnTo>
                <a:pt x="0" y="4389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2A3FB-C6B0-4DAF-A644-C4DD5E107E08}">
      <dsp:nvSpPr>
        <dsp:cNvPr id="0" name=""/>
        <dsp:cNvSpPr/>
      </dsp:nvSpPr>
      <dsp:spPr>
        <a:xfrm>
          <a:off x="2174182" y="938"/>
          <a:ext cx="2090072" cy="1045036"/>
        </a:xfrm>
        <a:prstGeom prst="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Foreign Exchange</a:t>
          </a:r>
          <a:endParaRPr lang="en-US" sz="2700" kern="1200" dirty="0"/>
        </a:p>
      </dsp:txBody>
      <dsp:txXfrm>
        <a:off x="2174182" y="938"/>
        <a:ext cx="2090072" cy="1045036"/>
      </dsp:txXfrm>
    </dsp:sp>
    <dsp:sp modelId="{299BCE7B-8AE8-4F02-A698-9AC342453F5A}">
      <dsp:nvSpPr>
        <dsp:cNvPr id="0" name=""/>
        <dsp:cNvSpPr/>
      </dsp:nvSpPr>
      <dsp:spPr>
        <a:xfrm>
          <a:off x="907263" y="1484889"/>
          <a:ext cx="2090072" cy="1045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Export (Garments Products)</a:t>
          </a:r>
        </a:p>
      </dsp:txBody>
      <dsp:txXfrm>
        <a:off x="907263" y="1484889"/>
        <a:ext cx="2090072" cy="1045036"/>
      </dsp:txXfrm>
    </dsp:sp>
    <dsp:sp modelId="{8B48D791-6F68-46FA-9FF3-9F2904FFFCA6}">
      <dsp:nvSpPr>
        <dsp:cNvPr id="0" name=""/>
        <dsp:cNvSpPr/>
      </dsp:nvSpPr>
      <dsp:spPr>
        <a:xfrm>
          <a:off x="3425801" y="1484889"/>
          <a:ext cx="2090072" cy="1045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Import (Garments Raw Materials)</a:t>
          </a:r>
        </a:p>
      </dsp:txBody>
      <dsp:txXfrm>
        <a:off x="3425801" y="1484889"/>
        <a:ext cx="2090072" cy="1045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3441D-7756-4204-AE16-7E95561F4911}">
      <dsp:nvSpPr>
        <dsp:cNvPr id="0" name=""/>
        <dsp:cNvSpPr/>
      </dsp:nvSpPr>
      <dsp:spPr>
        <a:xfrm>
          <a:off x="4966236" y="1936189"/>
          <a:ext cx="3889587" cy="450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17"/>
              </a:lnTo>
              <a:lnTo>
                <a:pt x="3889587" y="225017"/>
              </a:lnTo>
              <a:lnTo>
                <a:pt x="3889587" y="45003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CF17-BD55-43B5-A0F8-92BC346F4726}">
      <dsp:nvSpPr>
        <dsp:cNvPr id="0" name=""/>
        <dsp:cNvSpPr/>
      </dsp:nvSpPr>
      <dsp:spPr>
        <a:xfrm>
          <a:off x="4966236" y="1936189"/>
          <a:ext cx="1296529" cy="450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017"/>
              </a:lnTo>
              <a:lnTo>
                <a:pt x="1296529" y="225017"/>
              </a:lnTo>
              <a:lnTo>
                <a:pt x="1296529" y="45003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18F76-1A62-47B6-BAFA-32636D210714}">
      <dsp:nvSpPr>
        <dsp:cNvPr id="0" name=""/>
        <dsp:cNvSpPr/>
      </dsp:nvSpPr>
      <dsp:spPr>
        <a:xfrm>
          <a:off x="3669707" y="1936189"/>
          <a:ext cx="1296529" cy="450034"/>
        </a:xfrm>
        <a:custGeom>
          <a:avLst/>
          <a:gdLst/>
          <a:ahLst/>
          <a:cxnLst/>
          <a:rect l="0" t="0" r="0" b="0"/>
          <a:pathLst>
            <a:path>
              <a:moveTo>
                <a:pt x="1296529" y="0"/>
              </a:moveTo>
              <a:lnTo>
                <a:pt x="1296529" y="225017"/>
              </a:lnTo>
              <a:lnTo>
                <a:pt x="0" y="225017"/>
              </a:lnTo>
              <a:lnTo>
                <a:pt x="0" y="45003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347B2-3ADE-4F8F-93AB-46784CEB9D25}">
      <dsp:nvSpPr>
        <dsp:cNvPr id="0" name=""/>
        <dsp:cNvSpPr/>
      </dsp:nvSpPr>
      <dsp:spPr>
        <a:xfrm>
          <a:off x="1076649" y="1936189"/>
          <a:ext cx="3889587" cy="450034"/>
        </a:xfrm>
        <a:custGeom>
          <a:avLst/>
          <a:gdLst/>
          <a:ahLst/>
          <a:cxnLst/>
          <a:rect l="0" t="0" r="0" b="0"/>
          <a:pathLst>
            <a:path>
              <a:moveTo>
                <a:pt x="3889587" y="0"/>
              </a:moveTo>
              <a:lnTo>
                <a:pt x="3889587" y="225017"/>
              </a:lnTo>
              <a:lnTo>
                <a:pt x="0" y="225017"/>
              </a:lnTo>
              <a:lnTo>
                <a:pt x="0" y="45003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1C74A-791B-46BD-BE81-6F4042D1F7A2}">
      <dsp:nvSpPr>
        <dsp:cNvPr id="0" name=""/>
        <dsp:cNvSpPr/>
      </dsp:nvSpPr>
      <dsp:spPr>
        <a:xfrm>
          <a:off x="3894724" y="864677"/>
          <a:ext cx="2143023" cy="1071511"/>
        </a:xfrm>
        <a:prstGeom prst="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General Banking</a:t>
          </a:r>
          <a:endParaRPr lang="en-US" sz="2800" kern="1200" dirty="0"/>
        </a:p>
      </dsp:txBody>
      <dsp:txXfrm>
        <a:off x="3894724" y="864677"/>
        <a:ext cx="2143023" cy="1071511"/>
      </dsp:txXfrm>
    </dsp:sp>
    <dsp:sp modelId="{5F2780F0-F1FF-4B79-8C2A-37FDFD48890E}">
      <dsp:nvSpPr>
        <dsp:cNvPr id="0" name=""/>
        <dsp:cNvSpPr/>
      </dsp:nvSpPr>
      <dsp:spPr>
        <a:xfrm>
          <a:off x="5137" y="2386223"/>
          <a:ext cx="2143023" cy="107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Pay Order Issue</a:t>
          </a:r>
          <a:endParaRPr lang="en-US" sz="2800" kern="1200" dirty="0"/>
        </a:p>
      </dsp:txBody>
      <dsp:txXfrm>
        <a:off x="5137" y="2386223"/>
        <a:ext cx="2143023" cy="1071511"/>
      </dsp:txXfrm>
    </dsp:sp>
    <dsp:sp modelId="{0E013BB6-B2D0-4915-A6E4-352F4B725FC5}">
      <dsp:nvSpPr>
        <dsp:cNvPr id="0" name=""/>
        <dsp:cNvSpPr/>
      </dsp:nvSpPr>
      <dsp:spPr>
        <a:xfrm>
          <a:off x="2598195" y="2386223"/>
          <a:ext cx="2143023" cy="107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Account Opening </a:t>
          </a:r>
          <a:endParaRPr lang="en-US" sz="2800" kern="1200" dirty="0"/>
        </a:p>
      </dsp:txBody>
      <dsp:txXfrm>
        <a:off x="2598195" y="2386223"/>
        <a:ext cx="2143023" cy="1071511"/>
      </dsp:txXfrm>
    </dsp:sp>
    <dsp:sp modelId="{A88EA50D-1FD7-4A47-B5DA-DAEF518EE6BB}">
      <dsp:nvSpPr>
        <dsp:cNvPr id="0" name=""/>
        <dsp:cNvSpPr/>
      </dsp:nvSpPr>
      <dsp:spPr>
        <a:xfrm>
          <a:off x="5191253" y="2386223"/>
          <a:ext cx="2143023" cy="107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Account Close</a:t>
          </a:r>
          <a:endParaRPr lang="en-US" sz="2800" kern="1200" dirty="0"/>
        </a:p>
      </dsp:txBody>
      <dsp:txXfrm>
        <a:off x="5191253" y="2386223"/>
        <a:ext cx="2143023" cy="1071511"/>
      </dsp:txXfrm>
    </dsp:sp>
    <dsp:sp modelId="{C8F6FF1E-7BEB-41AB-9FA8-6543D10A7283}">
      <dsp:nvSpPr>
        <dsp:cNvPr id="0" name=""/>
        <dsp:cNvSpPr/>
      </dsp:nvSpPr>
      <dsp:spPr>
        <a:xfrm>
          <a:off x="7784312" y="2386223"/>
          <a:ext cx="2143023" cy="1071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Cash Issue</a:t>
          </a:r>
          <a:endParaRPr lang="en-US" sz="2800" kern="1200" dirty="0"/>
        </a:p>
      </dsp:txBody>
      <dsp:txXfrm>
        <a:off x="7784312" y="2386223"/>
        <a:ext cx="2143023" cy="1071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6AED7-9376-4A0A-BEF3-65BF3E866324}">
      <dsp:nvSpPr>
        <dsp:cNvPr id="0" name=""/>
        <dsp:cNvSpPr/>
      </dsp:nvSpPr>
      <dsp:spPr>
        <a:xfrm>
          <a:off x="4256467" y="894149"/>
          <a:ext cx="1081367" cy="375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75"/>
              </a:lnTo>
              <a:lnTo>
                <a:pt x="1081367" y="187675"/>
              </a:lnTo>
              <a:lnTo>
                <a:pt x="1081367" y="3753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F7AA0-D72E-4DBA-A1AC-9F1F932717E3}">
      <dsp:nvSpPr>
        <dsp:cNvPr id="0" name=""/>
        <dsp:cNvSpPr/>
      </dsp:nvSpPr>
      <dsp:spPr>
        <a:xfrm>
          <a:off x="3175100" y="894149"/>
          <a:ext cx="1081367" cy="375350"/>
        </a:xfrm>
        <a:custGeom>
          <a:avLst/>
          <a:gdLst/>
          <a:ahLst/>
          <a:cxnLst/>
          <a:rect l="0" t="0" r="0" b="0"/>
          <a:pathLst>
            <a:path>
              <a:moveTo>
                <a:pt x="1081367" y="0"/>
              </a:moveTo>
              <a:lnTo>
                <a:pt x="1081367" y="187675"/>
              </a:lnTo>
              <a:lnTo>
                <a:pt x="0" y="187675"/>
              </a:lnTo>
              <a:lnTo>
                <a:pt x="0" y="3753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6D4F2-B41F-4158-82D2-DCD5BD69791D}">
      <dsp:nvSpPr>
        <dsp:cNvPr id="0" name=""/>
        <dsp:cNvSpPr/>
      </dsp:nvSpPr>
      <dsp:spPr>
        <a:xfrm>
          <a:off x="3362775" y="457"/>
          <a:ext cx="1787383" cy="893691"/>
        </a:xfrm>
        <a:prstGeom prst="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Cash Section</a:t>
          </a:r>
          <a:endParaRPr lang="en-US" sz="2800" kern="1200" dirty="0"/>
        </a:p>
      </dsp:txBody>
      <dsp:txXfrm>
        <a:off x="3362775" y="457"/>
        <a:ext cx="1787383" cy="893691"/>
      </dsp:txXfrm>
    </dsp:sp>
    <dsp:sp modelId="{EAE33946-2E8B-453B-8F07-262CEF6927F3}">
      <dsp:nvSpPr>
        <dsp:cNvPr id="0" name=""/>
        <dsp:cNvSpPr/>
      </dsp:nvSpPr>
      <dsp:spPr>
        <a:xfrm>
          <a:off x="2281408" y="1269500"/>
          <a:ext cx="1787383" cy="893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Cash Receive</a:t>
          </a:r>
          <a:endParaRPr lang="en-US" sz="2800" kern="1200" dirty="0"/>
        </a:p>
      </dsp:txBody>
      <dsp:txXfrm>
        <a:off x="2281408" y="1269500"/>
        <a:ext cx="1787383" cy="893691"/>
      </dsp:txXfrm>
    </dsp:sp>
    <dsp:sp modelId="{9A260582-370D-4411-8D13-F00727B3FB6A}">
      <dsp:nvSpPr>
        <dsp:cNvPr id="0" name=""/>
        <dsp:cNvSpPr/>
      </dsp:nvSpPr>
      <dsp:spPr>
        <a:xfrm>
          <a:off x="4444142" y="1269500"/>
          <a:ext cx="1787383" cy="893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Cash Payment</a:t>
          </a:r>
          <a:endParaRPr lang="en-US" sz="2800" kern="1200" dirty="0"/>
        </a:p>
      </dsp:txBody>
      <dsp:txXfrm>
        <a:off x="4444142" y="1269500"/>
        <a:ext cx="1787383" cy="893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C893-0F45-4C74-99FB-802FC8D32A29}">
      <dsp:nvSpPr>
        <dsp:cNvPr id="0" name=""/>
        <dsp:cNvSpPr/>
      </dsp:nvSpPr>
      <dsp:spPr>
        <a:xfrm>
          <a:off x="4018280" y="968827"/>
          <a:ext cx="91440" cy="406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3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52B3D-C922-401A-BA44-1F1010F7D116}">
      <dsp:nvSpPr>
        <dsp:cNvPr id="0" name=""/>
        <dsp:cNvSpPr/>
      </dsp:nvSpPr>
      <dsp:spPr>
        <a:xfrm>
          <a:off x="3096617" y="1444"/>
          <a:ext cx="1934765" cy="967382"/>
        </a:xfrm>
        <a:prstGeom prst="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Clearing Section</a:t>
          </a:r>
          <a:endParaRPr lang="en-US" sz="2800" kern="1200" dirty="0"/>
        </a:p>
      </dsp:txBody>
      <dsp:txXfrm>
        <a:off x="3096617" y="1444"/>
        <a:ext cx="1934765" cy="967382"/>
      </dsp:txXfrm>
    </dsp:sp>
    <dsp:sp modelId="{84477DDD-D508-4E98-B0FC-762346001DE9}">
      <dsp:nvSpPr>
        <dsp:cNvPr id="0" name=""/>
        <dsp:cNvSpPr/>
      </dsp:nvSpPr>
      <dsp:spPr>
        <a:xfrm>
          <a:off x="2044917" y="1375127"/>
          <a:ext cx="4038165" cy="967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Clears Transactions with other Banks</a:t>
          </a:r>
          <a:endParaRPr lang="en-US" sz="2800" kern="1200" dirty="0"/>
        </a:p>
      </dsp:txBody>
      <dsp:txXfrm>
        <a:off x="2044917" y="1375127"/>
        <a:ext cx="4038165" cy="967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8859" y="422030"/>
            <a:ext cx="991772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Presentation on System Analysis &amp; Design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o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f 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Social Islamic Bank Limited (SIBL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278" y="3304959"/>
            <a:ext cx="9610325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Group Members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1004040 – Jahir Mohammad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1004041 -  Mohammad Asif Ibthihaj </a:t>
            </a: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Ribath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1004046 – Robiul Hassan Ronok</a:t>
            </a:r>
            <a:endParaRPr lang="en-US" sz="32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1004049 – Golam Hossain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1004050 – Emtiaj Hassan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6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5" y="1193916"/>
            <a:ext cx="4572000" cy="159617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2"/>
                </a:solidFill>
              </a:rPr>
              <a:t>OBJECTIVES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223890" y="2790092"/>
            <a:ext cx="10166982" cy="33293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457200">
              <a:lnSpc>
                <a:spcPct val="100000"/>
              </a:lnSpc>
              <a:buClr>
                <a:srgbClr val="A53010"/>
              </a:buClr>
            </a:pPr>
            <a:r>
              <a:rPr lang="en-US" sz="2800" cap="non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Interview </a:t>
            </a:r>
            <a:r>
              <a:rPr lang="en-US" sz="2800" cap="none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with </a:t>
            </a:r>
            <a:r>
              <a:rPr lang="en-US" sz="2800" cap="non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Executive Officer(EO) </a:t>
            </a:r>
            <a:r>
              <a:rPr lang="en-US" sz="2800" cap="none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of </a:t>
            </a:r>
            <a:r>
              <a:rPr lang="en-US" sz="2800" cap="non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Social Islamic </a:t>
            </a:r>
            <a:r>
              <a:rPr lang="en-US" sz="2800" cap="none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Bank Ltd. </a:t>
            </a:r>
            <a:r>
              <a:rPr lang="en-US" sz="2800" cap="non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 CTG. Regional Office </a:t>
            </a:r>
            <a:r>
              <a:rPr lang="en-US" sz="2800" cap="none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Mr. </a:t>
            </a:r>
            <a:r>
              <a:rPr lang="en-US" sz="2800" cap="non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Shahid Ullah. </a:t>
            </a:r>
            <a:r>
              <a:rPr lang="en-US" sz="2800" dirty="0" smtClean="0"/>
              <a:t>. </a:t>
            </a:r>
            <a:endParaRPr lang="en-US" sz="2800" dirty="0"/>
          </a:p>
          <a:p>
            <a:pPr marL="342900" lvl="0" indent="-342900" defTabSz="457200">
              <a:lnSpc>
                <a:spcPct val="100000"/>
              </a:lnSpc>
              <a:buClr>
                <a:srgbClr val="A53010"/>
              </a:buClr>
            </a:pPr>
            <a:r>
              <a:rPr lang="en-US" sz="2800" cap="none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Discussion about  the hierarchy chart of Social Islamic Bank Ltd.  CTG. Regional </a:t>
            </a:r>
            <a:r>
              <a:rPr lang="en-US" sz="2800" cap="non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Office.</a:t>
            </a:r>
            <a:endParaRPr lang="en-US" sz="2800" cap="none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endParaRPr>
          </a:p>
          <a:p>
            <a:pPr marL="342900" lvl="0" indent="-342900" defTabSz="457200">
              <a:lnSpc>
                <a:spcPct val="100000"/>
              </a:lnSpc>
              <a:buClr>
                <a:srgbClr val="A53010"/>
              </a:buClr>
            </a:pPr>
            <a:r>
              <a:rPr lang="en-US" sz="2800" cap="none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Discussion </a:t>
            </a:r>
            <a:r>
              <a:rPr lang="en-US" sz="2800" cap="none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about the key points of interview.</a:t>
            </a:r>
          </a:p>
        </p:txBody>
      </p:sp>
    </p:spTree>
    <p:extLst>
      <p:ext uri="{BB962C8B-B14F-4D97-AF65-F5344CB8AC3E}">
        <p14:creationId xmlns:p14="http://schemas.microsoft.com/office/powerpoint/2010/main" val="885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6658377" y="1176879"/>
            <a:ext cx="4400908" cy="395348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Social Islamic Bank Limited (SIBL)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CTG. regional Office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hierarchy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58315985"/>
              </p:ext>
            </p:extLst>
          </p:nvPr>
        </p:nvGraphicFramePr>
        <p:xfrm>
          <a:off x="0" y="0"/>
          <a:ext cx="6670675" cy="6754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>
            <a:off x="3193961" y="90153"/>
            <a:ext cx="283335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193961" y="3809012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193961" y="4435290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193961" y="3182734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193961" y="2556456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193961" y="1944711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193961" y="1326525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193961" y="708339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206840" y="6308517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193961" y="5684108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193961" y="5059699"/>
            <a:ext cx="270456" cy="321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 txBox="1">
            <a:spLocks/>
          </p:cNvSpPr>
          <p:nvPr/>
        </p:nvSpPr>
        <p:spPr>
          <a:xfrm>
            <a:off x="682581" y="2395470"/>
            <a:ext cx="10911377" cy="1519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entury Gothic" panose="020B0502020202020204"/>
              </a:rPr>
              <a:t>Sections Available in the Branch &amp; their functionality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269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73876554"/>
              </p:ext>
            </p:extLst>
          </p:nvPr>
        </p:nvGraphicFramePr>
        <p:xfrm>
          <a:off x="3001769" y="225215"/>
          <a:ext cx="6412687" cy="2530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75007158"/>
              </p:ext>
            </p:extLst>
          </p:nvPr>
        </p:nvGraphicFramePr>
        <p:xfrm>
          <a:off x="1297902" y="2535587"/>
          <a:ext cx="9932473" cy="4322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81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3389204"/>
              </p:ext>
            </p:extLst>
          </p:nvPr>
        </p:nvGraphicFramePr>
        <p:xfrm>
          <a:off x="1725769" y="1596979"/>
          <a:ext cx="8512935" cy="216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1329332"/>
              </p:ext>
            </p:extLst>
          </p:nvPr>
        </p:nvGraphicFramePr>
        <p:xfrm>
          <a:off x="1967605" y="4250027"/>
          <a:ext cx="8128000" cy="2343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ubtitle 2"/>
          <p:cNvSpPr txBox="1">
            <a:spLocks/>
          </p:cNvSpPr>
          <p:nvPr/>
        </p:nvSpPr>
        <p:spPr>
          <a:xfrm>
            <a:off x="540913" y="90152"/>
            <a:ext cx="10911377" cy="1519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entury Gothic" panose="020B0502020202020204"/>
              </a:rPr>
              <a:t>Sections Available in the Branch &amp; their functionality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650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24000" y="1107583"/>
            <a:ext cx="9144000" cy="4150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56068" y="489397"/>
            <a:ext cx="9611932" cy="927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entury Gothic" panose="020B0502020202020204"/>
              </a:rPr>
              <a:t>About Online Banking System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13774" y="1803042"/>
            <a:ext cx="7225674" cy="34547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A</a:t>
            </a:r>
            <a:r>
              <a:rPr lang="en-US" sz="2800" cap="none" dirty="0">
                <a:solidFill>
                  <a:schemeClr val="bg1">
                    <a:lumMod val="50000"/>
                  </a:schemeClr>
                </a:solidFill>
              </a:rPr>
              <a:t>ctual Online </a:t>
            </a:r>
            <a:r>
              <a:rPr lang="en-US" sz="2800" cap="none" dirty="0" smtClean="0">
                <a:solidFill>
                  <a:schemeClr val="bg1">
                    <a:lumMod val="50000"/>
                  </a:schemeClr>
                </a:solidFill>
              </a:rPr>
              <a:t>Banking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800" cap="none" dirty="0" smtClean="0">
                <a:solidFill>
                  <a:schemeClr val="bg1">
                    <a:lumMod val="50000"/>
                  </a:schemeClr>
                </a:solidFill>
              </a:rPr>
              <a:t>ntroduction to Online Banking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cap="non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cap="none" dirty="0" smtClean="0">
                <a:solidFill>
                  <a:schemeClr val="bg1">
                    <a:lumMod val="50000"/>
                  </a:schemeClr>
                </a:solidFill>
              </a:rPr>
              <a:t>  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cap="non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cap="none" dirty="0" smtClean="0">
                <a:solidFill>
                  <a:schemeClr val="bg1">
                    <a:lumMod val="50000"/>
                  </a:schemeClr>
                </a:solidFill>
              </a:rPr>
              <a:t>  Future Progress Plan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cap="non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cap="none" dirty="0" smtClean="0">
                <a:solidFill>
                  <a:schemeClr val="bg1">
                    <a:lumMod val="50000"/>
                  </a:schemeClr>
                </a:solidFill>
              </a:rPr>
              <a:t>  Weakness</a:t>
            </a:r>
            <a:endParaRPr lang="en-US" sz="2800" cap="non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48" y="1974224"/>
            <a:ext cx="4052552" cy="29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34851"/>
            <a:ext cx="10364451" cy="145531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5400" cap="none" dirty="0" smtClean="0">
                <a:solidFill>
                  <a:schemeClr val="bg1">
                    <a:lumMod val="50000"/>
                  </a:schemeClr>
                </a:solidFill>
              </a:rPr>
              <a:t>ecurities of Data &amp; Personal Information</a:t>
            </a:r>
            <a:endParaRPr lang="en-US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31076"/>
            <a:ext cx="10363826" cy="30136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cap="none" dirty="0" smtClean="0">
                <a:solidFill>
                  <a:schemeClr val="bg1">
                    <a:lumMod val="50000"/>
                  </a:schemeClr>
                </a:solidFill>
              </a:rPr>
              <a:t>Backup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cap="non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cap="none" dirty="0" smtClean="0">
                <a:solidFill>
                  <a:schemeClr val="bg1">
                    <a:lumMod val="50000"/>
                  </a:schemeClr>
                </a:solidFill>
              </a:rPr>
              <a:t>Strong Security Software to  secure </a:t>
            </a:r>
            <a:r>
              <a:rPr lang="en-US" sz="3200" cap="none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sz="3200" cap="none" dirty="0" smtClean="0">
                <a:solidFill>
                  <a:schemeClr val="bg1">
                    <a:lumMod val="50000"/>
                  </a:schemeClr>
                </a:solidFill>
              </a:rPr>
              <a:t>lients </a:t>
            </a:r>
            <a:r>
              <a:rPr lang="en-US" sz="3200" cap="none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3200" cap="none" dirty="0" smtClean="0">
                <a:solidFill>
                  <a:schemeClr val="bg1">
                    <a:lumMod val="50000"/>
                  </a:schemeClr>
                </a:solidFill>
              </a:rPr>
              <a:t>rivacy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cap="none" dirty="0" smtClean="0">
                <a:solidFill>
                  <a:schemeClr val="bg1">
                    <a:lumMod val="50000"/>
                  </a:schemeClr>
                </a:solidFill>
              </a:rPr>
              <a:t> Immediate support if any discontinuation occurs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658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166</TotalTime>
  <Words>263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Tw Cen MT</vt:lpstr>
      <vt:lpstr>Wingdings</vt:lpstr>
      <vt:lpstr>Wingdings 3</vt:lpstr>
      <vt:lpstr>Droplet</vt:lpstr>
      <vt:lpstr>PowerPoint Presentation</vt:lpstr>
      <vt:lpstr>OBJECTIVES</vt:lpstr>
      <vt:lpstr>Social Islamic Bank Limited (SIBL) CTG. regional Office hierarchy </vt:lpstr>
      <vt:lpstr>PowerPoint Presentation</vt:lpstr>
      <vt:lpstr>PowerPoint Presentation</vt:lpstr>
      <vt:lpstr>PowerPoint Presentation</vt:lpstr>
      <vt:lpstr>PowerPoint Presentation</vt:lpstr>
      <vt:lpstr>Securities of Data &amp; Personal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Ribath</dc:creator>
  <cp:lastModifiedBy>Ribath</cp:lastModifiedBy>
  <cp:revision>20</cp:revision>
  <dcterms:created xsi:type="dcterms:W3CDTF">2014-01-21T17:46:28Z</dcterms:created>
  <dcterms:modified xsi:type="dcterms:W3CDTF">2014-01-26T20:51:25Z</dcterms:modified>
</cp:coreProperties>
</file>