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9" r:id="rId2"/>
    <p:sldId id="268" r:id="rId3"/>
    <p:sldId id="267" r:id="rId4"/>
    <p:sldId id="256" r:id="rId5"/>
    <p:sldId id="258" r:id="rId6"/>
    <p:sldId id="260" r:id="rId7"/>
    <p:sldId id="261" r:id="rId8"/>
    <p:sldId id="264" r:id="rId9"/>
    <p:sldId id="262" r:id="rId10"/>
    <p:sldId id="265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3/10/2014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771" y="1558343"/>
            <a:ext cx="10243211" cy="2704563"/>
          </a:xfrm>
        </p:spPr>
        <p:txBody>
          <a:bodyPr/>
          <a:lstStyle/>
          <a:p>
            <a:pPr algn="ctr"/>
            <a:r>
              <a:rPr lang="en-US" sz="8000" dirty="0" smtClean="0"/>
              <a:t>use case diagram of banking system</a:t>
            </a:r>
            <a:endParaRPr lang="en-US" sz="8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299" y="5409126"/>
            <a:ext cx="38766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8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8529" y="-837127"/>
            <a:ext cx="9966960" cy="3035808"/>
          </a:xfrm>
        </p:spPr>
        <p:txBody>
          <a:bodyPr/>
          <a:lstStyle/>
          <a:p>
            <a:pPr algn="ctr"/>
            <a:r>
              <a:rPr lang="en-US" sz="5000" u="sng" dirty="0"/>
              <a:t>Use case narrative for Withdrawal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2123" y="1568647"/>
            <a:ext cx="7891272" cy="4316998"/>
          </a:xfrm>
        </p:spPr>
        <p:txBody>
          <a:bodyPr/>
          <a:lstStyle/>
          <a:p>
            <a:r>
              <a:rPr lang="en-US" b="1" dirty="0" smtClean="0"/>
              <a:t>Name</a:t>
            </a:r>
            <a:r>
              <a:rPr lang="en-US" dirty="0" smtClean="0"/>
              <a:t>: </a:t>
            </a:r>
            <a:r>
              <a:rPr lang="en-US" sz="2400" dirty="0" smtClean="0"/>
              <a:t>Withdraw Amount</a:t>
            </a:r>
            <a:endParaRPr lang="en-US" dirty="0" smtClean="0"/>
          </a:p>
          <a:p>
            <a:r>
              <a:rPr lang="en-US" b="1" dirty="0" smtClean="0"/>
              <a:t>Priority</a:t>
            </a:r>
            <a:r>
              <a:rPr lang="en-US" dirty="0" smtClean="0"/>
              <a:t>: High		</a:t>
            </a:r>
          </a:p>
          <a:p>
            <a:r>
              <a:rPr lang="en-US" b="1" dirty="0" smtClean="0"/>
              <a:t>Primary Actor</a:t>
            </a:r>
            <a:r>
              <a:rPr lang="en-US" dirty="0" smtClean="0"/>
              <a:t>: Customer	</a:t>
            </a:r>
          </a:p>
          <a:p>
            <a:r>
              <a:rPr lang="en-US" b="1" dirty="0" smtClean="0"/>
              <a:t>Precondition</a:t>
            </a:r>
            <a:r>
              <a:rPr lang="en-US" dirty="0" smtClean="0"/>
              <a:t>: Sufficient Amount</a:t>
            </a:r>
          </a:p>
          <a:p>
            <a:r>
              <a:rPr lang="en-US" b="1" dirty="0" smtClean="0"/>
              <a:t>Trigger</a:t>
            </a:r>
            <a:r>
              <a:rPr lang="en-US" dirty="0" smtClean="0"/>
              <a:t>: Sufficient Amount in Booth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7317" y="-669702"/>
            <a:ext cx="9966960" cy="2717443"/>
          </a:xfrm>
        </p:spPr>
        <p:txBody>
          <a:bodyPr/>
          <a:lstStyle/>
          <a:p>
            <a:pPr algn="ctr"/>
            <a:r>
              <a:rPr lang="sw-KE" sz="5000" u="sng" dirty="0"/>
              <a:t>Basic Flow of Events </a:t>
            </a:r>
            <a:r>
              <a:rPr lang="sw-KE" sz="5000" u="sng" dirty="0" smtClean="0"/>
              <a:t>for</a:t>
            </a:r>
            <a:r>
              <a:rPr lang="en-US" sz="5000" u="sng" dirty="0" smtClean="0"/>
              <a:t> Withdrawal</a:t>
            </a:r>
            <a:endParaRPr lang="en-US" sz="5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5046" y="1371130"/>
            <a:ext cx="7891272" cy="31192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ATM Approval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Request Amount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Enter Amount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Check Amount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Verify Amount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Eject Cash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6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892" y="-770064"/>
            <a:ext cx="9966960" cy="3035808"/>
          </a:xfrm>
        </p:spPr>
        <p:txBody>
          <a:bodyPr/>
          <a:lstStyle/>
          <a:p>
            <a:pPr algn="ctr"/>
            <a:r>
              <a:rPr lang="en-US" sz="7000" u="sng" smtClean="0"/>
              <a:t>Group MEMBERS</a:t>
            </a:r>
            <a:endParaRPr lang="en-US" sz="7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1211" y="1736072"/>
            <a:ext cx="7891272" cy="203743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Jahir </a:t>
            </a:r>
            <a:r>
              <a:rPr lang="en-US" dirty="0" err="1" smtClean="0"/>
              <a:t>Mohammod</a:t>
            </a:r>
            <a:r>
              <a:rPr lang="en-US" dirty="0" smtClean="0"/>
              <a:t> (1004040)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Asif </a:t>
            </a:r>
            <a:r>
              <a:rPr lang="en-US" dirty="0" err="1" smtClean="0"/>
              <a:t>Ibtihaj</a:t>
            </a:r>
            <a:r>
              <a:rPr lang="en-US" dirty="0" smtClean="0"/>
              <a:t> </a:t>
            </a:r>
            <a:r>
              <a:rPr lang="en-US" dirty="0" err="1" smtClean="0"/>
              <a:t>Ribath</a:t>
            </a:r>
            <a:r>
              <a:rPr lang="en-US" dirty="0" smtClean="0"/>
              <a:t> (1004041)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Rabiul</a:t>
            </a:r>
            <a:r>
              <a:rPr lang="en-US" dirty="0" smtClean="0"/>
              <a:t> Hasan </a:t>
            </a:r>
            <a:r>
              <a:rPr lang="en-US" dirty="0" err="1" smtClean="0"/>
              <a:t>Ronok</a:t>
            </a:r>
            <a:r>
              <a:rPr lang="en-US" dirty="0" smtClean="0"/>
              <a:t> (1004046)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Md. Golam Hossain (1004049)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Emtiaj Hasan (1004050)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256" y="-746974"/>
            <a:ext cx="9966960" cy="3035808"/>
          </a:xfrm>
        </p:spPr>
        <p:txBody>
          <a:bodyPr/>
          <a:lstStyle/>
          <a:p>
            <a:pPr algn="ctr"/>
            <a:r>
              <a:rPr lang="en-US" sz="7000" u="sng" dirty="0" smtClean="0"/>
              <a:t>Objectives</a:t>
            </a:r>
            <a:endParaRPr lang="en-US" sz="7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575" y="2500884"/>
            <a:ext cx="7891272" cy="32173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Analyzing Use Case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Briefing Use Case Narrative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377" y="-772732"/>
            <a:ext cx="9966960" cy="3035808"/>
          </a:xfrm>
        </p:spPr>
        <p:txBody>
          <a:bodyPr/>
          <a:lstStyle/>
          <a:p>
            <a:pPr algn="ctr"/>
            <a:r>
              <a:rPr lang="en-US" sz="7000" u="sng" dirty="0" smtClean="0"/>
              <a:t>Subsystems</a:t>
            </a:r>
            <a:endParaRPr lang="en-US" sz="7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2923" y="1406179"/>
            <a:ext cx="7891272" cy="3449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Cash Subsystems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Deposit Subsystems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Foreign Exchange Subsystems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 Subsystem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ATM Subsystems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Others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06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286" y="-901521"/>
            <a:ext cx="9966960" cy="3035808"/>
          </a:xfrm>
        </p:spPr>
        <p:txBody>
          <a:bodyPr/>
          <a:lstStyle/>
          <a:p>
            <a:pPr algn="ctr"/>
            <a:r>
              <a:rPr lang="en-US" sz="4800" u="sng" dirty="0" smtClean="0"/>
              <a:t>USE Case for </a:t>
            </a:r>
            <a:r>
              <a:rPr lang="en-US" sz="4800" u="sng" dirty="0"/>
              <a:t>Foreign Exchange </a:t>
            </a:r>
            <a:r>
              <a:rPr lang="en-US" sz="4800" u="sng" dirty="0" smtClean="0"/>
              <a:t>Subsystem</a:t>
            </a:r>
            <a:endParaRPr lang="en-US" sz="4800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959097"/>
              </p:ext>
            </p:extLst>
          </p:nvPr>
        </p:nvGraphicFramePr>
        <p:xfrm>
          <a:off x="1623639" y="2211560"/>
          <a:ext cx="8128000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Actors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Seller,</a:t>
                      </a:r>
                      <a:r>
                        <a:rPr lang="en-US" baseline="0" dirty="0" smtClean="0"/>
                        <a:t> SEO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Buyer, SEO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58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044" y="0"/>
            <a:ext cx="9966960" cy="1365161"/>
          </a:xfrm>
        </p:spPr>
        <p:txBody>
          <a:bodyPr/>
          <a:lstStyle/>
          <a:p>
            <a:pPr algn="ctr"/>
            <a:r>
              <a:rPr lang="en-US" sz="5500" u="sng" dirty="0" smtClean="0"/>
              <a:t>USE Case for ATM Subsystem</a:t>
            </a:r>
            <a:endParaRPr lang="en-US" sz="5500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95485"/>
              </p:ext>
            </p:extLst>
          </p:nvPr>
        </p:nvGraphicFramePr>
        <p:xfrm>
          <a:off x="2022885" y="1365161"/>
          <a:ext cx="8128000" cy="3337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Actors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</a:t>
                      </a:r>
                      <a:r>
                        <a:rPr lang="en-US" baseline="0" dirty="0" smtClean="0"/>
                        <a:t>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Withdraw Funds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 Funds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Validate 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Customer,</a:t>
                      </a:r>
                      <a:r>
                        <a:rPr lang="en-US" baseline="0" dirty="0" smtClean="0"/>
                        <a:t> Operator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Shutdown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Maintenance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Technician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Technician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42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8529" y="0"/>
            <a:ext cx="9966960" cy="1120462"/>
          </a:xfrm>
        </p:spPr>
        <p:txBody>
          <a:bodyPr/>
          <a:lstStyle/>
          <a:p>
            <a:pPr algn="ctr"/>
            <a:r>
              <a:rPr lang="en-US" sz="5400" u="sng" dirty="0" smtClean="0"/>
              <a:t>USE Case DIAGRAM for </a:t>
            </a:r>
            <a:r>
              <a:rPr lang="en-US" sz="5400" u="sng" dirty="0"/>
              <a:t>ATM Subsystem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529" y="963339"/>
            <a:ext cx="10191695" cy="5656401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13" y="791164"/>
            <a:ext cx="80391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8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090" y="-927279"/>
            <a:ext cx="9966960" cy="3035808"/>
          </a:xfrm>
        </p:spPr>
        <p:txBody>
          <a:bodyPr/>
          <a:lstStyle/>
          <a:p>
            <a:pPr algn="ctr"/>
            <a:r>
              <a:rPr lang="en-US" sz="5000" u="sng" dirty="0" smtClean="0"/>
              <a:t>Use case narrative for ATM approval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5002" y="1504253"/>
            <a:ext cx="7891272" cy="4316998"/>
          </a:xfrm>
        </p:spPr>
        <p:txBody>
          <a:bodyPr/>
          <a:lstStyle/>
          <a:p>
            <a:r>
              <a:rPr lang="en-US" b="1" dirty="0" smtClean="0"/>
              <a:t>Name</a:t>
            </a:r>
            <a:r>
              <a:rPr lang="en-US" dirty="0" smtClean="0"/>
              <a:t>: </a:t>
            </a:r>
            <a:r>
              <a:rPr lang="en-US" sz="2400" dirty="0" smtClean="0"/>
              <a:t>ATM Approval</a:t>
            </a:r>
            <a:endParaRPr lang="en-US" dirty="0" smtClean="0"/>
          </a:p>
          <a:p>
            <a:r>
              <a:rPr lang="en-US" b="1" dirty="0" smtClean="0"/>
              <a:t>Priority</a:t>
            </a:r>
            <a:r>
              <a:rPr lang="en-US" dirty="0" smtClean="0"/>
              <a:t>: High		</a:t>
            </a:r>
          </a:p>
          <a:p>
            <a:r>
              <a:rPr lang="en-US" b="1" dirty="0" smtClean="0"/>
              <a:t>Primary Actor</a:t>
            </a:r>
            <a:r>
              <a:rPr lang="en-US" dirty="0" smtClean="0"/>
              <a:t>: Customer	</a:t>
            </a:r>
          </a:p>
          <a:p>
            <a:r>
              <a:rPr lang="en-US" b="1" dirty="0" smtClean="0"/>
              <a:t>Secondary Actor</a:t>
            </a:r>
            <a:r>
              <a:rPr lang="en-US" dirty="0" smtClean="0"/>
              <a:t>: Operator</a:t>
            </a:r>
          </a:p>
          <a:p>
            <a:r>
              <a:rPr lang="en-US" b="1" dirty="0" smtClean="0"/>
              <a:t>Precondition</a:t>
            </a:r>
            <a:r>
              <a:rPr lang="en-US" dirty="0" smtClean="0"/>
              <a:t>: Active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5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166" y="-940158"/>
            <a:ext cx="9966960" cy="4107423"/>
          </a:xfrm>
        </p:spPr>
        <p:txBody>
          <a:bodyPr/>
          <a:lstStyle/>
          <a:p>
            <a:pPr algn="ctr"/>
            <a:r>
              <a:rPr lang="sw-KE" sz="5000" u="sng" dirty="0"/>
              <a:t>Basic Flow of </a:t>
            </a:r>
            <a:r>
              <a:rPr lang="sw-KE" sz="5000" u="sng" dirty="0" smtClean="0"/>
              <a:t>Events for</a:t>
            </a:r>
            <a:r>
              <a:rPr lang="en-US" sz="5000" u="sng" dirty="0" smtClean="0"/>
              <a:t> PIN approval</a:t>
            </a:r>
            <a:endParaRPr lang="en-US" sz="5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166" y="1877739"/>
            <a:ext cx="7891272" cy="31192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Insert ATM Card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Request PIN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Enter PIN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Verify PIN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Display Approval Message</a:t>
            </a:r>
          </a:p>
        </p:txBody>
      </p:sp>
    </p:spTree>
    <p:extLst>
      <p:ext uri="{BB962C8B-B14F-4D97-AF65-F5344CB8AC3E}">
        <p14:creationId xmlns:p14="http://schemas.microsoft.com/office/powerpoint/2010/main" val="41154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345</TotalTime>
  <Words>178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Rockwell</vt:lpstr>
      <vt:lpstr>Rockwell Condensed</vt:lpstr>
      <vt:lpstr>Wingdings</vt:lpstr>
      <vt:lpstr>Wood Type</vt:lpstr>
      <vt:lpstr>use case diagram of banking system</vt:lpstr>
      <vt:lpstr>Group MEMBERS</vt:lpstr>
      <vt:lpstr>Objectives</vt:lpstr>
      <vt:lpstr>Subsystems</vt:lpstr>
      <vt:lpstr>USE Case for Foreign Exchange Subsystem</vt:lpstr>
      <vt:lpstr>USE Case for ATM Subsystem</vt:lpstr>
      <vt:lpstr>USE Case DIAGRAM for ATM Subsystem</vt:lpstr>
      <vt:lpstr>Use case narrative for ATM approval</vt:lpstr>
      <vt:lpstr>Basic Flow of Events for PIN approval</vt:lpstr>
      <vt:lpstr>Use case narrative for Withdrawal</vt:lpstr>
      <vt:lpstr>Basic Flow of Events for Withdrawal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Subsystems</dc:title>
  <dc:creator>Liberation</dc:creator>
  <cp:lastModifiedBy>Emtiaj</cp:lastModifiedBy>
  <cp:revision>67</cp:revision>
  <dcterms:created xsi:type="dcterms:W3CDTF">2014-02-08T09:43:58Z</dcterms:created>
  <dcterms:modified xsi:type="dcterms:W3CDTF">2014-03-09T18:18:13Z</dcterms:modified>
</cp:coreProperties>
</file>