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9" r:id="rId2"/>
    <p:sldId id="268" r:id="rId3"/>
    <p:sldId id="267" r:id="rId4"/>
    <p:sldId id="256" r:id="rId5"/>
    <p:sldId id="272" r:id="rId6"/>
    <p:sldId id="275" r:id="rId7"/>
    <p:sldId id="273" r:id="rId8"/>
    <p:sldId id="274" r:id="rId9"/>
    <p:sldId id="262" r:id="rId10"/>
    <p:sldId id="276" r:id="rId11"/>
    <p:sldId id="265" r:id="rId12"/>
    <p:sldId id="270" r:id="rId13"/>
    <p:sldId id="271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3/10/2014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71" y="1558343"/>
            <a:ext cx="10243211" cy="2704563"/>
          </a:xfrm>
        </p:spPr>
        <p:txBody>
          <a:bodyPr/>
          <a:lstStyle/>
          <a:p>
            <a:pPr algn="ctr"/>
            <a:r>
              <a:rPr lang="en-US" sz="8000" dirty="0" smtClean="0"/>
              <a:t>Deficiencies &amp; PROPOSALS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99" y="5409126"/>
            <a:ext cx="3876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166" y="-940158"/>
            <a:ext cx="9966960" cy="4107423"/>
          </a:xfrm>
        </p:spPr>
        <p:txBody>
          <a:bodyPr/>
          <a:lstStyle/>
          <a:p>
            <a:pPr algn="ctr"/>
            <a:r>
              <a:rPr lang="en-US" sz="5000" u="sng" dirty="0" smtClean="0"/>
              <a:t>Total cost &amp; net benefit</a:t>
            </a:r>
            <a:endParaRPr lang="en-US" sz="5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966" y="1877739"/>
            <a:ext cx="7891272" cy="3119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Benefit = 15,00,000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Recurring Cost = 1,50,000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Net Benefit = 13,50,000 Tk. /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Cost = 47,00,000 Tk.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-837127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23" y="1568647"/>
            <a:ext cx="7891272" cy="3097138"/>
          </a:xfrm>
        </p:spPr>
        <p:txBody>
          <a:bodyPr/>
          <a:lstStyle/>
          <a:p>
            <a:r>
              <a:rPr lang="en-US" dirty="0" smtClean="0"/>
              <a:t>We’ll calculate Payback period using present value method. </a:t>
            </a:r>
          </a:p>
          <a:p>
            <a:r>
              <a:rPr lang="en-US" dirty="0" smtClean="0"/>
              <a:t>present value = </a:t>
            </a:r>
          </a:p>
          <a:p>
            <a:r>
              <a:rPr lang="en-US" dirty="0" smtClean="0"/>
              <a:t>Here, </a:t>
            </a:r>
          </a:p>
          <a:p>
            <a:r>
              <a:rPr lang="en-US" dirty="0" smtClean="0"/>
              <a:t>	x = net benefit</a:t>
            </a:r>
          </a:p>
          <a:p>
            <a:r>
              <a:rPr lang="en-US" dirty="0" smtClean="0"/>
              <a:t>	r = interest rate( assuming 5%)</a:t>
            </a:r>
          </a:p>
          <a:p>
            <a:r>
              <a:rPr lang="en-US" dirty="0" smtClean="0"/>
              <a:t>	n = month.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59065" y="1814513"/>
          <a:ext cx="1410615" cy="9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723600" imgH="482400" progId="Equation.3">
                  <p:embed/>
                </p:oleObj>
              </mc:Choice>
              <mc:Fallback>
                <p:oleObj name="Equation" r:id="rId3" imgW="723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065" y="1814513"/>
                        <a:ext cx="1410615" cy="94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86" y="-901521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9097"/>
              </p:ext>
            </p:extLst>
          </p:nvPr>
        </p:nvGraphicFramePr>
        <p:xfrm>
          <a:off x="1459515" y="1461283"/>
          <a:ext cx="8128000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 (Tk.)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 Benefit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Present Value Of Benefit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Cumulative Present 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47,00,000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13,50,000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12,85,714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12,85,714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13,50,000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12,24,489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25,10,203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13,50,000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11,66,180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36,76,383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13,50,000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11,10,648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47,87,031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-837127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Calculation of payback period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553" y="2565109"/>
            <a:ext cx="7891272" cy="30971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Payback Period = 4 months</a:t>
            </a:r>
          </a:p>
        </p:txBody>
      </p:sp>
    </p:spTree>
    <p:extLst>
      <p:ext uri="{BB962C8B-B14F-4D97-AF65-F5344CB8AC3E}">
        <p14:creationId xmlns:p14="http://schemas.microsoft.com/office/powerpoint/2010/main" val="337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GB" sz="7000" u="sng" dirty="0" smtClean="0"/>
              <a:t>PROPOSAL-2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450" y="1931269"/>
            <a:ext cx="7891272" cy="3449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proposal addresses the last deficiency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propose installation of more ATM Booths</a:t>
            </a:r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GB" sz="7000" u="sng" dirty="0" smtClean="0"/>
              <a:t>Feasibility analysis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450" y="1931269"/>
            <a:ext cx="7891272" cy="3449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Feasibility has already been analyzed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Payback period is 4 months</a:t>
            </a:r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MEMBERS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2"/>
            <a:ext cx="7891272" cy="20374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Jahir </a:t>
            </a:r>
            <a:r>
              <a:rPr lang="en-US" dirty="0" err="1" smtClean="0"/>
              <a:t>Mohammod</a:t>
            </a:r>
            <a:r>
              <a:rPr lang="en-US" dirty="0" smtClean="0"/>
              <a:t> (1004040)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Asif </a:t>
            </a:r>
            <a:r>
              <a:rPr lang="en-US" dirty="0" err="1" smtClean="0"/>
              <a:t>Ibtihaj</a:t>
            </a:r>
            <a:r>
              <a:rPr lang="en-US" dirty="0" smtClean="0"/>
              <a:t> </a:t>
            </a:r>
            <a:r>
              <a:rPr lang="en-US" dirty="0" err="1" smtClean="0"/>
              <a:t>Ribath</a:t>
            </a:r>
            <a:r>
              <a:rPr lang="en-US" dirty="0" smtClean="0"/>
              <a:t> (1004041)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Rabiul</a:t>
            </a:r>
            <a:r>
              <a:rPr lang="en-US" dirty="0" smtClean="0"/>
              <a:t> Hasan </a:t>
            </a:r>
            <a:r>
              <a:rPr lang="en-US" dirty="0" err="1" smtClean="0"/>
              <a:t>Ronok</a:t>
            </a:r>
            <a:r>
              <a:rPr lang="en-US" dirty="0" smtClean="0"/>
              <a:t> (1004046)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MD. </a:t>
            </a:r>
            <a:r>
              <a:rPr lang="en-US" dirty="0" err="1" smtClean="0"/>
              <a:t>Golam</a:t>
            </a:r>
            <a:r>
              <a:rPr lang="en-US" dirty="0" smtClean="0"/>
              <a:t> Hossain </a:t>
            </a:r>
            <a:r>
              <a:rPr lang="en-US" dirty="0" err="1" smtClean="0"/>
              <a:t>Himu</a:t>
            </a:r>
            <a:r>
              <a:rPr lang="en-US" dirty="0" smtClean="0"/>
              <a:t> (1004049)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Emtiaj Hasan </a:t>
            </a:r>
            <a:r>
              <a:rPr lang="en-US" smtClean="0"/>
              <a:t>(</a:t>
            </a:r>
            <a:r>
              <a:rPr lang="en-US" smtClean="0"/>
              <a:t>1004050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56" y="-746974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Objectives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712" y="1968621"/>
            <a:ext cx="7891272" cy="32173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Detecting deficiencies in existing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Proposing alternate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GB" sz="7000" u="sng" dirty="0" smtClean="0"/>
              <a:t>deficiencies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587" y="2245167"/>
            <a:ext cx="7891272" cy="20265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Lack of Online Banking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Insufficient ATM Booth</a:t>
            </a:r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GB" sz="7000" u="sng" dirty="0" smtClean="0"/>
              <a:t>PROPOSAL-1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450" y="1931269"/>
            <a:ext cx="7891272" cy="3449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proposal addresses the first deficiency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proposed an Online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GB" sz="7000" u="sng" dirty="0" smtClean="0"/>
              <a:t>requirements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281" y="2095043"/>
            <a:ext cx="7891272" cy="2831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Server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Personnel – DBA, DEO, SSO</a:t>
            </a:r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86" y="-901521"/>
            <a:ext cx="9966960" cy="3035808"/>
          </a:xfrm>
        </p:spPr>
        <p:txBody>
          <a:bodyPr/>
          <a:lstStyle/>
          <a:p>
            <a:pPr algn="ctr"/>
            <a:r>
              <a:rPr lang="en-US" sz="4800" u="sng" dirty="0" smtClean="0"/>
              <a:t>Direct Cost</a:t>
            </a:r>
            <a:endParaRPr lang="en-US" sz="48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9097"/>
              </p:ext>
            </p:extLst>
          </p:nvPr>
        </p:nvGraphicFramePr>
        <p:xfrm>
          <a:off x="1529854" y="1566791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 (Tk.)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Server</a:t>
                      </a:r>
                      <a:r>
                        <a:rPr lang="en-GB" baseline="0" dirty="0" smtClean="0"/>
                        <a:t>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30,00,000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Uninterruptible</a:t>
                      </a:r>
                      <a:r>
                        <a:rPr lang="en-US" baseline="0" dirty="0" smtClean="0"/>
                        <a:t> 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1,00,000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Recurring Costs (</a:t>
                      </a:r>
                      <a:r>
                        <a:rPr lang="en-US" baseline="0" dirty="0" smtClean="0"/>
                        <a:t>Salary,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1,50,000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044" y="0"/>
            <a:ext cx="9966960" cy="1365161"/>
          </a:xfrm>
        </p:spPr>
        <p:txBody>
          <a:bodyPr/>
          <a:lstStyle/>
          <a:p>
            <a:pPr algn="ctr"/>
            <a:r>
              <a:rPr lang="en-US" sz="5500" u="sng" dirty="0" smtClean="0"/>
              <a:t>Tangible benefit</a:t>
            </a:r>
            <a:endParaRPr lang="en-US" sz="55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23687"/>
              </p:ext>
            </p:extLst>
          </p:nvPr>
        </p:nvGraphicFramePr>
        <p:xfrm>
          <a:off x="1858762" y="1904422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(Tk.)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Average</a:t>
                      </a:r>
                      <a:r>
                        <a:rPr lang="en-GB" baseline="0" dirty="0" smtClean="0"/>
                        <a:t> charge on transaction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166" y="-940158"/>
            <a:ext cx="9966960" cy="4107423"/>
          </a:xfrm>
        </p:spPr>
        <p:txBody>
          <a:bodyPr/>
          <a:lstStyle/>
          <a:p>
            <a:pPr algn="ctr"/>
            <a:r>
              <a:rPr lang="en-US" sz="5000" u="sng" dirty="0" smtClean="0"/>
              <a:t>Intangible benefits</a:t>
            </a:r>
            <a:endParaRPr lang="en-US" sz="5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966" y="1877739"/>
            <a:ext cx="7891272" cy="3119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Banking process becomes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Provides users with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4115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584</TotalTime>
  <Words>256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Rockwell</vt:lpstr>
      <vt:lpstr>Rockwell Condensed</vt:lpstr>
      <vt:lpstr>Wingdings</vt:lpstr>
      <vt:lpstr>Wood Type</vt:lpstr>
      <vt:lpstr>Equation</vt:lpstr>
      <vt:lpstr>Deficiencies &amp; PROPOSALS</vt:lpstr>
      <vt:lpstr>MEMBERS</vt:lpstr>
      <vt:lpstr>Objectives</vt:lpstr>
      <vt:lpstr>deficiencies</vt:lpstr>
      <vt:lpstr>PROPOSAL-1</vt:lpstr>
      <vt:lpstr>requirements</vt:lpstr>
      <vt:lpstr>Direct Cost</vt:lpstr>
      <vt:lpstr>Tangible benefit</vt:lpstr>
      <vt:lpstr>Intangible benefits</vt:lpstr>
      <vt:lpstr>Total cost &amp; net benefit</vt:lpstr>
      <vt:lpstr>Calculation of payback period</vt:lpstr>
      <vt:lpstr>Calculation of payback period</vt:lpstr>
      <vt:lpstr>Calculation of payback period</vt:lpstr>
      <vt:lpstr>PROPOSAL-2</vt:lpstr>
      <vt:lpstr>Feasibility analysis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Subsystems</dc:title>
  <dc:creator>Liberation</dc:creator>
  <cp:lastModifiedBy>Emtiaj</cp:lastModifiedBy>
  <cp:revision>162</cp:revision>
  <dcterms:created xsi:type="dcterms:W3CDTF">2014-02-08T09:43:58Z</dcterms:created>
  <dcterms:modified xsi:type="dcterms:W3CDTF">2014-03-10T09:18:44Z</dcterms:modified>
</cp:coreProperties>
</file>