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1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pPr/>
              <a:t>1/28/2015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pPr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23" y="1390918"/>
            <a:ext cx="10224924" cy="2962142"/>
          </a:xfrm>
        </p:spPr>
        <p:txBody>
          <a:bodyPr>
            <a:normAutofit/>
          </a:bodyPr>
          <a:lstStyle/>
          <a:p>
            <a:r>
              <a:rPr lang="bn-BD" sz="4000" dirty="0" smtClean="0"/>
              <a:t>Data is </a:t>
            </a:r>
            <a:r>
              <a:rPr lang="bn-BD" sz="4000" dirty="0" smtClean="0">
                <a:solidFill>
                  <a:srgbClr val="FF0000"/>
                </a:solidFill>
              </a:rPr>
              <a:t>lost</a:t>
            </a:r>
            <a:r>
              <a:rPr lang="bn-BD" sz="4000" dirty="0" smtClean="0"/>
              <a:t> when a C program is </a:t>
            </a:r>
            <a:r>
              <a:rPr lang="bn-BD" sz="4000" dirty="0" smtClean="0">
                <a:solidFill>
                  <a:srgbClr val="FF0000"/>
                </a:solidFill>
              </a:rPr>
              <a:t>terminated</a:t>
            </a:r>
            <a:r>
              <a:rPr lang="bn-BD" sz="4000" dirty="0" smtClean="0"/>
              <a:t>. Is there any way to </a:t>
            </a:r>
            <a:r>
              <a:rPr lang="bn-BD" sz="4000" dirty="0" smtClean="0">
                <a:solidFill>
                  <a:srgbClr val="FF0000"/>
                </a:solidFill>
              </a:rPr>
              <a:t>store huge volume</a:t>
            </a:r>
            <a:r>
              <a:rPr lang="bn-BD" sz="4000" dirty="0" smtClean="0"/>
              <a:t> of data </a:t>
            </a:r>
            <a:r>
              <a:rPr lang="bn-BD" sz="4000" dirty="0" smtClean="0">
                <a:solidFill>
                  <a:srgbClr val="FF0000"/>
                </a:solidFill>
              </a:rPr>
              <a:t>without manually</a:t>
            </a:r>
            <a:r>
              <a:rPr lang="bn-BD" sz="4000" dirty="0" smtClean="0"/>
              <a:t> &amp; also to </a:t>
            </a:r>
            <a:r>
              <a:rPr lang="bn-BD" sz="4000" dirty="0" smtClean="0">
                <a:solidFill>
                  <a:srgbClr val="FF0000"/>
                </a:solidFill>
              </a:rPr>
              <a:t>access</a:t>
            </a:r>
            <a:r>
              <a:rPr lang="bn-BD" sz="4000" dirty="0" smtClean="0"/>
              <a:t> these data any time </a:t>
            </a:r>
            <a:r>
              <a:rPr lang="bn-BD" sz="4000" dirty="0" smtClean="0">
                <a:solidFill>
                  <a:srgbClr val="FF0000"/>
                </a:solidFill>
              </a:rPr>
              <a:t>through</a:t>
            </a:r>
            <a:r>
              <a:rPr lang="bn-BD" sz="4000" dirty="0" smtClean="0"/>
              <a:t> program?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8799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454" y="2063288"/>
            <a:ext cx="9966960" cy="1182188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8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38619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3600" b="0" dirty="0" smtClean="0">
                <a:solidFill>
                  <a:schemeClr val="tx1"/>
                </a:solidFill>
              </a:rPr>
              <a:t>Yes. Why not?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3600" b="0" dirty="0" smtClean="0">
                <a:solidFill>
                  <a:schemeClr val="tx1"/>
                </a:solidFill>
              </a:rPr>
              <a:t>File : A gift from C</a:t>
            </a:r>
            <a:endParaRPr lang="en-US" sz="3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/>
            </a:r>
            <a:br>
              <a:rPr lang="bn-BD" dirty="0" smtClean="0"/>
            </a:br>
            <a:r>
              <a:rPr lang="en-US" dirty="0" smtClean="0"/>
              <a:t>File </a:t>
            </a:r>
            <a:r>
              <a:rPr lang="en-US" dirty="0" smtClean="0"/>
              <a:t>Operations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38619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3600" b="0" dirty="0" smtClean="0">
                <a:solidFill>
                  <a:schemeClr val="tx1"/>
                </a:solidFill>
              </a:rPr>
              <a:t>Creating a new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3600" b="0" dirty="0" smtClean="0">
                <a:solidFill>
                  <a:schemeClr val="tx1"/>
                </a:solidFill>
              </a:rPr>
              <a:t>Opening an existing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3600" b="0" dirty="0" smtClean="0">
                <a:solidFill>
                  <a:schemeClr val="tx1"/>
                </a:solidFill>
              </a:rPr>
              <a:t>Reading from &amp; writing info to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0" dirty="0" smtClean="0">
                <a:solidFill>
                  <a:schemeClr val="tx1"/>
                </a:solidFill>
              </a:rPr>
              <a:t>C</a:t>
            </a:r>
            <a:r>
              <a:rPr lang="bn-BD" sz="3600" b="0" dirty="0" smtClean="0">
                <a:solidFill>
                  <a:schemeClr val="tx1"/>
                </a:solidFill>
              </a:rPr>
              <a:t>losing a file</a:t>
            </a:r>
            <a:endParaRPr lang="en-US" sz="3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/>
            </a:r>
            <a:br>
              <a:rPr lang="bn-BD" dirty="0" smtClean="0"/>
            </a:br>
            <a:r>
              <a:rPr lang="en-US" dirty="0" smtClean="0"/>
              <a:t>Working </a:t>
            </a:r>
            <a:r>
              <a:rPr lang="en-US" dirty="0" smtClean="0"/>
              <a:t>with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38619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b="0" dirty="0" smtClean="0">
                <a:solidFill>
                  <a:schemeClr val="tx1"/>
                </a:solidFill>
              </a:rPr>
              <a:t>Declare a pointer of type FILE</a:t>
            </a:r>
          </a:p>
          <a:p>
            <a:pPr marL="342900" indent="-342900" algn="ctr"/>
            <a:r>
              <a:rPr lang="bn-BD" sz="2400" dirty="0" smtClean="0">
                <a:solidFill>
                  <a:schemeClr val="tx1"/>
                </a:solidFill>
              </a:rPr>
              <a:t>FILE *ptr;</a:t>
            </a:r>
          </a:p>
          <a:p>
            <a:pPr marL="342900" indent="-342900"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bn-BD" sz="2400" dirty="0" smtClean="0">
                <a:solidFill>
                  <a:schemeClr val="tx1"/>
                </a:solidFill>
              </a:rPr>
              <a:t>tr = fopen(“filename”, “mode”);</a:t>
            </a:r>
          </a:p>
          <a:p>
            <a:pPr marL="342900" indent="-342900" algn="ctr"/>
            <a:r>
              <a:rPr lang="en-US" sz="2400" dirty="0" smtClean="0">
                <a:solidFill>
                  <a:schemeClr val="tx1"/>
                </a:solidFill>
              </a:rPr>
              <a:t>f</a:t>
            </a:r>
            <a:r>
              <a:rPr lang="bn-BD" sz="2400" dirty="0" smtClean="0">
                <a:solidFill>
                  <a:schemeClr val="tx1"/>
                </a:solidFill>
              </a:rPr>
              <a:t>close(ptr);</a:t>
            </a:r>
          </a:p>
          <a:p>
            <a:pPr marL="342900" indent="-342900" algn="ctr"/>
            <a:r>
              <a:rPr lang="en-US" sz="2400" b="0" dirty="0" smtClean="0">
                <a:solidFill>
                  <a:schemeClr val="tx1"/>
                </a:solidFill>
              </a:rPr>
              <a:t>f</a:t>
            </a:r>
            <a:r>
              <a:rPr lang="bn-BD" sz="2400" b="0" dirty="0" smtClean="0">
                <a:solidFill>
                  <a:schemeClr val="tx1"/>
                </a:solidFill>
              </a:rPr>
              <a:t>open() &amp; fclose() are two function for opening &amp; closing of file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File modes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3861987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6502" y="2430901"/>
          <a:ext cx="8127999" cy="229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4709"/>
                <a:gridCol w="3905795"/>
                <a:gridCol w="31974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1800" kern="1200" dirty="0" smtClean="0"/>
                        <a:t>Operation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bn-BD" dirty="0" smtClean="0"/>
                        <a:t>pen for reading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bn-BD" dirty="0" smtClean="0"/>
                        <a:t>f file does not exist,</a:t>
                      </a:r>
                      <a:r>
                        <a:rPr lang="bn-BD" baseline="0" dirty="0" smtClean="0"/>
                        <a:t> fopen() return 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bn-BD" dirty="0" smtClean="0"/>
                        <a:t>pen for 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bn-BD" dirty="0" smtClean="0"/>
                        <a:t>f exists, data are overwritten, if not created &amp; written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bn-BD" dirty="0" smtClean="0"/>
                        <a:t>pen  for both reading &amp; 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dirty="0" smtClean="0"/>
                        <a:t>Created</a:t>
                      </a:r>
                      <a:r>
                        <a:rPr lang="bn-BD" baseline="0" dirty="0" smtClean="0"/>
                        <a:t> if does not exist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bn-BD" dirty="0" smtClean="0"/>
              <a:t>FILE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3861987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f</a:t>
            </a:r>
            <a:r>
              <a:rPr lang="bn-BD" sz="4400" b="0" dirty="0" smtClean="0">
                <a:solidFill>
                  <a:schemeClr val="tx1"/>
                </a:solidFill>
              </a:rPr>
              <a:t>scanf();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4400" b="0" dirty="0" smtClean="0">
                <a:solidFill>
                  <a:schemeClr val="tx1"/>
                </a:solidFill>
              </a:rPr>
              <a:t>f</a:t>
            </a:r>
            <a:r>
              <a:rPr lang="bn-BD" sz="4400" b="0" dirty="0" smtClean="0">
                <a:solidFill>
                  <a:schemeClr val="tx1"/>
                </a:solidFill>
              </a:rPr>
              <a:t>printf();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4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en-US" dirty="0" smtClean="0"/>
              <a:t>R</a:t>
            </a:r>
            <a:r>
              <a:rPr lang="bn-BD" dirty="0" smtClean="0"/>
              <a:t>ead, write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2610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#include </a:t>
            </a:r>
            <a:r>
              <a:rPr lang="en-US" b="0" dirty="0" smtClean="0">
                <a:solidFill>
                  <a:schemeClr val="tx1"/>
                </a:solidFill>
              </a:rPr>
              <a:t>&lt;</a:t>
            </a:r>
            <a:r>
              <a:rPr lang="bn-BD" b="0" dirty="0" smtClean="0">
                <a:solidFill>
                  <a:schemeClr val="tx1"/>
                </a:solidFill>
              </a:rPr>
              <a:t>stdio</a:t>
            </a:r>
            <a:r>
              <a:rPr lang="en-US" b="0" dirty="0" smtClean="0">
                <a:solidFill>
                  <a:schemeClr val="tx1"/>
                </a:solidFill>
              </a:rPr>
              <a:t>.h</a:t>
            </a:r>
            <a:r>
              <a:rPr lang="en-US" b="0" dirty="0" smtClean="0">
                <a:solidFill>
                  <a:schemeClr val="tx1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err="1" smtClean="0">
                <a:solidFill>
                  <a:schemeClr val="tx1"/>
                </a:solidFill>
              </a:rPr>
              <a:t>int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main()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    FILE *</a:t>
            </a:r>
            <a:r>
              <a:rPr lang="en-US" b="0" dirty="0" err="1" smtClean="0">
                <a:solidFill>
                  <a:schemeClr val="tx1"/>
                </a:solidFill>
              </a:rPr>
              <a:t>ptr</a:t>
            </a:r>
            <a:r>
              <a:rPr lang="en-US" b="0" dirty="0" smtClean="0">
                <a:solidFill>
                  <a:schemeClr val="tx1"/>
                </a:solidFill>
              </a:rPr>
              <a:t>,*ptr2;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    </a:t>
            </a:r>
            <a:r>
              <a:rPr lang="en-US" b="0" dirty="0" err="1" smtClean="0">
                <a:solidFill>
                  <a:schemeClr val="tx1"/>
                </a:solidFill>
              </a:rPr>
              <a:t>int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a,b,sum</a:t>
            </a:r>
            <a:r>
              <a:rPr lang="en-US" b="0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    </a:t>
            </a:r>
            <a:r>
              <a:rPr lang="en-US" b="0" dirty="0" err="1" smtClean="0">
                <a:solidFill>
                  <a:schemeClr val="tx1"/>
                </a:solidFill>
              </a:rPr>
              <a:t>ptr</a:t>
            </a:r>
            <a:r>
              <a:rPr lang="en-US" b="0" dirty="0" smtClean="0">
                <a:solidFill>
                  <a:schemeClr val="tx1"/>
                </a:solidFill>
              </a:rPr>
              <a:t>=</a:t>
            </a:r>
            <a:r>
              <a:rPr lang="en-US" b="0" dirty="0" err="1" smtClean="0">
                <a:solidFill>
                  <a:schemeClr val="tx1"/>
                </a:solidFill>
              </a:rPr>
              <a:t>fopen</a:t>
            </a:r>
            <a:r>
              <a:rPr lang="en-US" b="0" dirty="0" smtClean="0">
                <a:solidFill>
                  <a:schemeClr val="tx1"/>
                </a:solidFill>
              </a:rPr>
              <a:t>("</a:t>
            </a:r>
            <a:r>
              <a:rPr lang="en-US" b="0" dirty="0" err="1" smtClean="0">
                <a:solidFill>
                  <a:schemeClr val="tx1"/>
                </a:solidFill>
              </a:rPr>
              <a:t>input.txt","r</a:t>
            </a:r>
            <a:r>
              <a:rPr lang="en-US" b="0" dirty="0" smtClean="0">
                <a:solidFill>
                  <a:schemeClr val="tx1"/>
                </a:solidFill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    </a:t>
            </a:r>
            <a:r>
              <a:rPr lang="en-US" b="0" dirty="0" err="1" smtClean="0">
                <a:solidFill>
                  <a:schemeClr val="tx1"/>
                </a:solidFill>
              </a:rPr>
              <a:t>fscanf</a:t>
            </a:r>
            <a:r>
              <a:rPr lang="en-US" b="0" dirty="0" smtClean="0">
                <a:solidFill>
                  <a:schemeClr val="tx1"/>
                </a:solidFill>
              </a:rPr>
              <a:t>(</a:t>
            </a:r>
            <a:r>
              <a:rPr lang="en-US" b="0" dirty="0" err="1" smtClean="0">
                <a:solidFill>
                  <a:schemeClr val="tx1"/>
                </a:solidFill>
              </a:rPr>
              <a:t>ptr</a:t>
            </a:r>
            <a:r>
              <a:rPr lang="en-US" b="0" dirty="0" smtClean="0">
                <a:solidFill>
                  <a:schemeClr val="tx1"/>
                </a:solidFill>
              </a:rPr>
              <a:t>,"%</a:t>
            </a:r>
            <a:r>
              <a:rPr lang="en-US" b="0" dirty="0" err="1" smtClean="0">
                <a:solidFill>
                  <a:schemeClr val="tx1"/>
                </a:solidFill>
              </a:rPr>
              <a:t>d%d",&amp;a,&amp;b</a:t>
            </a:r>
            <a:r>
              <a:rPr lang="en-US" b="0" dirty="0" smtClean="0">
                <a:solidFill>
                  <a:schemeClr val="tx1"/>
                </a:solidFill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    sum=</a:t>
            </a:r>
            <a:r>
              <a:rPr lang="en-US" b="0" dirty="0" err="1" smtClean="0">
                <a:solidFill>
                  <a:schemeClr val="tx1"/>
                </a:solidFill>
              </a:rPr>
              <a:t>a+b</a:t>
            </a:r>
            <a:r>
              <a:rPr lang="en-US" b="0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    ptr2=</a:t>
            </a:r>
            <a:r>
              <a:rPr lang="en-US" b="0" dirty="0" err="1" smtClean="0">
                <a:solidFill>
                  <a:schemeClr val="tx1"/>
                </a:solidFill>
              </a:rPr>
              <a:t>fopen</a:t>
            </a:r>
            <a:r>
              <a:rPr lang="en-US" b="0" dirty="0" smtClean="0">
                <a:solidFill>
                  <a:schemeClr val="tx1"/>
                </a:solidFill>
              </a:rPr>
              <a:t>("</a:t>
            </a:r>
            <a:r>
              <a:rPr lang="en-US" b="0" dirty="0" err="1" smtClean="0">
                <a:solidFill>
                  <a:schemeClr val="tx1"/>
                </a:solidFill>
              </a:rPr>
              <a:t>output.txt","w</a:t>
            </a:r>
            <a:r>
              <a:rPr lang="en-US" b="0" dirty="0" smtClean="0">
                <a:solidFill>
                  <a:schemeClr val="tx1"/>
                </a:solidFill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    </a:t>
            </a:r>
            <a:r>
              <a:rPr lang="en-US" b="0" dirty="0" err="1" smtClean="0">
                <a:solidFill>
                  <a:schemeClr val="tx1"/>
                </a:solidFill>
              </a:rPr>
              <a:t>fprintf</a:t>
            </a:r>
            <a:r>
              <a:rPr lang="en-US" b="0" dirty="0" smtClean="0">
                <a:solidFill>
                  <a:schemeClr val="tx1"/>
                </a:solidFill>
              </a:rPr>
              <a:t>(ptr2,"%d\</a:t>
            </a:r>
            <a:r>
              <a:rPr lang="en-US" b="0" dirty="0" err="1" smtClean="0">
                <a:solidFill>
                  <a:schemeClr val="tx1"/>
                </a:solidFill>
              </a:rPr>
              <a:t>n",sum</a:t>
            </a:r>
            <a:r>
              <a:rPr lang="en-US" b="0" dirty="0" smtClean="0">
                <a:solidFill>
                  <a:schemeClr val="tx1"/>
                </a:solidFill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    return 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en-US" dirty="0" smtClean="0"/>
              <a:t>R</a:t>
            </a:r>
            <a:r>
              <a:rPr lang="bn-BD" dirty="0" smtClean="0"/>
              <a:t>ead, write </a:t>
            </a:r>
            <a:r>
              <a:rPr lang="bn-BD" dirty="0" smtClean="0"/>
              <a:t>data v2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0"/>
            <a:ext cx="9696890" cy="50781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#include &lt;</a:t>
            </a:r>
            <a:r>
              <a:rPr lang="bn-BD" b="0" dirty="0" smtClean="0">
                <a:solidFill>
                  <a:schemeClr val="tx1"/>
                </a:solidFill>
              </a:rPr>
              <a:t>stdio</a:t>
            </a:r>
            <a:r>
              <a:rPr lang="en-US" b="0" dirty="0" smtClean="0">
                <a:solidFill>
                  <a:schemeClr val="tx1"/>
                </a:solidFill>
              </a:rPr>
              <a:t>.h&gt;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err="1" smtClean="0">
                <a:solidFill>
                  <a:schemeClr val="tx1"/>
                </a:solidFill>
              </a:rPr>
              <a:t>int</a:t>
            </a:r>
            <a:r>
              <a:rPr lang="en-US" b="0" dirty="0" smtClean="0">
                <a:solidFill>
                  <a:schemeClr val="tx1"/>
                </a:solidFill>
              </a:rPr>
              <a:t> main()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bn-BD" dirty="0" smtClean="0">
                <a:solidFill>
                  <a:schemeClr val="tx1"/>
                </a:solidFill>
              </a:rPr>
              <a:t>freopen(“input.txt”, “r”, stdin);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n-BD" dirty="0" smtClean="0">
                <a:solidFill>
                  <a:schemeClr val="tx1"/>
                </a:solidFill>
              </a:rPr>
              <a:t>   freopen(“output.txt</a:t>
            </a:r>
            <a:r>
              <a:rPr lang="bn-BD" dirty="0" smtClean="0">
                <a:solidFill>
                  <a:schemeClr val="tx1"/>
                </a:solidFill>
              </a:rPr>
              <a:t>”, </a:t>
            </a:r>
            <a:r>
              <a:rPr lang="bn-BD" dirty="0" smtClean="0">
                <a:solidFill>
                  <a:schemeClr val="tx1"/>
                </a:solidFill>
              </a:rPr>
              <a:t>“w”, stdout);</a:t>
            </a:r>
            <a:r>
              <a:rPr lang="en-US" b="0" dirty="0" smtClean="0">
                <a:solidFill>
                  <a:schemeClr val="tx1"/>
                </a:solidFill>
              </a:rPr>
              <a:t>    </a:t>
            </a:r>
            <a:endParaRPr lang="bn-BD" b="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bn-BD" b="0" dirty="0" smtClean="0">
                <a:solidFill>
                  <a:schemeClr val="tx1"/>
                </a:solidFill>
              </a:rPr>
              <a:t> </a:t>
            </a:r>
            <a:r>
              <a:rPr lang="bn-BD" b="0" dirty="0" smtClean="0">
                <a:solidFill>
                  <a:schemeClr val="tx1"/>
                </a:solidFill>
              </a:rPr>
              <a:t>  </a:t>
            </a:r>
            <a:r>
              <a:rPr lang="en-US" b="0" dirty="0" err="1" smtClean="0">
                <a:solidFill>
                  <a:schemeClr val="tx1"/>
                </a:solidFill>
              </a:rPr>
              <a:t>int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a,b,sum</a:t>
            </a:r>
            <a:r>
              <a:rPr lang="en-US" b="0" dirty="0" smtClean="0">
                <a:solidFill>
                  <a:schemeClr val="tx1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bn-BD" b="0" dirty="0" smtClean="0">
                <a:solidFill>
                  <a:schemeClr val="tx1"/>
                </a:solidFill>
              </a:rPr>
              <a:t>   </a:t>
            </a:r>
            <a:r>
              <a:rPr lang="en-US" b="0" dirty="0" err="1" smtClean="0">
                <a:solidFill>
                  <a:schemeClr val="tx1"/>
                </a:solidFill>
              </a:rPr>
              <a:t>scanf</a:t>
            </a:r>
            <a:r>
              <a:rPr lang="en-US" b="0" dirty="0" smtClean="0">
                <a:solidFill>
                  <a:schemeClr val="tx1"/>
                </a:solidFill>
              </a:rPr>
              <a:t>("%</a:t>
            </a:r>
            <a:r>
              <a:rPr lang="en-US" b="0" dirty="0" err="1" smtClean="0">
                <a:solidFill>
                  <a:schemeClr val="tx1"/>
                </a:solidFill>
              </a:rPr>
              <a:t>d%d",&amp;a,&amp;b</a:t>
            </a:r>
            <a:r>
              <a:rPr lang="en-US" b="0" dirty="0" smtClean="0">
                <a:solidFill>
                  <a:schemeClr val="tx1"/>
                </a:solidFill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    sum=</a:t>
            </a:r>
            <a:r>
              <a:rPr lang="en-US" b="0" dirty="0" err="1" smtClean="0">
                <a:solidFill>
                  <a:schemeClr val="tx1"/>
                </a:solidFill>
              </a:rPr>
              <a:t>a+b</a:t>
            </a:r>
            <a:r>
              <a:rPr lang="en-US" b="0" dirty="0" smtClean="0">
                <a:solidFill>
                  <a:schemeClr val="tx1"/>
                </a:solidFill>
              </a:rPr>
              <a:t>; </a:t>
            </a:r>
            <a:endParaRPr lang="bn-BD" b="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bn-BD" b="0" dirty="0" smtClean="0">
                <a:solidFill>
                  <a:schemeClr val="tx1"/>
                </a:solidFill>
              </a:rPr>
              <a:t> </a:t>
            </a:r>
            <a:r>
              <a:rPr lang="bn-BD" b="0" dirty="0" smtClean="0">
                <a:solidFill>
                  <a:schemeClr val="tx1"/>
                </a:solidFill>
              </a:rPr>
              <a:t>  </a:t>
            </a:r>
            <a:r>
              <a:rPr lang="en-US" b="0" dirty="0" err="1" smtClean="0">
                <a:solidFill>
                  <a:schemeClr val="tx1"/>
                </a:solidFill>
              </a:rPr>
              <a:t>printf</a:t>
            </a:r>
            <a:r>
              <a:rPr lang="en-US" b="0" dirty="0" smtClean="0">
                <a:solidFill>
                  <a:schemeClr val="tx1"/>
                </a:solidFill>
              </a:rPr>
              <a:t>("%</a:t>
            </a:r>
            <a:r>
              <a:rPr lang="en-US" b="0" dirty="0" smtClean="0">
                <a:solidFill>
                  <a:schemeClr val="tx1"/>
                </a:solidFill>
              </a:rPr>
              <a:t>d\</a:t>
            </a:r>
            <a:r>
              <a:rPr lang="en-US" b="0" dirty="0" err="1" smtClean="0">
                <a:solidFill>
                  <a:schemeClr val="tx1"/>
                </a:solidFill>
              </a:rPr>
              <a:t>n",sum</a:t>
            </a:r>
            <a:r>
              <a:rPr lang="en-US" b="0" dirty="0" smtClean="0">
                <a:solidFill>
                  <a:schemeClr val="tx1"/>
                </a:solidFill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    return 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tx1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endParaRPr lang="en-US" b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5566" y="2142308"/>
            <a:ext cx="3448594" cy="190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b="1" dirty="0" smtClean="0">
                <a:solidFill>
                  <a:schemeClr val="tx1"/>
                </a:solidFill>
              </a:rPr>
              <a:t>Isn’t it easy?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650" y="1"/>
            <a:ext cx="9966960" cy="1596980"/>
          </a:xfrm>
        </p:spPr>
        <p:txBody>
          <a:bodyPr/>
          <a:lstStyle/>
          <a:p>
            <a:pPr algn="ctr"/>
            <a:r>
              <a:rPr lang="en-US" dirty="0" smtClean="0"/>
              <a:t>R</a:t>
            </a:r>
            <a:r>
              <a:rPr lang="bn-BD" dirty="0" smtClean="0"/>
              <a:t>ead, write </a:t>
            </a:r>
            <a:r>
              <a:rPr lang="bn-BD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1596981"/>
            <a:ext cx="9696890" cy="50912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bn-BD" dirty="0" smtClean="0">
                <a:solidFill>
                  <a:schemeClr val="tx1"/>
                </a:solidFill>
              </a:rPr>
              <a:t>ead n value, write odd number to “odd.txt” &amp; even to “even.txt”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9166" y="2116183"/>
            <a:ext cx="3749040" cy="4428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#include </a:t>
            </a:r>
            <a:r>
              <a:rPr lang="en-US" dirty="0" smtClean="0"/>
              <a:t>&lt;std</a:t>
            </a:r>
            <a:r>
              <a:rPr lang="bn-BD" dirty="0" smtClean="0"/>
              <a:t>io</a:t>
            </a:r>
            <a:r>
              <a:rPr lang="en-US" dirty="0" smtClean="0"/>
              <a:t>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FILE *</a:t>
            </a:r>
            <a:r>
              <a:rPr lang="en-US" dirty="0" err="1" smtClean="0"/>
              <a:t>ptr</a:t>
            </a:r>
            <a:r>
              <a:rPr lang="en-US" dirty="0" smtClean="0"/>
              <a:t>,*ptr2,*ptr3;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n,i,num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fopen</a:t>
            </a:r>
            <a:r>
              <a:rPr lang="en-US" dirty="0" smtClean="0"/>
              <a:t>("</a:t>
            </a:r>
            <a:r>
              <a:rPr lang="en-US" dirty="0" err="1" smtClean="0"/>
              <a:t>input.txt","r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ptr2=</a:t>
            </a:r>
            <a:r>
              <a:rPr lang="en-US" dirty="0" err="1" smtClean="0"/>
              <a:t>fopen</a:t>
            </a:r>
            <a:r>
              <a:rPr lang="en-US" dirty="0" smtClean="0"/>
              <a:t>("</a:t>
            </a:r>
            <a:r>
              <a:rPr lang="en-US" dirty="0" err="1" smtClean="0"/>
              <a:t>even.txt","w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ptr3=</a:t>
            </a:r>
            <a:r>
              <a:rPr lang="en-US" dirty="0" err="1" smtClean="0"/>
              <a:t>fopen</a:t>
            </a:r>
            <a:r>
              <a:rPr lang="en-US" dirty="0" smtClean="0"/>
              <a:t>("</a:t>
            </a:r>
            <a:r>
              <a:rPr lang="en-US" dirty="0" err="1" smtClean="0"/>
              <a:t>odd.txt","w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04411" y="2142309"/>
            <a:ext cx="3749040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,"%</a:t>
            </a:r>
            <a:r>
              <a:rPr lang="en-US" dirty="0" err="1" smtClean="0"/>
              <a:t>d",&amp;n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,"%</a:t>
            </a:r>
            <a:r>
              <a:rPr lang="en-US" dirty="0" err="1" smtClean="0"/>
              <a:t>d",&amp;num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if(num%2==0)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fprintf</a:t>
            </a:r>
            <a:r>
              <a:rPr lang="en-US" dirty="0" smtClean="0"/>
              <a:t>(ptr2,"%d ",num);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fprintf</a:t>
            </a:r>
            <a:r>
              <a:rPr lang="en-US" dirty="0" smtClean="0"/>
              <a:t>(ptr3,"%d ",num);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fclose</a:t>
            </a:r>
            <a:r>
              <a:rPr lang="en-US" dirty="0" smtClean="0"/>
              <a:t>(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fclose</a:t>
            </a:r>
            <a:r>
              <a:rPr lang="en-US" dirty="0" smtClean="0"/>
              <a:t>(ptr2);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fclose</a:t>
            </a:r>
            <a:r>
              <a:rPr lang="en-US" dirty="0" smtClean="0"/>
              <a:t>(ptr3);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3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303</TotalTime>
  <Words>422</Words>
  <Application>Microsoft Office PowerPoint</Application>
  <PresentationFormat>Custom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Wood Type</vt:lpstr>
      <vt:lpstr>Slide 1</vt:lpstr>
      <vt:lpstr>Slide 2</vt:lpstr>
      <vt:lpstr> File Operations </vt:lpstr>
      <vt:lpstr> Working with file </vt:lpstr>
      <vt:lpstr>File modes</vt:lpstr>
      <vt:lpstr>FILE FUNCTIONS</vt:lpstr>
      <vt:lpstr>Read, write data</vt:lpstr>
      <vt:lpstr>Read, write data v2</vt:lpstr>
      <vt:lpstr>Read, write data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Emtiaj</dc:creator>
  <cp:lastModifiedBy>Emtiaj</cp:lastModifiedBy>
  <cp:revision>209</cp:revision>
  <cp:lastPrinted>2014-03-14T19:53:41Z</cp:lastPrinted>
  <dcterms:created xsi:type="dcterms:W3CDTF">2014-03-14T14:41:29Z</dcterms:created>
  <dcterms:modified xsi:type="dcterms:W3CDTF">2015-01-28T09:20:31Z</dcterms:modified>
</cp:coreProperties>
</file>