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97735"/>
          </a:xfrm>
        </p:spPr>
        <p:txBody>
          <a:bodyPr/>
          <a:lstStyle/>
          <a:p>
            <a:r>
              <a:rPr lang="en-US"/>
              <a:t>Learning </a:t>
            </a:r>
            <a:r>
              <a:rPr lang="en-US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4101"/>
            <a:ext cx="9144000" cy="44174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Basic, data type, input/output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Conditional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Array/String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  <a:r>
              <a:rPr lang="en-US" smtClean="0"/>
              <a:t>: Recursion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Judge</a:t>
            </a:r>
          </a:p>
          <a:p>
            <a:r>
              <a:rPr lang="en-US" dirty="0" smtClean="0"/>
              <a:t>Little bit of C++</a:t>
            </a:r>
          </a:p>
          <a:p>
            <a:r>
              <a:rPr lang="en-US" dirty="0" smtClean="0"/>
              <a:t>Dynamic Memory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5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Learning C</vt:lpstr>
      <vt:lpstr>Want More?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 Language</dc:title>
  <dc:creator>Emtiaj</dc:creator>
  <cp:lastModifiedBy>Emtiaj</cp:lastModifiedBy>
  <cp:revision>4</cp:revision>
  <dcterms:created xsi:type="dcterms:W3CDTF">2014-03-01T14:15:51Z</dcterms:created>
  <dcterms:modified xsi:type="dcterms:W3CDTF">2014-03-01T17:53:47Z</dcterms:modified>
</cp:coreProperties>
</file>