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88" r:id="rId3"/>
    <p:sldId id="289" r:id="rId4"/>
    <p:sldId id="290" r:id="rId5"/>
    <p:sldId id="291" r:id="rId6"/>
    <p:sldId id="292" r:id="rId7"/>
    <p:sldId id="293" r:id="rId8"/>
    <p:sldId id="300" r:id="rId9"/>
    <p:sldId id="294" r:id="rId10"/>
    <p:sldId id="295" r:id="rId11"/>
    <p:sldId id="299" r:id="rId12"/>
    <p:sldId id="301" r:id="rId13"/>
    <p:sldId id="281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pPr/>
              <a:t>1/29/2015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pPr/>
              <a:t>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faetsplanet.com/planetcoding/?p=1437" TargetMode="External"/><Relationship Id="rId7" Type="http://schemas.openxmlformats.org/officeDocument/2006/relationships/hyperlink" Target="http://blog.subeen.com/%E0%A6%95%E0%A7%8B%E0%A6%A8-%E0%A6%AA%E0%A6%A5%E0%A7%87-%E0%A6%AF%E0%A7%87-%E0%A6%9A%E0%A6%B2%E0%A6%BF/" TargetMode="External"/><Relationship Id="rId2" Type="http://schemas.openxmlformats.org/officeDocument/2006/relationships/hyperlink" Target="http://mukto-mona.com/bangla_blog/?p=2451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hafaetsplanet.com/planetcoding/?p=1400" TargetMode="External"/><Relationship Id="rId5" Type="http://schemas.openxmlformats.org/officeDocument/2006/relationships/hyperlink" Target="http://www.progkriya.org/feature/norvig.html" TargetMode="External"/><Relationship Id="rId4" Type="http://schemas.openxmlformats.org/officeDocument/2006/relationships/hyperlink" Target="http://mukto-mona.com/bangla_blog/?p=3201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ghtoj.com/index.php" TargetMode="External"/><Relationship Id="rId2" Type="http://schemas.openxmlformats.org/officeDocument/2006/relationships/hyperlink" Target="http://uva.onlinejudge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deforce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23" y="1390918"/>
            <a:ext cx="10224924" cy="2962142"/>
          </a:xfrm>
        </p:spPr>
        <p:txBody>
          <a:bodyPr>
            <a:normAutofit/>
          </a:bodyPr>
          <a:lstStyle/>
          <a:p>
            <a:r>
              <a:rPr lang="bn-BD" sz="4000" dirty="0" smtClean="0"/>
              <a:t>Any way to </a:t>
            </a:r>
            <a:r>
              <a:rPr lang="bn-BD" sz="4000" dirty="0" smtClean="0">
                <a:solidFill>
                  <a:srgbClr val="FF0000"/>
                </a:solidFill>
              </a:rPr>
              <a:t>improve</a:t>
            </a:r>
            <a:r>
              <a:rPr lang="bn-BD" sz="4000" dirty="0" smtClean="0"/>
              <a:t> or to </a:t>
            </a:r>
            <a:r>
              <a:rPr lang="bn-BD" sz="4000" dirty="0" smtClean="0">
                <a:solidFill>
                  <a:srgbClr val="FF0000"/>
                </a:solidFill>
              </a:rPr>
              <a:t>test</a:t>
            </a:r>
            <a:r>
              <a:rPr lang="bn-BD" sz="4000" dirty="0" smtClean="0"/>
              <a:t> your programming skill?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8799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sz="4800" dirty="0" smtClean="0"/>
              <a:t>Some easy problem from UVA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 numCol="3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10055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11172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11219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11332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11388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11417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11461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11479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11530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11541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11547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11577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11608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11636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11650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11677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11689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11713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11715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11716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11727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11734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11743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11764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11777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11805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11830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11854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chemeClr val="tx1"/>
                </a:solidFill>
              </a:rPr>
              <a:t>11875</a:t>
            </a: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Read it, Please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চিন্তা করার আনন্দ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http://mukto-mona.com/bangla_blog/?p=24518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কেন আমি প্রোগ্রামিং শিখবো?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hlinkClick r:id="rId3"/>
              </a:rPr>
              <a:t>http://www.shafaetsplanet.com/planetcoding/?p=1437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প্রোগ্রামিং শিখতে ইচ্ছুকদের কিছু প্রশ্নের উত্তর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hlinkClick r:id="rId4"/>
              </a:rPr>
              <a:t>http://mukto-mona.com/bangla_blog/?p=32017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Teach Yourself Programming in Ten Years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hlinkClick r:id="rId5"/>
              </a:rPr>
              <a:t>http://www.progkriya.org/feature/norvig.html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প্রোগ্রামিং কনটেস্ট এবং অনলাইন জাজে হাতেখড়ি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hlinkClick r:id="rId6"/>
              </a:rPr>
              <a:t>http://www.shafaetsplanet.com/planetcoding/?</a:t>
            </a:r>
            <a:r>
              <a:rPr lang="en-US" dirty="0" smtClean="0">
                <a:solidFill>
                  <a:schemeClr val="tx1"/>
                </a:solidFill>
                <a:hlinkClick r:id="rId6"/>
              </a:rPr>
              <a:t>p=1400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কোন পথে যে চলি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hlinkClick r:id="rId7"/>
              </a:rPr>
              <a:t>http://blog.subeen.com/%E0%A6%95%E0%A7%8B%E0%A6%A8-%E0%A6%AA%E0%A6%A5%E0%A7%87-%E0%A6%AF%E0%A7%87-%E0%A6%9A%E0%A6%B2%E0%A6%BF</a:t>
            </a:r>
            <a:r>
              <a:rPr lang="en-US" dirty="0" smtClean="0">
                <a:solidFill>
                  <a:schemeClr val="tx1"/>
                </a:solidFill>
                <a:hlinkClick r:id="rId7"/>
              </a:rPr>
              <a:t>/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hot0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454" y="2063288"/>
            <a:ext cx="9966960" cy="118218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8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en-US" dirty="0" smtClean="0"/>
              <a:t>W</a:t>
            </a:r>
            <a:r>
              <a:rPr lang="bn-BD" dirty="0" smtClean="0"/>
              <a:t>hy not?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Brace yourself &amp; do use your brain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bn-BD" dirty="0" smtClean="0">
                <a:solidFill>
                  <a:schemeClr val="tx1"/>
                </a:solidFill>
              </a:rPr>
              <a:t>o code whatever childish it may look 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bn-BD" dirty="0" smtClean="0">
                <a:solidFill>
                  <a:schemeClr val="tx1"/>
                </a:solidFill>
              </a:rPr>
              <a:t>o problem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bn-BD" dirty="0" smtClean="0">
                <a:solidFill>
                  <a:schemeClr val="tx1"/>
                </a:solidFill>
              </a:rPr>
              <a:t>o programming contest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Play with your PC &amp; mind :D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bn-BD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30" y="2628901"/>
            <a:ext cx="43180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Medium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Online Judge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UVA Online Judge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http://uva.onlinejudge.org/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Light Online Judge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www.lightoj.com/index.php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Codeforces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www.codeforces.com</a:t>
            </a:r>
            <a:endParaRPr lang="bn-BD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0"/>
            <a:ext cx="9966960" cy="6857999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Picture 4" descr="br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14400"/>
            <a:ext cx="9563100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216" y="2403567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Before going to start..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en-US" sz="6000" dirty="0" smtClean="0"/>
              <a:t>N</a:t>
            </a:r>
            <a:r>
              <a:rPr lang="bn-BD" sz="6000" dirty="0" smtClean="0"/>
              <a:t> set of value to process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rgbClr val="7030A0"/>
                </a:solidFill>
              </a:rPr>
              <a:t>Input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3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1 2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12 15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123 98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C</a:t>
            </a:r>
            <a:r>
              <a:rPr lang="bn-BD" dirty="0" smtClean="0">
                <a:solidFill>
                  <a:srgbClr val="7030A0"/>
                </a:solidFill>
              </a:rPr>
              <a:t>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bn-BD" dirty="0" smtClean="0">
                <a:solidFill>
                  <a:srgbClr val="FF0000"/>
                </a:solidFill>
              </a:rPr>
              <a:t>canf(“%d”, &amp;n);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bn-BD" dirty="0" smtClean="0">
                <a:solidFill>
                  <a:srgbClr val="FF0000"/>
                </a:solidFill>
              </a:rPr>
              <a:t>or(t=0;t&lt;n;t++){</a:t>
            </a:r>
            <a:br>
              <a:rPr lang="bn-BD" dirty="0" smtClean="0">
                <a:solidFill>
                  <a:srgbClr val="FF0000"/>
                </a:solidFill>
              </a:rPr>
            </a:br>
            <a:r>
              <a:rPr lang="bn-BD" dirty="0" smtClean="0">
                <a:solidFill>
                  <a:srgbClr val="FF0000"/>
                </a:solidFill>
              </a:rPr>
              <a:t>    scanf(“%d %d”, &amp;num,&amp;num2);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//rest of code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End of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rgbClr val="7030A0"/>
                </a:solidFill>
              </a:rPr>
              <a:t>Input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1 2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2 5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12 -19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C</a:t>
            </a:r>
            <a:r>
              <a:rPr lang="bn-BD" dirty="0" smtClean="0">
                <a:solidFill>
                  <a:srgbClr val="7030A0"/>
                </a:solidFill>
              </a:rPr>
              <a:t>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bn-BD" dirty="0" smtClean="0">
                <a:solidFill>
                  <a:srgbClr val="FF0000"/>
                </a:solidFill>
              </a:rPr>
              <a:t>hile(scanf(“%d%d”, &amp;a, &amp;b)</a:t>
            </a:r>
            <a:r>
              <a:rPr lang="bn-BD" dirty="0" smtClean="0">
                <a:solidFill>
                  <a:srgbClr val="00B050"/>
                </a:solidFill>
              </a:rPr>
              <a:t>!=EOF</a:t>
            </a:r>
            <a:r>
              <a:rPr lang="bn-BD" dirty="0" smtClean="0">
                <a:solidFill>
                  <a:srgbClr val="FF0000"/>
                </a:solidFill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//rest of code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sz="5400" dirty="0" smtClean="0"/>
              <a:t>Specific value to terminate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I</a:t>
            </a:r>
            <a:r>
              <a:rPr lang="bn-BD" dirty="0" smtClean="0">
                <a:solidFill>
                  <a:srgbClr val="7030A0"/>
                </a:solidFill>
              </a:rPr>
              <a:t>nput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2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12 15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3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1 56 100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rgbClr val="7030A0"/>
                </a:solidFill>
              </a:rPr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bn-BD" dirty="0" smtClean="0">
                <a:solidFill>
                  <a:srgbClr val="FF0000"/>
                </a:solidFill>
              </a:rPr>
              <a:t>hile(scanf(“%d”,&amp;n)){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</a:t>
            </a:r>
            <a:r>
              <a:rPr lang="bn-BD" dirty="0" smtClean="0">
                <a:solidFill>
                  <a:srgbClr val="00B050"/>
                </a:solidFill>
              </a:rPr>
              <a:t>if(n==-1) break;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for(i=0;i&lt;n;i++)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    scanf(“%d”,&amp;num);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//rest of code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scanf() then gets()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I</a:t>
            </a:r>
            <a:r>
              <a:rPr lang="bn-BD" dirty="0" smtClean="0">
                <a:solidFill>
                  <a:srgbClr val="7030A0"/>
                </a:solidFill>
              </a:rPr>
              <a:t>nput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2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Joy Bangla</a:t>
            </a:r>
          </a:p>
          <a:p>
            <a:pPr marL="342900" indent="-342900"/>
            <a:r>
              <a:rPr lang="bn-BD" smtClean="0">
                <a:solidFill>
                  <a:schemeClr val="tx1"/>
                </a:solidFill>
              </a:rPr>
              <a:t>Bangladesh</a:t>
            </a:r>
            <a:endParaRPr lang="bn-BD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1</a:t>
            </a:r>
          </a:p>
          <a:p>
            <a:pPr marL="342900" indent="-342900"/>
            <a:r>
              <a:rPr lang="bn-BD" dirty="0" smtClean="0">
                <a:solidFill>
                  <a:schemeClr val="tx1"/>
                </a:solidFill>
              </a:rPr>
              <a:t>Chittagong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 smtClean="0">
                <a:solidFill>
                  <a:srgbClr val="7030A0"/>
                </a:solidFill>
              </a:rPr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bn-BD" dirty="0" smtClean="0">
                <a:solidFill>
                  <a:srgbClr val="FF0000"/>
                </a:solidFill>
              </a:rPr>
              <a:t>hile(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bn-BD" dirty="0" smtClean="0">
                <a:solidFill>
                  <a:srgbClr val="FF0000"/>
                </a:solidFill>
              </a:rPr>
              <a:t>canf(“%d”,&amp;n)!=EOF){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bn-BD" dirty="0" smtClean="0">
                <a:solidFill>
                  <a:srgbClr val="00B050"/>
                </a:solidFill>
              </a:rPr>
              <a:t>etchar();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bn-BD" dirty="0" smtClean="0">
                <a:solidFill>
                  <a:srgbClr val="FF0000"/>
                </a:solidFill>
              </a:rPr>
              <a:t>or(t=0;t&lt;n;t++){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    gets(str);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    //rest of code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bn-BD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464</TotalTime>
  <Words>322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Slide 1</vt:lpstr>
      <vt:lpstr>Why not?</vt:lpstr>
      <vt:lpstr>Medium</vt:lpstr>
      <vt:lpstr>Slide 4</vt:lpstr>
      <vt:lpstr>Before going to start..</vt:lpstr>
      <vt:lpstr>N set of value to process</vt:lpstr>
      <vt:lpstr>End of file</vt:lpstr>
      <vt:lpstr>Specific value to terminate</vt:lpstr>
      <vt:lpstr>scanf() then gets()</vt:lpstr>
      <vt:lpstr>Some easy problem from UVA</vt:lpstr>
      <vt:lpstr>Read it, Please</vt:lpstr>
      <vt:lpstr>Slide 12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Emtiaj</dc:creator>
  <cp:lastModifiedBy>Emtiaj</cp:lastModifiedBy>
  <cp:revision>258</cp:revision>
  <cp:lastPrinted>2014-03-14T19:53:41Z</cp:lastPrinted>
  <dcterms:created xsi:type="dcterms:W3CDTF">2014-03-14T14:41:29Z</dcterms:created>
  <dcterms:modified xsi:type="dcterms:W3CDTF">2015-01-29T09:17:48Z</dcterms:modified>
</cp:coreProperties>
</file>