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7" r:id="rId3"/>
    <p:sldId id="259" r:id="rId4"/>
    <p:sldId id="260" r:id="rId5"/>
    <p:sldId id="261" r:id="rId6"/>
    <p:sldId id="26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pPr/>
              <a:t>10/2/2016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pPr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23" y="1390918"/>
            <a:ext cx="10224924" cy="2962142"/>
          </a:xfrm>
        </p:spPr>
        <p:txBody>
          <a:bodyPr>
            <a:normAutofit/>
          </a:bodyPr>
          <a:lstStyle/>
          <a:p>
            <a:r>
              <a:rPr lang="bn-BD" sz="6600" dirty="0" smtClean="0">
                <a:solidFill>
                  <a:schemeClr val="tx1"/>
                </a:solidFill>
              </a:rPr>
              <a:t>Can you store a </a:t>
            </a:r>
            <a:r>
              <a:rPr lang="bn-BD" sz="6600" dirty="0" smtClean="0">
                <a:solidFill>
                  <a:srgbClr val="FF0000"/>
                </a:solidFill>
              </a:rPr>
              <a:t>group of data</a:t>
            </a:r>
            <a:r>
              <a:rPr lang="bn-BD" sz="6600" dirty="0" smtClean="0">
                <a:solidFill>
                  <a:schemeClr val="tx1"/>
                </a:solidFill>
              </a:rPr>
              <a:t> under one name?</a:t>
            </a:r>
            <a:endParaRPr lang="en-US" sz="2400" b="0" dirty="0"/>
          </a:p>
        </p:txBody>
      </p:sp>
    </p:spTree>
    <p:extLst>
      <p:ext uri="{BB962C8B-B14F-4D97-AF65-F5344CB8AC3E}">
        <p14:creationId xmlns="" xmlns:p14="http://schemas.microsoft.com/office/powerpoint/2010/main" val="28799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4934448"/>
          </a:xfrm>
        </p:spPr>
        <p:txBody>
          <a:bodyPr/>
          <a:lstStyle/>
          <a:p>
            <a:pPr marL="342900" indent="-342900"/>
            <a:r>
              <a:rPr lang="en-US" b="0" dirty="0" err="1" smtClean="0">
                <a:solidFill>
                  <a:srgbClr val="FF0000"/>
                </a:solidFill>
              </a:rPr>
              <a:t>struct</a:t>
            </a:r>
            <a:r>
              <a:rPr lang="en-US" b="0" dirty="0" smtClean="0">
                <a:solidFill>
                  <a:srgbClr val="FF0000"/>
                </a:solidFill>
              </a:rPr>
              <a:t> CT{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char </a:t>
            </a:r>
            <a:r>
              <a:rPr lang="en-US" b="0" dirty="0" err="1" smtClean="0">
                <a:solidFill>
                  <a:srgbClr val="FF0000"/>
                </a:solidFill>
              </a:rPr>
              <a:t>str</a:t>
            </a:r>
            <a:r>
              <a:rPr lang="en-US" b="0" dirty="0" smtClean="0">
                <a:solidFill>
                  <a:srgbClr val="FF0000"/>
                </a:solidFill>
              </a:rPr>
              <a:t>[101];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</a:t>
            </a:r>
            <a:r>
              <a:rPr lang="en-US" b="0" dirty="0" err="1" smtClean="0">
                <a:solidFill>
                  <a:srgbClr val="FF0000"/>
                </a:solidFill>
              </a:rPr>
              <a:t>int</a:t>
            </a:r>
            <a:r>
              <a:rPr lang="en-US" b="0" dirty="0" smtClean="0">
                <a:solidFill>
                  <a:srgbClr val="FF0000"/>
                </a:solidFill>
              </a:rPr>
              <a:t> marks;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};</a:t>
            </a:r>
            <a:endParaRPr lang="bn-BD" b="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bn-BD" b="0" dirty="0" smtClean="0">
                <a:solidFill>
                  <a:srgbClr val="FF0000"/>
                </a:solidFill>
              </a:rPr>
              <a:t>CT arr[51];</a:t>
            </a:r>
          </a:p>
          <a:p>
            <a:pPr marL="342900" indent="-342900"/>
            <a:endParaRPr lang="bn-BD" b="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0" dirty="0" err="1" smtClean="0">
                <a:solidFill>
                  <a:srgbClr val="FF0000"/>
                </a:solidFill>
              </a:rPr>
              <a:t>scanf</a:t>
            </a:r>
            <a:r>
              <a:rPr lang="en-US" b="0" dirty="0" smtClean="0">
                <a:solidFill>
                  <a:srgbClr val="FF0000"/>
                </a:solidFill>
              </a:rPr>
              <a:t>("%</a:t>
            </a:r>
            <a:r>
              <a:rPr lang="en-US" b="0" dirty="0" err="1" smtClean="0">
                <a:solidFill>
                  <a:srgbClr val="FF0000"/>
                </a:solidFill>
              </a:rPr>
              <a:t>d",&amp;n</a:t>
            </a:r>
            <a:r>
              <a:rPr lang="en-US" b="0" dirty="0" smtClean="0">
                <a:solidFill>
                  <a:srgbClr val="FF0000"/>
                </a:solidFill>
              </a:rPr>
              <a:t>);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for(</a:t>
            </a:r>
            <a:r>
              <a:rPr lang="en-US" b="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=0;i&lt;</a:t>
            </a:r>
            <a:r>
              <a:rPr lang="en-US" b="0" dirty="0" err="1" smtClean="0">
                <a:solidFill>
                  <a:srgbClr val="FF0000"/>
                </a:solidFill>
              </a:rPr>
              <a:t>n;i</a:t>
            </a:r>
            <a:r>
              <a:rPr lang="en-US" b="0" dirty="0" smtClean="0">
                <a:solidFill>
                  <a:srgbClr val="FF0000"/>
                </a:solidFill>
              </a:rPr>
              <a:t>++){</a:t>
            </a:r>
            <a:endParaRPr lang="bn-BD" b="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bn-BD" b="0" dirty="0" smtClean="0">
                <a:solidFill>
                  <a:srgbClr val="FF0000"/>
                </a:solidFill>
              </a:rPr>
              <a:t>    </a:t>
            </a:r>
            <a:r>
              <a:rPr lang="en-US" b="0" dirty="0" err="1" smtClean="0">
                <a:solidFill>
                  <a:srgbClr val="FF0000"/>
                </a:solidFill>
              </a:rPr>
              <a:t>scanf</a:t>
            </a:r>
            <a:r>
              <a:rPr lang="en-US" b="0" dirty="0" smtClean="0">
                <a:solidFill>
                  <a:srgbClr val="FF0000"/>
                </a:solidFill>
              </a:rPr>
              <a:t>("%s %</a:t>
            </a:r>
            <a:r>
              <a:rPr lang="en-US" b="0" dirty="0" err="1" smtClean="0">
                <a:solidFill>
                  <a:srgbClr val="FF0000"/>
                </a:solidFill>
              </a:rPr>
              <a:t>d",arr</a:t>
            </a:r>
            <a:r>
              <a:rPr lang="en-US" b="0" dirty="0" smtClean="0">
                <a:solidFill>
                  <a:srgbClr val="FF0000"/>
                </a:solidFill>
              </a:rPr>
              <a:t>[</a:t>
            </a:r>
            <a:r>
              <a:rPr lang="en-US" b="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].</a:t>
            </a:r>
            <a:r>
              <a:rPr lang="en-US" b="0" dirty="0" err="1" smtClean="0">
                <a:solidFill>
                  <a:srgbClr val="FF0000"/>
                </a:solidFill>
              </a:rPr>
              <a:t>str,&amp;arr</a:t>
            </a:r>
            <a:r>
              <a:rPr lang="en-US" b="0" dirty="0" smtClean="0">
                <a:solidFill>
                  <a:srgbClr val="FF0000"/>
                </a:solidFill>
              </a:rPr>
              <a:t>[</a:t>
            </a:r>
            <a:r>
              <a:rPr lang="en-US" b="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].marks);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}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sz="5400" dirty="0" smtClean="0"/>
              <a:t>CODING.. </a:t>
            </a:r>
            <a:r>
              <a:rPr lang="bn-BD" sz="5400" dirty="0" smtClean="0"/>
              <a:t>(SELECTION </a:t>
            </a:r>
            <a:r>
              <a:rPr lang="bn-BD" sz="5400" dirty="0" smtClean="0"/>
              <a:t>SORT)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319349"/>
            <a:ext cx="9696890" cy="5342708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for(</a:t>
            </a:r>
            <a:r>
              <a:rPr lang="en-US" b="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=0;i&lt;</a:t>
            </a:r>
            <a:r>
              <a:rPr lang="en-US" b="0" dirty="0" err="1" smtClean="0">
                <a:solidFill>
                  <a:srgbClr val="FF0000"/>
                </a:solidFill>
              </a:rPr>
              <a:t>n;i</a:t>
            </a:r>
            <a:r>
              <a:rPr lang="en-US" b="0" dirty="0" smtClean="0">
                <a:solidFill>
                  <a:srgbClr val="FF0000"/>
                </a:solidFill>
              </a:rPr>
              <a:t>++){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t=0;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</a:t>
            </a:r>
            <a:r>
              <a:rPr lang="bn-BD" b="0" dirty="0" smtClean="0">
                <a:solidFill>
                  <a:srgbClr val="FF0000"/>
                </a:solidFill>
              </a:rPr>
              <a:t>min</a:t>
            </a:r>
            <a:r>
              <a:rPr lang="en-US" b="0" dirty="0" smtClean="0">
                <a:solidFill>
                  <a:srgbClr val="FF0000"/>
                </a:solidFill>
              </a:rPr>
              <a:t>=</a:t>
            </a:r>
            <a:r>
              <a:rPr lang="en-US" b="0" dirty="0" err="1" smtClean="0">
                <a:solidFill>
                  <a:srgbClr val="FF0000"/>
                </a:solidFill>
              </a:rPr>
              <a:t>arr</a:t>
            </a:r>
            <a:r>
              <a:rPr lang="en-US" b="0" dirty="0" smtClean="0">
                <a:solidFill>
                  <a:srgbClr val="FF0000"/>
                </a:solidFill>
              </a:rPr>
              <a:t>[</a:t>
            </a:r>
            <a:r>
              <a:rPr lang="en-US" b="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].marks;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</a:t>
            </a:r>
            <a:r>
              <a:rPr lang="en-US" b="0" dirty="0" smtClean="0">
                <a:solidFill>
                  <a:srgbClr val="FF0000"/>
                </a:solidFill>
              </a:rPr>
              <a:t>for(j=i+1;j&lt;</a:t>
            </a:r>
            <a:r>
              <a:rPr lang="en-US" b="0" dirty="0" err="1" smtClean="0">
                <a:solidFill>
                  <a:srgbClr val="FF0000"/>
                </a:solidFill>
              </a:rPr>
              <a:t>n;j</a:t>
            </a:r>
            <a:r>
              <a:rPr lang="en-US" b="0" dirty="0" smtClean="0">
                <a:solidFill>
                  <a:srgbClr val="FF0000"/>
                </a:solidFill>
              </a:rPr>
              <a:t>++){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    if(</a:t>
            </a:r>
            <a:r>
              <a:rPr lang="en-US" b="0" dirty="0" err="1" smtClean="0">
                <a:solidFill>
                  <a:srgbClr val="FF0000"/>
                </a:solidFill>
              </a:rPr>
              <a:t>arr</a:t>
            </a:r>
            <a:r>
              <a:rPr lang="en-US" b="0" dirty="0" smtClean="0">
                <a:solidFill>
                  <a:srgbClr val="FF0000"/>
                </a:solidFill>
              </a:rPr>
              <a:t>[j].marks&lt;</a:t>
            </a:r>
            <a:r>
              <a:rPr lang="bn-BD" b="0" dirty="0" smtClean="0">
                <a:solidFill>
                  <a:srgbClr val="FF0000"/>
                </a:solidFill>
              </a:rPr>
              <a:t>min</a:t>
            </a:r>
            <a:r>
              <a:rPr lang="en-US" b="0" dirty="0" smtClean="0">
                <a:solidFill>
                  <a:srgbClr val="FF0000"/>
                </a:solidFill>
              </a:rPr>
              <a:t>){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        t=1;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        </a:t>
            </a:r>
            <a:r>
              <a:rPr lang="bn-BD" b="0" dirty="0" smtClean="0">
                <a:solidFill>
                  <a:srgbClr val="FF0000"/>
                </a:solidFill>
              </a:rPr>
              <a:t>min</a:t>
            </a:r>
            <a:r>
              <a:rPr lang="en-US" b="0" dirty="0" smtClean="0">
                <a:solidFill>
                  <a:srgbClr val="FF0000"/>
                </a:solidFill>
              </a:rPr>
              <a:t>=</a:t>
            </a:r>
            <a:r>
              <a:rPr lang="en-US" b="0" dirty="0" err="1" smtClean="0">
                <a:solidFill>
                  <a:srgbClr val="FF0000"/>
                </a:solidFill>
              </a:rPr>
              <a:t>arr</a:t>
            </a:r>
            <a:r>
              <a:rPr lang="en-US" b="0" dirty="0" smtClean="0">
                <a:solidFill>
                  <a:srgbClr val="FF0000"/>
                </a:solidFill>
              </a:rPr>
              <a:t>[j].marks;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        pos=j;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    }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}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if(t==1){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    swap(</a:t>
            </a:r>
            <a:r>
              <a:rPr lang="en-US" b="0" dirty="0" err="1" smtClean="0">
                <a:solidFill>
                  <a:srgbClr val="FF0000"/>
                </a:solidFill>
              </a:rPr>
              <a:t>arr</a:t>
            </a:r>
            <a:r>
              <a:rPr lang="en-US" b="0" dirty="0" smtClean="0">
                <a:solidFill>
                  <a:srgbClr val="FF0000"/>
                </a:solidFill>
              </a:rPr>
              <a:t>[pos].</a:t>
            </a:r>
            <a:r>
              <a:rPr lang="en-US" b="0" dirty="0" err="1" smtClean="0">
                <a:solidFill>
                  <a:srgbClr val="FF0000"/>
                </a:solidFill>
              </a:rPr>
              <a:t>marks,arr</a:t>
            </a:r>
            <a:r>
              <a:rPr lang="en-US" b="0" dirty="0" smtClean="0">
                <a:solidFill>
                  <a:srgbClr val="FF0000"/>
                </a:solidFill>
              </a:rPr>
              <a:t>[</a:t>
            </a:r>
            <a:r>
              <a:rPr lang="en-US" b="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].marks);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    swap(</a:t>
            </a:r>
            <a:r>
              <a:rPr lang="en-US" b="0" dirty="0" err="1" smtClean="0">
                <a:solidFill>
                  <a:srgbClr val="FF0000"/>
                </a:solidFill>
              </a:rPr>
              <a:t>arr</a:t>
            </a:r>
            <a:r>
              <a:rPr lang="en-US" b="0" dirty="0" smtClean="0">
                <a:solidFill>
                  <a:srgbClr val="FF0000"/>
                </a:solidFill>
              </a:rPr>
              <a:t>[pos].</a:t>
            </a:r>
            <a:r>
              <a:rPr lang="en-US" b="0" dirty="0" err="1" smtClean="0">
                <a:solidFill>
                  <a:srgbClr val="FF0000"/>
                </a:solidFill>
              </a:rPr>
              <a:t>str,arr</a:t>
            </a:r>
            <a:r>
              <a:rPr lang="en-US" b="0" dirty="0" smtClean="0">
                <a:solidFill>
                  <a:srgbClr val="FF0000"/>
                </a:solidFill>
              </a:rPr>
              <a:t>[</a:t>
            </a:r>
            <a:r>
              <a:rPr lang="en-US" b="0" dirty="0" err="1" smtClean="0">
                <a:solidFill>
                  <a:srgbClr val="FF0000"/>
                </a:solidFill>
              </a:rPr>
              <a:t>i</a:t>
            </a:r>
            <a:r>
              <a:rPr lang="en-US" b="0" dirty="0" smtClean="0">
                <a:solidFill>
                  <a:srgbClr val="FF0000"/>
                </a:solidFill>
              </a:rPr>
              <a:t>].</a:t>
            </a:r>
            <a:r>
              <a:rPr lang="en-US" b="0" dirty="0" err="1" smtClean="0">
                <a:solidFill>
                  <a:srgbClr val="FF0000"/>
                </a:solidFill>
              </a:rPr>
              <a:t>str</a:t>
            </a:r>
            <a:r>
              <a:rPr lang="en-US" b="0" dirty="0" smtClean="0">
                <a:solidFill>
                  <a:srgbClr val="FF0000"/>
                </a:solidFill>
              </a:rPr>
              <a:t>);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    }</a:t>
            </a:r>
          </a:p>
          <a:p>
            <a:pPr marL="342900" indent="-342900"/>
            <a:r>
              <a:rPr lang="en-US" b="0" dirty="0" smtClean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902" y="2259875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sz="6000" dirty="0" smtClean="0"/>
              <a:t>YES!!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477769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have to build </a:t>
            </a:r>
            <a:r>
              <a:rPr lang="bn-BD" dirty="0" smtClean="0">
                <a:solidFill>
                  <a:schemeClr val="tx1"/>
                </a:solidFill>
              </a:rPr>
              <a:t>own type!</a:t>
            </a: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Via </a:t>
            </a:r>
            <a:r>
              <a:rPr lang="bn-BD" dirty="0" smtClean="0">
                <a:solidFill>
                  <a:schemeClr val="tx1"/>
                </a:solidFill>
              </a:rPr>
              <a:t>Structure!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Consider an array of </a:t>
            </a:r>
            <a:r>
              <a:rPr lang="bn-BD" dirty="0" smtClean="0">
                <a:solidFill>
                  <a:schemeClr val="tx1"/>
                </a:solidFill>
              </a:rPr>
              <a:t>Student type</a:t>
            </a:r>
            <a:r>
              <a:rPr lang="bn-BD" b="0" dirty="0" smtClean="0">
                <a:solidFill>
                  <a:schemeClr val="tx1"/>
                </a:solidFill>
              </a:rPr>
              <a:t> which can store name (string), ID (int) &amp; CGPA (double)</a:t>
            </a:r>
          </a:p>
          <a:p>
            <a:pPr marL="342900" indent="-342900">
              <a:buFont typeface="Arial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6869" y="3677677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b="1" dirty="0" smtClean="0"/>
                        <a:t>ID</a:t>
                      </a:r>
                      <a:endParaRPr lang="en-US" sz="28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b="1" dirty="0" smtClean="0"/>
                        <a:t>CGPA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Tubai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1004003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2.97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Bubai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1004007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3.50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Pratitheyi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1004013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3.98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Renny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1004071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/>
                        <a:t>3.13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DECLARATION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4725442"/>
          </a:xfrm>
        </p:spPr>
        <p:txBody>
          <a:bodyPr/>
          <a:lstStyle/>
          <a:p>
            <a:pPr marL="342900" indent="-342900"/>
            <a:r>
              <a:rPr lang="en-US" sz="2400" b="0" dirty="0" smtClean="0">
                <a:solidFill>
                  <a:srgbClr val="FF0000"/>
                </a:solidFill>
              </a:rPr>
              <a:t>s</a:t>
            </a:r>
            <a:r>
              <a:rPr lang="bn-BD" sz="2400" b="0" dirty="0" smtClean="0">
                <a:solidFill>
                  <a:srgbClr val="FF0000"/>
                </a:solidFill>
              </a:rPr>
              <a:t>truct Student{</a:t>
            </a:r>
            <a:endParaRPr lang="bn-BD" sz="2400" b="0" dirty="0">
              <a:solidFill>
                <a:srgbClr val="FF0000"/>
              </a:solidFill>
            </a:endParaRPr>
          </a:p>
          <a:p>
            <a:pPr marL="342900" indent="-342900"/>
            <a:r>
              <a:rPr lang="bn-BD" sz="2400" b="0" dirty="0" smtClean="0">
                <a:solidFill>
                  <a:srgbClr val="FF0000"/>
                </a:solidFill>
              </a:rPr>
              <a:t>    char Name[101];</a:t>
            </a:r>
          </a:p>
          <a:p>
            <a:pPr marL="342900" indent="-342900"/>
            <a:r>
              <a:rPr lang="bn-BD" sz="2400" b="0" dirty="0" smtClean="0">
                <a:solidFill>
                  <a:srgbClr val="FF0000"/>
                </a:solidFill>
              </a:rPr>
              <a:t>    int  ID;</a:t>
            </a:r>
          </a:p>
          <a:p>
            <a:pPr marL="342900" indent="-342900"/>
            <a:r>
              <a:rPr lang="bn-BD" sz="2400" b="0" dirty="0" smtClean="0">
                <a:solidFill>
                  <a:srgbClr val="FF0000"/>
                </a:solidFill>
              </a:rPr>
              <a:t>    double CGPA;</a:t>
            </a:r>
          </a:p>
          <a:p>
            <a:pPr marL="342900" indent="-342900"/>
            <a:r>
              <a:rPr lang="bn-BD" sz="2400" b="0" dirty="0" smtClean="0">
                <a:solidFill>
                  <a:srgbClr val="FF0000"/>
                </a:solidFill>
              </a:rPr>
              <a:t>}</a:t>
            </a:r>
            <a:r>
              <a:rPr lang="bn-BD" sz="2400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bn-BD" sz="2400" b="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bn-BD" sz="2400" b="0" dirty="0" smtClean="0">
                <a:solidFill>
                  <a:srgbClr val="FF0000"/>
                </a:solidFill>
              </a:rPr>
              <a:t>Student arr[65]; // </a:t>
            </a:r>
            <a:r>
              <a:rPr lang="bn-BD" sz="2400" b="0" dirty="0" smtClean="0">
                <a:solidFill>
                  <a:srgbClr val="002060"/>
                </a:solidFill>
              </a:rPr>
              <a:t>in C++; in C </a:t>
            </a:r>
            <a:r>
              <a:rPr lang="bn-BD" sz="2400" b="0" dirty="0" smtClean="0">
                <a:solidFill>
                  <a:srgbClr val="C00000"/>
                </a:solidFill>
              </a:rPr>
              <a:t>struct Student arr[65]</a:t>
            </a:r>
            <a:r>
              <a:rPr lang="bn-BD" sz="2400" b="0" dirty="0" smtClean="0">
                <a:solidFill>
                  <a:srgbClr val="002060"/>
                </a:solidFill>
              </a:rPr>
              <a:t>;</a:t>
            </a:r>
          </a:p>
          <a:p>
            <a:pPr marL="342900" indent="-342900"/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That means arr[0]={“Tubai”, 1004003, 2.97};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Here arr[0], arr[1], arr[2],,,,,,,, arr[64] are called </a:t>
            </a:r>
            <a:r>
              <a:rPr lang="bn-BD" dirty="0" smtClean="0">
                <a:solidFill>
                  <a:schemeClr val="tx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en-US" dirty="0" smtClean="0"/>
              <a:t>INPUT FROM USER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386198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b="0" dirty="0" smtClean="0">
                <a:solidFill>
                  <a:srgbClr val="FF0000"/>
                </a:solidFill>
              </a:rPr>
              <a:t>s</a:t>
            </a:r>
            <a:r>
              <a:rPr lang="bn-BD" sz="2400" b="0" dirty="0" smtClean="0">
                <a:solidFill>
                  <a:srgbClr val="FF0000"/>
                </a:solidFill>
              </a:rPr>
              <a:t>canf(“%d”,&amp;n);</a:t>
            </a:r>
          </a:p>
          <a:p>
            <a:pPr marL="342900" indent="-342900"/>
            <a:r>
              <a:rPr lang="en-US" sz="2400" b="0" dirty="0" smtClean="0">
                <a:solidFill>
                  <a:srgbClr val="FF0000"/>
                </a:solidFill>
              </a:rPr>
              <a:t>f</a:t>
            </a:r>
            <a:r>
              <a:rPr lang="bn-BD" sz="2400" b="0" dirty="0" smtClean="0">
                <a:solidFill>
                  <a:srgbClr val="FF0000"/>
                </a:solidFill>
              </a:rPr>
              <a:t>or(i=0;i&lt;n;i++){</a:t>
            </a:r>
          </a:p>
          <a:p>
            <a:pPr marL="342900" indent="-342900"/>
            <a:r>
              <a:rPr lang="bn-BD" sz="2400" b="0" dirty="0" smtClean="0">
                <a:solidFill>
                  <a:srgbClr val="FF0000"/>
                </a:solidFill>
              </a:rPr>
              <a:t>    scanf(“%s %d %lf”,arr[i].name, &amp;arr[i].id, &amp;arr[i].cgpa);</a:t>
            </a:r>
          </a:p>
          <a:p>
            <a:pPr marL="342900" indent="-342900"/>
            <a:r>
              <a:rPr lang="bn-BD" sz="2400" b="0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en-US" sz="6000" dirty="0" smtClean="0"/>
              <a:t>R</a:t>
            </a:r>
            <a:r>
              <a:rPr lang="bn-BD" sz="6000" dirty="0" smtClean="0"/>
              <a:t>ETURN MORE THAN ONE VALUE FROM FUNCTION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489166"/>
            <a:ext cx="9696890" cy="536883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endParaRPr lang="bn-BD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bn-BD" dirty="0" smtClean="0">
                <a:solidFill>
                  <a:schemeClr val="tx1"/>
                </a:solidFill>
              </a:rPr>
              <a:t>Does C allow a function like this?</a:t>
            </a:r>
          </a:p>
          <a:p>
            <a:pPr marL="342900" indent="-342900"/>
            <a:endParaRPr lang="bn-BD" b="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bn-BD" sz="2800" dirty="0" smtClean="0">
                <a:solidFill>
                  <a:srgbClr val="FF0000"/>
                </a:solidFill>
              </a:rPr>
              <a:t>nt, int</a:t>
            </a:r>
            <a:r>
              <a:rPr lang="bn-BD" sz="2800" b="0" dirty="0" smtClean="0">
                <a:solidFill>
                  <a:srgbClr val="FF0000"/>
                </a:solidFill>
              </a:rPr>
              <a:t> AS(int a, int b){</a:t>
            </a:r>
          </a:p>
          <a:p>
            <a:pPr marL="342900" indent="-342900"/>
            <a:r>
              <a:rPr lang="bn-BD" sz="2800" b="0" dirty="0" smtClean="0">
                <a:solidFill>
                  <a:srgbClr val="FF0000"/>
                </a:solidFill>
              </a:rPr>
              <a:t>    int add = a + b;</a:t>
            </a:r>
          </a:p>
          <a:p>
            <a:pPr marL="342900" indent="-342900"/>
            <a:r>
              <a:rPr lang="bn-BD" sz="2800" b="0" dirty="0" smtClean="0">
                <a:solidFill>
                  <a:srgbClr val="FF0000"/>
                </a:solidFill>
              </a:rPr>
              <a:t>    int sub = a – b;</a:t>
            </a:r>
          </a:p>
          <a:p>
            <a:pPr marL="342900" indent="-342900"/>
            <a:r>
              <a:rPr lang="bn-BD" sz="2800" b="0" dirty="0" smtClean="0">
                <a:solidFill>
                  <a:srgbClr val="FF0000"/>
                </a:solidFill>
              </a:rPr>
              <a:t>    return add, sub;</a:t>
            </a:r>
          </a:p>
          <a:p>
            <a:pPr marL="342900" indent="-342900"/>
            <a:r>
              <a:rPr lang="bn-BD" sz="2800" b="0" dirty="0" smtClean="0">
                <a:solidFill>
                  <a:srgbClr val="FF0000"/>
                </a:solidFill>
              </a:rPr>
              <a:t>}</a:t>
            </a:r>
          </a:p>
          <a:p>
            <a:pPr marL="342900" indent="-342900"/>
            <a:r>
              <a:rPr lang="en-US" sz="2800" b="0" dirty="0" err="1" smtClean="0">
                <a:solidFill>
                  <a:srgbClr val="FF0000"/>
                </a:solidFill>
              </a:rPr>
              <a:t>i</a:t>
            </a:r>
            <a:r>
              <a:rPr lang="bn-BD" sz="2800" b="0" dirty="0" smtClean="0">
                <a:solidFill>
                  <a:srgbClr val="FF0000"/>
                </a:solidFill>
              </a:rPr>
              <a:t>nt main(){</a:t>
            </a:r>
          </a:p>
          <a:p>
            <a:pPr marL="342900" indent="-342900"/>
            <a:r>
              <a:rPr lang="bn-BD" sz="2800" b="0" dirty="0" smtClean="0">
                <a:solidFill>
                  <a:srgbClr val="FF0000"/>
                </a:solidFill>
              </a:rPr>
              <a:t>   </a:t>
            </a:r>
            <a:r>
              <a:rPr lang="bn-BD" sz="2800" dirty="0" smtClean="0">
                <a:solidFill>
                  <a:srgbClr val="FF0000"/>
                </a:solidFill>
              </a:rPr>
              <a:t>x, y</a:t>
            </a:r>
            <a:r>
              <a:rPr lang="bn-BD" sz="2800" b="0" dirty="0" smtClean="0">
                <a:solidFill>
                  <a:srgbClr val="FF0000"/>
                </a:solidFill>
              </a:rPr>
              <a:t> = AS (7,13);</a:t>
            </a:r>
          </a:p>
          <a:p>
            <a:pPr marL="342900" indent="-342900"/>
            <a:r>
              <a:rPr lang="bn-BD" sz="2800" b="0" dirty="0" smtClean="0">
                <a:solidFill>
                  <a:srgbClr val="FF0000"/>
                </a:solidFill>
              </a:rPr>
              <a:t>    printf(“%d %d\n”,x,y);</a:t>
            </a:r>
          </a:p>
          <a:p>
            <a:pPr marL="342900" indent="-342900"/>
            <a:r>
              <a:rPr lang="bn-BD" sz="2800" b="0" dirty="0" smtClean="0">
                <a:solidFill>
                  <a:srgbClr val="FF0000"/>
                </a:solidFill>
              </a:rPr>
              <a:t>    return 0;</a:t>
            </a:r>
          </a:p>
          <a:p>
            <a:pPr marL="342900" indent="-342900"/>
            <a:r>
              <a:rPr lang="bn-BD" sz="2800" b="0" dirty="0" smtClean="0">
                <a:solidFill>
                  <a:srgbClr val="FF0000"/>
                </a:solidFill>
              </a:rPr>
              <a:t>}</a:t>
            </a:r>
            <a:endParaRPr lang="bn-BD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027" y="2037807"/>
            <a:ext cx="9966960" cy="1596980"/>
          </a:xfrm>
        </p:spPr>
        <p:txBody>
          <a:bodyPr/>
          <a:lstStyle/>
          <a:p>
            <a:pPr algn="ctr"/>
            <a:r>
              <a:rPr lang="bn-BD" sz="6000" dirty="0" smtClean="0"/>
              <a:t>NEVER EVER!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SO, </a:t>
            </a:r>
            <a:r>
              <a:rPr lang="bn-BD" smtClean="0"/>
              <a:t>HOW</a:t>
            </a:r>
            <a:r>
              <a:rPr lang="bn-BD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48168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You have to return an object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As an object can contain many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3861987"/>
          </a:xfrm>
        </p:spPr>
        <p:txBody>
          <a:bodyPr/>
          <a:lstStyle/>
          <a:p>
            <a:pPr marL="342900" indent="-342900"/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2526" y="1724297"/>
            <a:ext cx="4167051" cy="3448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bn-BD" dirty="0" smtClean="0">
                <a:solidFill>
                  <a:srgbClr val="FF0000"/>
                </a:solidFill>
              </a:rPr>
              <a:t>nt main(){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    CT x = AS(52,71);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    printf(“%d %d\n”,x.a, x.b);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    return 0;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0789" y="1724297"/>
            <a:ext cx="3866606" cy="3461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struct CT{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    int a, b;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};</a:t>
            </a:r>
          </a:p>
          <a:p>
            <a:pPr marL="342900" indent="-342900"/>
            <a:endParaRPr lang="bn-BD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CT AS(int a, int b){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    CT p;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    p.a = a + b;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    p.b = a – b;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    return p;</a:t>
            </a:r>
          </a:p>
          <a:p>
            <a:pPr marL="342900" indent="-342900"/>
            <a:r>
              <a:rPr lang="bn-BD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2610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b="0" dirty="0" smtClean="0">
                <a:solidFill>
                  <a:schemeClr val="tx1"/>
                </a:solidFill>
              </a:rPr>
              <a:t>Consider an array of name &amp; marks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</a:t>
            </a:r>
            <a:r>
              <a:rPr lang="bn-BD" b="0" dirty="0" smtClean="0">
                <a:solidFill>
                  <a:schemeClr val="tx1"/>
                </a:solidFill>
              </a:rPr>
              <a:t>orting on basis of marks will look like this - </a:t>
            </a:r>
            <a:endParaRPr 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79749" y="2182706"/>
          <a:ext cx="8128000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/>
                        <a:t>prometheus</a:t>
                      </a:r>
                      <a:endParaRPr lang="en-US" sz="1800" b="1" i="0" u="none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210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athena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190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saraswati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240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isis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150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79749" y="4716901"/>
          <a:ext cx="8128000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r>
                        <a:rPr lang="bn-BD" b="1" dirty="0" smtClean="0"/>
                        <a:t>sis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150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athena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190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 smtClean="0"/>
                        <a:t>prometheus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210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saraswati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b="1" dirty="0" smtClean="0"/>
                        <a:t>240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455</Words>
  <Application>Microsoft Office PowerPoint</Application>
  <PresentationFormat>Custom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Slide 1</vt:lpstr>
      <vt:lpstr>YES!!</vt:lpstr>
      <vt:lpstr>DECLARATION</vt:lpstr>
      <vt:lpstr>INPUT FROM USER</vt:lpstr>
      <vt:lpstr>RETURN MORE THAN ONE VALUE FROM FUNCTION</vt:lpstr>
      <vt:lpstr>NEVER EVER!</vt:lpstr>
      <vt:lpstr>SO, HOW?</vt:lpstr>
      <vt:lpstr>CODING</vt:lpstr>
      <vt:lpstr>SORTING</vt:lpstr>
      <vt:lpstr>CODING</vt:lpstr>
      <vt:lpstr>CODING.. (SELECTION SORT)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Emtiaj</dc:creator>
  <cp:lastModifiedBy>Emtiaj</cp:lastModifiedBy>
  <cp:revision>263</cp:revision>
  <cp:lastPrinted>2014-03-14T19:53:41Z</cp:lastPrinted>
  <dcterms:created xsi:type="dcterms:W3CDTF">2014-03-14T14:41:29Z</dcterms:created>
  <dcterms:modified xsi:type="dcterms:W3CDTF">2016-10-02T16:47:21Z</dcterms:modified>
</cp:coreProperties>
</file>