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9/9/2015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771" y="1558343"/>
            <a:ext cx="10243211" cy="2704563"/>
          </a:xfrm>
        </p:spPr>
        <p:txBody>
          <a:bodyPr/>
          <a:lstStyle/>
          <a:p>
            <a:r>
              <a:rPr lang="en-US" sz="7200" dirty="0" smtClean="0"/>
              <a:t>Discrete Hartley transform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17079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-770064"/>
            <a:ext cx="9966960" cy="3035808"/>
          </a:xfrm>
        </p:spPr>
        <p:txBody>
          <a:bodyPr/>
          <a:lstStyle/>
          <a:p>
            <a:pPr algn="ctr"/>
            <a:r>
              <a:rPr lang="bn-BD" sz="7000" u="sng" dirty="0" smtClean="0"/>
              <a:t>Basics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11" y="1736071"/>
            <a:ext cx="9996180" cy="44054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/>
              <a:t>Gives </a:t>
            </a:r>
            <a:r>
              <a:rPr lang="en-US" dirty="0" smtClean="0"/>
              <a:t>A</a:t>
            </a:r>
            <a:r>
              <a:rPr lang="bn-BD" dirty="0" smtClean="0"/>
              <a:t>mplitude &amp; Phase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/>
              <a:t>P</a:t>
            </a:r>
            <a:r>
              <a:rPr lang="en-US" dirty="0" err="1" smtClean="0"/>
              <a:t>roduces</a:t>
            </a:r>
            <a:r>
              <a:rPr lang="en-US" dirty="0" smtClean="0"/>
              <a:t> real output for a real input</a:t>
            </a:r>
            <a:endParaRPr lang="bn-BD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/>
              <a:t>Equation</a:t>
            </a:r>
            <a:endParaRPr lang="bn-BD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dirty="0" smtClean="0"/>
          </a:p>
          <a:p>
            <a:pPr marL="342900" indent="-342900"/>
            <a:r>
              <a:rPr lang="bn-BD" dirty="0" smtClean="0"/>
              <a:t>   </a:t>
            </a:r>
            <a:r>
              <a:rPr lang="en-US" dirty="0" smtClean="0"/>
              <a:t>W</a:t>
            </a:r>
            <a:r>
              <a:rPr lang="bn-BD" dirty="0" smtClean="0"/>
              <a:t>here cas(x) = cos(x) + sin(x)</a:t>
            </a:r>
          </a:p>
        </p:txBody>
      </p:sp>
      <p:pic>
        <p:nvPicPr>
          <p:cNvPr id="6" name="Picture 5" descr="Or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04" y="2567095"/>
            <a:ext cx="4476191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3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-770064"/>
            <a:ext cx="9966960" cy="3035808"/>
          </a:xfrm>
        </p:spPr>
        <p:txBody>
          <a:bodyPr/>
          <a:lstStyle/>
          <a:p>
            <a:pPr algn="ctr"/>
            <a:r>
              <a:rPr lang="bn-BD" sz="7000" u="sng" dirty="0" smtClean="0"/>
              <a:t>properties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10" y="1736071"/>
            <a:ext cx="10310079" cy="46237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</a:t>
            </a:r>
            <a:r>
              <a:rPr lang="bn-BD" dirty="0" smtClean="0"/>
              <a:t>plit into even &amp; odd part</a:t>
            </a:r>
          </a:p>
          <a:p>
            <a:pPr marL="342900" indent="-342900"/>
            <a:r>
              <a:rPr lang="bn-BD" dirty="0" smtClean="0"/>
              <a:t>		H(k) = [ H(k) + H(-k) ]/2 ; for even</a:t>
            </a:r>
          </a:p>
          <a:p>
            <a:pPr marL="342900" indent="-342900"/>
            <a:r>
              <a:rPr lang="bn-BD" dirty="0" smtClean="0"/>
              <a:t>		H(k) = [ </a:t>
            </a:r>
            <a:r>
              <a:rPr lang="bn-BD" dirty="0" smtClean="0"/>
              <a:t>H(k) - H</a:t>
            </a:r>
            <a:r>
              <a:rPr lang="bn-BD" dirty="0" smtClean="0"/>
              <a:t>(-k) ]/2 ; for 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-770064"/>
            <a:ext cx="9966960" cy="3035808"/>
          </a:xfrm>
        </p:spPr>
        <p:txBody>
          <a:bodyPr/>
          <a:lstStyle/>
          <a:p>
            <a:pPr algn="ctr"/>
            <a:r>
              <a:rPr lang="bn-BD" sz="7000" u="sng" dirty="0" smtClean="0"/>
              <a:t>properties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11" y="1736072"/>
            <a:ext cx="7891272" cy="48012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</a:t>
            </a:r>
            <a:r>
              <a:rPr lang="bn-BD" dirty="0" smtClean="0"/>
              <a:t>asier form of Inverse DHT (Unlike DFT, it doesn’t have separate inverse DHT)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Inver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85" y="2462333"/>
            <a:ext cx="4971429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3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-770064"/>
            <a:ext cx="9966960" cy="3035808"/>
          </a:xfrm>
        </p:spPr>
        <p:txBody>
          <a:bodyPr/>
          <a:lstStyle/>
          <a:p>
            <a:pPr algn="ctr"/>
            <a:r>
              <a:rPr lang="bn-BD" sz="7000" u="sng" dirty="0" smtClean="0"/>
              <a:t>properties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10" y="1736072"/>
            <a:ext cx="9832407" cy="20374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/>
              <a:t>Linearity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/>
              <a:t>Transformation of x1(n) + x2(n) = DHT(x1) + DHT(x2)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-770064"/>
            <a:ext cx="9966960" cy="3035808"/>
          </a:xfrm>
        </p:spPr>
        <p:txBody>
          <a:bodyPr/>
          <a:lstStyle/>
          <a:p>
            <a:pPr algn="ctr"/>
            <a:r>
              <a:rPr lang="bn-BD" sz="7000" u="sng" dirty="0" smtClean="0"/>
              <a:t>properties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11" y="1736072"/>
            <a:ext cx="9900646" cy="20374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/>
              <a:t>Convolution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DHT transforms a convolution into a simple combination of </a:t>
            </a:r>
            <a:r>
              <a:rPr lang="en-US" i="1" dirty="0" smtClean="0"/>
              <a:t>pairs</a:t>
            </a:r>
            <a:r>
              <a:rPr lang="en-US" dirty="0" smtClean="0"/>
              <a:t> of real frequency components</a:t>
            </a:r>
            <a:endParaRPr lang="bn-BD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COnv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65" y="2873493"/>
            <a:ext cx="5390866" cy="12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3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-770064"/>
            <a:ext cx="9966960" cy="3035808"/>
          </a:xfrm>
        </p:spPr>
        <p:txBody>
          <a:bodyPr/>
          <a:lstStyle/>
          <a:p>
            <a:pPr algn="ctr"/>
            <a:r>
              <a:rPr lang="bn-BD" sz="7000" u="sng" dirty="0" smtClean="0"/>
              <a:t>Advantages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11" y="1736071"/>
            <a:ext cx="10200896" cy="42416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/>
              <a:t>Forward &amp; Inverse DHTs are identical. So less memory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/>
              <a:t>Simpler as absence of complex arithmatic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/>
              <a:t>As fast as DFT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05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1074</TotalTime>
  <Words>88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Discrete Hartley transform</vt:lpstr>
      <vt:lpstr>Basics</vt:lpstr>
      <vt:lpstr>properties</vt:lpstr>
      <vt:lpstr>properties</vt:lpstr>
      <vt:lpstr>properties</vt:lpstr>
      <vt:lpstr>properties</vt:lpstr>
      <vt:lpstr>Advantages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Subsystems</dc:title>
  <dc:creator>Liberation</dc:creator>
  <cp:lastModifiedBy>Emtiaj</cp:lastModifiedBy>
  <cp:revision>123</cp:revision>
  <dcterms:created xsi:type="dcterms:W3CDTF">2014-02-08T09:43:58Z</dcterms:created>
  <dcterms:modified xsi:type="dcterms:W3CDTF">2015-09-09T08:00:22Z</dcterms:modified>
</cp:coreProperties>
</file>