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7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E00895-3B88-489F-937C-EE5A77BF83B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5A710B-47BF-4286-9CDF-A4CB4576F8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3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Health/NYC-Dog-Licensing-Dataset/nu7n-tubp" TargetMode="External"/><Relationship Id="rId2" Type="http://schemas.openxmlformats.org/officeDocument/2006/relationships/hyperlink" Target="https://opendata.cityofnewyork.us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newyork.us/Environment/2015-Street-Tree-Census-Tree-Data/pi5s-9p3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DA5E-5328-4867-9C99-D094C10ED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ETL Project: NYC Dog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14DEA-DBBE-4896-8A1B-E011AB4B1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Todd</a:t>
            </a:r>
          </a:p>
        </p:txBody>
      </p:sp>
    </p:spTree>
    <p:extLst>
      <p:ext uri="{BB962C8B-B14F-4D97-AF65-F5344CB8AC3E}">
        <p14:creationId xmlns:p14="http://schemas.microsoft.com/office/powerpoint/2010/main" val="279461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2873-90BE-4D6A-B6DF-B45A42E7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983A-CAE7-41DA-8595-2D71999A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7902" cy="4023360"/>
          </a:xfrm>
        </p:spPr>
        <p:txBody>
          <a:bodyPr/>
          <a:lstStyle/>
          <a:p>
            <a:r>
              <a:rPr lang="en-US" dirty="0"/>
              <a:t>Dog counts by NYC borough</a:t>
            </a:r>
          </a:p>
          <a:p>
            <a:r>
              <a:rPr lang="en-US" dirty="0"/>
              <a:t>All five boroughs have more male dogs than female dogs</a:t>
            </a:r>
          </a:p>
          <a:p>
            <a:r>
              <a:rPr lang="en-US" dirty="0"/>
              <a:t>Manhattan has the most dogs, but is ranked 3</a:t>
            </a:r>
            <a:r>
              <a:rPr lang="en-US" baseline="30000" dirty="0"/>
              <a:t>rd</a:t>
            </a:r>
            <a:r>
              <a:rPr lang="en-US" dirty="0"/>
              <a:t> in residents (behind Brooklyn and Queens)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8DAA-C7E7-4A8B-BEA6-7CB70310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845734"/>
            <a:ext cx="2686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4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6DE9-32B1-425F-86FC-12B10D10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550D-DABB-4F58-9F71-EED4F523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39828" cy="4023360"/>
          </a:xfrm>
        </p:spPr>
        <p:txBody>
          <a:bodyPr/>
          <a:lstStyle/>
          <a:p>
            <a:r>
              <a:rPr lang="en-US" dirty="0"/>
              <a:t>Top 10 dog names by borough</a:t>
            </a:r>
          </a:p>
          <a:p>
            <a:r>
              <a:rPr lang="en-US" dirty="0"/>
              <a:t>There are strong similarities in dog names between boroughs</a:t>
            </a:r>
          </a:p>
          <a:p>
            <a:r>
              <a:rPr lang="en-US" dirty="0"/>
              <a:t>Max and Bella are the top 2 in every borough except Manhattan, where they’re 4 and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46333-E3D2-4148-9862-4170B299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08" y="1795907"/>
            <a:ext cx="2307393" cy="402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68132-ABEC-40C3-9A34-CED37A5E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51" y="1795907"/>
            <a:ext cx="1314824" cy="4023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C1924-2608-45E7-A4B6-10FD6DDB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425" y="1795907"/>
            <a:ext cx="1341120" cy="4023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090E7-03EF-4D89-A630-07EDB7F39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595" y="1795907"/>
            <a:ext cx="1329304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FA6AC-43D6-4004-BD96-CEEBC66A2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5950" y="1795907"/>
            <a:ext cx="132057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5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9332-6E58-4334-983A-F247D66B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C2BF-24A1-46F6-9C8A-90F1A592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44696" cy="4023360"/>
          </a:xfrm>
        </p:spPr>
        <p:txBody>
          <a:bodyPr/>
          <a:lstStyle/>
          <a:p>
            <a:r>
              <a:rPr lang="en-US" dirty="0"/>
              <a:t>For a happy dog, I’ve also included a summary of each borough’s tree count and condition</a:t>
            </a:r>
          </a:p>
          <a:p>
            <a:r>
              <a:rPr lang="en-US" dirty="0"/>
              <a:t>Though it’s home to the most dogs, Manhattan has the fewest trees</a:t>
            </a:r>
          </a:p>
          <a:p>
            <a:r>
              <a:rPr lang="en-US" dirty="0"/>
              <a:t>Dogs should consider visiting Queens to take advantage of the highest number of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66A24-F268-4635-A56E-F8158CD8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10" y="1784015"/>
            <a:ext cx="1740589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ECE2-52B4-4410-A0CD-15FD7B7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90642-9452-47E6-9DE9-ED78C948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4303"/>
          </a:xfrm>
        </p:spPr>
        <p:txBody>
          <a:bodyPr>
            <a:normAutofit/>
          </a:bodyPr>
          <a:lstStyle/>
          <a:p>
            <a:r>
              <a:rPr lang="en-US" dirty="0"/>
              <a:t>Analyze the NYC dog license data to find interesting trends in names by geography</a:t>
            </a:r>
          </a:p>
          <a:p>
            <a:r>
              <a:rPr lang="en-US" dirty="0"/>
              <a:t>Compare against the tree census to find the region with the most trees for dogs to enjoy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2BD05-7B27-4F13-BE71-AEEC8BD234D8}"/>
              </a:ext>
            </a:extLst>
          </p:cNvPr>
          <p:cNvSpPr txBox="1">
            <a:spLocks/>
          </p:cNvSpPr>
          <p:nvPr/>
        </p:nvSpPr>
        <p:spPr>
          <a:xfrm>
            <a:off x="1097280" y="294385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Finding 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43F322F-CB6A-4CF8-9AD6-67401DAA9A86}"/>
              </a:ext>
            </a:extLst>
          </p:cNvPr>
          <p:cNvSpPr txBox="1">
            <a:spLocks/>
          </p:cNvSpPr>
          <p:nvPr/>
        </p:nvSpPr>
        <p:spPr>
          <a:xfrm>
            <a:off x="1097280" y="4502984"/>
            <a:ext cx="10058400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https://opendata.cityofnewyork.us/data/</a:t>
            </a:r>
            <a:endParaRPr lang="en-US" dirty="0"/>
          </a:p>
          <a:p>
            <a:pPr lvl="1"/>
            <a:r>
              <a:rPr lang="en-US" dirty="0"/>
              <a:t>Dog Licenses: </a:t>
            </a:r>
            <a:r>
              <a:rPr lang="en-US" dirty="0">
                <a:hlinkClick r:id="rId3"/>
              </a:rPr>
              <a:t>https://data.cityofnewyork.us/Health/NYC-Dog-Licensing-Dataset/nu7n-tubp</a:t>
            </a:r>
            <a:endParaRPr lang="en-US" dirty="0"/>
          </a:p>
          <a:p>
            <a:pPr lvl="1"/>
            <a:r>
              <a:rPr lang="en-US" dirty="0"/>
              <a:t>Tree Census: </a:t>
            </a:r>
            <a:r>
              <a:rPr lang="en-US" dirty="0">
                <a:hlinkClick r:id="rId4"/>
              </a:rPr>
              <a:t>https://data.cityofnewyork.us/Environment/2015-Street-Tree-Census-Tree-Data/pi5s-9p35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A5AA-A345-49C1-8FF9-58AD77A3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F9C1-05DF-4465-A3F4-FF1FAA90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sources of data that you will extract from</a:t>
            </a:r>
          </a:p>
          <a:p>
            <a:pPr lvl="1"/>
            <a:r>
              <a:rPr lang="en-US" dirty="0"/>
              <a:t>2 CSV files</a:t>
            </a:r>
          </a:p>
          <a:p>
            <a:pPr lvl="2"/>
            <a:r>
              <a:rPr lang="en-US" dirty="0" err="1"/>
              <a:t>NYC_Dog_Licensing_Dataset</a:t>
            </a:r>
            <a:endParaRPr lang="en-US" dirty="0"/>
          </a:p>
          <a:p>
            <a:pPr lvl="2"/>
            <a:r>
              <a:rPr lang="en-US" dirty="0"/>
              <a:t>2015StreetTreesCensus_TREES</a:t>
            </a:r>
          </a:p>
          <a:p>
            <a:r>
              <a:rPr lang="en-US" dirty="0"/>
              <a:t>The type of transformation needed for this data (cleaning, joining, filtering, aggregating, etc.)</a:t>
            </a:r>
          </a:p>
          <a:p>
            <a:pPr lvl="1"/>
            <a:r>
              <a:rPr lang="en-US" dirty="0"/>
              <a:t>[Detailed data transformation on following slides]</a:t>
            </a:r>
          </a:p>
          <a:p>
            <a:r>
              <a:rPr lang="en-US" dirty="0"/>
              <a:t>The type of final production database to load the data into (relational or non-relational)</a:t>
            </a:r>
          </a:p>
          <a:p>
            <a:pPr lvl="1"/>
            <a:r>
              <a:rPr lang="en-US" dirty="0"/>
              <a:t>PostgreSQL, relational database</a:t>
            </a:r>
          </a:p>
          <a:p>
            <a:r>
              <a:rPr lang="en-US" dirty="0"/>
              <a:t>The final tables or collections that will be used in the production database.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dog_db</a:t>
            </a:r>
            <a:endParaRPr lang="en-US" dirty="0"/>
          </a:p>
          <a:p>
            <a:pPr lvl="1"/>
            <a:r>
              <a:rPr lang="en-US" dirty="0"/>
              <a:t>Tables: </a:t>
            </a:r>
            <a:r>
              <a:rPr lang="en-US" dirty="0" err="1"/>
              <a:t>dog_names</a:t>
            </a:r>
            <a:r>
              <a:rPr lang="en-US" dirty="0"/>
              <a:t>, </a:t>
            </a:r>
            <a:r>
              <a:rPr lang="en-US" dirty="0" err="1"/>
              <a:t>nyc_trees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7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C8F9-3EE3-4CF8-971C-A0420F7B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C7CC-80D0-4F20-9A32-221556DB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4127"/>
          </a:xfrm>
        </p:spPr>
        <p:txBody>
          <a:bodyPr/>
          <a:lstStyle/>
          <a:p>
            <a:r>
              <a:rPr lang="en-US" dirty="0"/>
              <a:t>Each CSV file was imported and saved as a Pandas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CFBB0-C507-4C66-92F8-55D4760D1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922"/>
          <a:stretch/>
        </p:blipFill>
        <p:spPr>
          <a:xfrm>
            <a:off x="456495" y="2343570"/>
            <a:ext cx="5486400" cy="2986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FC640-2931-4844-AC81-9F86FDAF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52900"/>
            <a:ext cx="5486400" cy="32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8A77-A1D3-47DF-B508-879A1A0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8218-23A9-4E13-A52B-21B0D675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8927"/>
          </a:xfrm>
        </p:spPr>
        <p:txBody>
          <a:bodyPr/>
          <a:lstStyle/>
          <a:p>
            <a:r>
              <a:rPr lang="en-US" dirty="0"/>
              <a:t>Data frames were trimmed to include only useful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C8A2C-6827-4F0D-8475-C596F677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304661"/>
            <a:ext cx="5486400" cy="2154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5D8D0-6BB0-4BB9-86D9-110341B4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04661"/>
            <a:ext cx="5486400" cy="21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BBCE-5BC8-4902-9651-6008DFA9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A2CB-6ED5-4BDB-9473-728FDC20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Incomplete rows were removed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F7A8A-E856-4EB6-A2B4-95615A2A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63183"/>
            <a:ext cx="5486400" cy="2064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B3701-BF60-403C-9419-EA63AE3A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83" y="2463183"/>
            <a:ext cx="5486400" cy="19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0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B7D7-10C6-43B7-915D-00D225C5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3BE0-1EC4-447F-9CD1-099636B7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61564"/>
          </a:xfrm>
        </p:spPr>
        <p:txBody>
          <a:bodyPr/>
          <a:lstStyle/>
          <a:p>
            <a:r>
              <a:rPr lang="en-US" dirty="0"/>
              <a:t>Dog Database was created with </a:t>
            </a:r>
            <a:r>
              <a:rPr lang="en-US" dirty="0" err="1"/>
              <a:t>SQLAlchemy</a:t>
            </a:r>
            <a:r>
              <a:rPr lang="en-US" dirty="0"/>
              <a:t> engine and both tables were added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8B7A3-DD3A-4E81-8225-B6D1ED98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86" y="2264198"/>
            <a:ext cx="9144000" cy="1664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2B749-3E21-4A6D-8DD5-76CFA0E5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86" y="4040513"/>
            <a:ext cx="9144000" cy="977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BC42D-6937-471E-82E2-8EC78C27F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786" y="5158339"/>
            <a:ext cx="9144000" cy="9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69335C-ACCD-4707-A365-C748018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CD4922-4B3E-4847-9626-6BD0D34F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4127"/>
          </a:xfrm>
        </p:spPr>
        <p:txBody>
          <a:bodyPr/>
          <a:lstStyle/>
          <a:p>
            <a:r>
              <a:rPr lang="en-US" dirty="0"/>
              <a:t>Validated that data loaded correctly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EE6C5-25BD-41F6-8F81-96826D95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39861"/>
            <a:ext cx="5486400" cy="3757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FD521-CF18-49F0-9803-3107CFB0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24" y="2239861"/>
            <a:ext cx="5486400" cy="37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70B6-CD36-46CB-9D6B-4015AB64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992D-6629-4E06-8E77-9A62A1E4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2196" cy="4434980"/>
          </a:xfrm>
        </p:spPr>
        <p:txBody>
          <a:bodyPr/>
          <a:lstStyle/>
          <a:p>
            <a:r>
              <a:rPr lang="en-US" dirty="0"/>
              <a:t>Top 10 dog names in NYC</a:t>
            </a:r>
          </a:p>
          <a:p>
            <a:r>
              <a:rPr lang="en-US" dirty="0"/>
              <a:t>Bella and Max are the most popular dog names in NYC with around 1,000 licenses each</a:t>
            </a:r>
          </a:p>
          <a:p>
            <a:r>
              <a:rPr lang="en-US" dirty="0"/>
              <a:t>Within the top 10 there is an even distribution of female and male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CB701-2338-4E7B-A606-C7ED6492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55" y="1784914"/>
            <a:ext cx="2047875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52062-E9F2-46A3-B875-2031C111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09" y="1784914"/>
            <a:ext cx="1962150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5E086-880E-4F9C-8B1B-F50A56F75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38" y="1784914"/>
            <a:ext cx="1828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28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383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ETL Project: NYC Dog Analysis</vt:lpstr>
      <vt:lpstr>Project Proposal</vt:lpstr>
      <vt:lpstr>Data Cleanup &amp; Analysis</vt:lpstr>
      <vt:lpstr>Extract</vt:lpstr>
      <vt:lpstr>Transform</vt:lpstr>
      <vt:lpstr>Transform</vt:lpstr>
      <vt:lpstr>Load</vt:lpstr>
      <vt:lpstr>Load</vt:lpstr>
      <vt:lpstr>Analysis</vt:lpstr>
      <vt:lpstr>Analysis</vt:lpstr>
      <vt:lpstr>Analysis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 NYC Dog Analysis</dc:title>
  <dc:creator>Emily Todd</dc:creator>
  <cp:lastModifiedBy>Emily Todd</cp:lastModifiedBy>
  <cp:revision>11</cp:revision>
  <dcterms:created xsi:type="dcterms:W3CDTF">2019-03-24T22:01:46Z</dcterms:created>
  <dcterms:modified xsi:type="dcterms:W3CDTF">2019-03-24T22:47:08Z</dcterms:modified>
</cp:coreProperties>
</file>