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4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26F55-2261-4D91-A2CD-B5737551AF4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8F0770-7F65-43C4-8E8A-7186C824EA99}">
      <dgm:prSet/>
      <dgm:spPr/>
      <dgm:t>
        <a:bodyPr/>
        <a:lstStyle/>
        <a:p>
          <a:r>
            <a:rPr lang="en-US"/>
            <a:t>Advanced Data Science Capstone Project – Week 5</a:t>
          </a:r>
        </a:p>
      </dgm:t>
    </dgm:pt>
    <dgm:pt modelId="{07B800CD-3403-4FB5-AA1A-11B32B44B8A7}" type="parTrans" cxnId="{19BB724F-900D-4F6C-BEE6-27C2491235E6}">
      <dgm:prSet/>
      <dgm:spPr/>
      <dgm:t>
        <a:bodyPr/>
        <a:lstStyle/>
        <a:p>
          <a:endParaRPr lang="en-US"/>
        </a:p>
      </dgm:t>
    </dgm:pt>
    <dgm:pt modelId="{0A45D64C-687A-45CD-9C08-E32E851398BE}" type="sibTrans" cxnId="{19BB724F-900D-4F6C-BEE6-27C2491235E6}">
      <dgm:prSet/>
      <dgm:spPr/>
      <dgm:t>
        <a:bodyPr/>
        <a:lstStyle/>
        <a:p>
          <a:endParaRPr lang="en-US"/>
        </a:p>
      </dgm:t>
    </dgm:pt>
    <dgm:pt modelId="{4E653A88-C927-423F-A48F-69E1D7A6E268}">
      <dgm:prSet/>
      <dgm:spPr/>
      <dgm:t>
        <a:bodyPr/>
        <a:lstStyle/>
        <a:p>
          <a:r>
            <a:rPr lang="en-US"/>
            <a:t>Utilizing data-driven insights to improve urban planning and safety strategies.</a:t>
          </a:r>
        </a:p>
      </dgm:t>
    </dgm:pt>
    <dgm:pt modelId="{186BB6D6-EF53-4380-8E7A-A40600783817}" type="parTrans" cxnId="{A8B65632-973D-4134-83D4-B3513A679766}">
      <dgm:prSet/>
      <dgm:spPr/>
      <dgm:t>
        <a:bodyPr/>
        <a:lstStyle/>
        <a:p>
          <a:endParaRPr lang="en-US"/>
        </a:p>
      </dgm:t>
    </dgm:pt>
    <dgm:pt modelId="{02E1C018-FB45-4082-A012-B0282FF5D30B}" type="sibTrans" cxnId="{A8B65632-973D-4134-83D4-B3513A679766}">
      <dgm:prSet/>
      <dgm:spPr/>
      <dgm:t>
        <a:bodyPr/>
        <a:lstStyle/>
        <a:p>
          <a:endParaRPr lang="en-US"/>
        </a:p>
      </dgm:t>
    </dgm:pt>
    <dgm:pt modelId="{94B5A290-5692-4F4A-AB19-F71B1B4E38B8}" type="pres">
      <dgm:prSet presAssocID="{1C826F55-2261-4D91-A2CD-B5737551AF44}" presName="linear" presStyleCnt="0">
        <dgm:presLayoutVars>
          <dgm:animLvl val="lvl"/>
          <dgm:resizeHandles val="exact"/>
        </dgm:presLayoutVars>
      </dgm:prSet>
      <dgm:spPr/>
    </dgm:pt>
    <dgm:pt modelId="{6D1DB263-7B47-457A-9990-90BD1BF17C45}" type="pres">
      <dgm:prSet presAssocID="{C08F0770-7F65-43C4-8E8A-7186C824EA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1FDBDF-30FC-4009-9CA2-24373FE1F076}" type="pres">
      <dgm:prSet presAssocID="{0A45D64C-687A-45CD-9C08-E32E851398BE}" presName="spacer" presStyleCnt="0"/>
      <dgm:spPr/>
    </dgm:pt>
    <dgm:pt modelId="{2EFBDF09-6192-4E8F-9DEA-3C3BA8A2E5DA}" type="pres">
      <dgm:prSet presAssocID="{4E653A88-C927-423F-A48F-69E1D7A6E2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8B65632-973D-4134-83D4-B3513A679766}" srcId="{1C826F55-2261-4D91-A2CD-B5737551AF44}" destId="{4E653A88-C927-423F-A48F-69E1D7A6E268}" srcOrd="1" destOrd="0" parTransId="{186BB6D6-EF53-4380-8E7A-A40600783817}" sibTransId="{02E1C018-FB45-4082-A012-B0282FF5D30B}"/>
    <dgm:cxn modelId="{19BB724F-900D-4F6C-BEE6-27C2491235E6}" srcId="{1C826F55-2261-4D91-A2CD-B5737551AF44}" destId="{C08F0770-7F65-43C4-8E8A-7186C824EA99}" srcOrd="0" destOrd="0" parTransId="{07B800CD-3403-4FB5-AA1A-11B32B44B8A7}" sibTransId="{0A45D64C-687A-45CD-9C08-E32E851398BE}"/>
    <dgm:cxn modelId="{DF80839D-5773-464C-94B9-4ABCF40B1C5E}" type="presOf" srcId="{4E653A88-C927-423F-A48F-69E1D7A6E268}" destId="{2EFBDF09-6192-4E8F-9DEA-3C3BA8A2E5DA}" srcOrd="0" destOrd="0" presId="urn:microsoft.com/office/officeart/2005/8/layout/vList2"/>
    <dgm:cxn modelId="{2E0878B1-30BB-4AA3-8364-5BB55FB985D6}" type="presOf" srcId="{1C826F55-2261-4D91-A2CD-B5737551AF44}" destId="{94B5A290-5692-4F4A-AB19-F71B1B4E38B8}" srcOrd="0" destOrd="0" presId="urn:microsoft.com/office/officeart/2005/8/layout/vList2"/>
    <dgm:cxn modelId="{E50BC9F5-1A11-4DDC-BFCA-7966984AF32B}" type="presOf" srcId="{C08F0770-7F65-43C4-8E8A-7186C824EA99}" destId="{6D1DB263-7B47-457A-9990-90BD1BF17C45}" srcOrd="0" destOrd="0" presId="urn:microsoft.com/office/officeart/2005/8/layout/vList2"/>
    <dgm:cxn modelId="{B6717E85-2C69-43C5-B4A8-9DD61A70DB39}" type="presParOf" srcId="{94B5A290-5692-4F4A-AB19-F71B1B4E38B8}" destId="{6D1DB263-7B47-457A-9990-90BD1BF17C45}" srcOrd="0" destOrd="0" presId="urn:microsoft.com/office/officeart/2005/8/layout/vList2"/>
    <dgm:cxn modelId="{C1919B20-1B7D-4481-8ACA-09FD0EEF0345}" type="presParOf" srcId="{94B5A290-5692-4F4A-AB19-F71B1B4E38B8}" destId="{2C1FDBDF-30FC-4009-9CA2-24373FE1F076}" srcOrd="1" destOrd="0" presId="urn:microsoft.com/office/officeart/2005/8/layout/vList2"/>
    <dgm:cxn modelId="{1E359CB6-1407-4996-81D5-91AE62C9BDAB}" type="presParOf" srcId="{94B5A290-5692-4F4A-AB19-F71B1B4E38B8}" destId="{2EFBDF09-6192-4E8F-9DEA-3C3BA8A2E5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B4479-F59D-432C-A14F-2B4B23B5995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A1A4CD-9FF9-45E8-BE7F-7B83D5A736BA}">
      <dgm:prSet/>
      <dgm:spPr/>
      <dgm:t>
        <a:bodyPr/>
        <a:lstStyle/>
        <a:p>
          <a:r>
            <a:rPr lang="en-US"/>
            <a:t>1. Identify neighbourhoods in Fredericton with the most and least reported crimes.</a:t>
          </a:r>
        </a:p>
      </dgm:t>
    </dgm:pt>
    <dgm:pt modelId="{AACF80E0-B1BB-46CF-898E-836CAF57FD56}" type="parTrans" cxnId="{68EA111B-3DAB-44DD-8432-DCCAD91E80C9}">
      <dgm:prSet/>
      <dgm:spPr/>
      <dgm:t>
        <a:bodyPr/>
        <a:lstStyle/>
        <a:p>
          <a:endParaRPr lang="en-US"/>
        </a:p>
      </dgm:t>
    </dgm:pt>
    <dgm:pt modelId="{36EEB012-F3F5-4638-9662-594FF7081BB9}" type="sibTrans" cxnId="{68EA111B-3DAB-44DD-8432-DCCAD91E80C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762EB28-B6BD-4E0A-B806-53FD805E81A2}">
      <dgm:prSet/>
      <dgm:spPr/>
      <dgm:t>
        <a:bodyPr/>
        <a:lstStyle/>
        <a:p>
          <a:r>
            <a:rPr lang="en-US"/>
            <a:t>2. Analyze patterns of crime types across various regions.</a:t>
          </a:r>
        </a:p>
      </dgm:t>
    </dgm:pt>
    <dgm:pt modelId="{DA129803-2578-485E-92C0-8ABA68BBE6A5}" type="parTrans" cxnId="{97EEEEC9-6B4D-40B6-B1D9-E11ADA74937A}">
      <dgm:prSet/>
      <dgm:spPr/>
      <dgm:t>
        <a:bodyPr/>
        <a:lstStyle/>
        <a:p>
          <a:endParaRPr lang="en-US"/>
        </a:p>
      </dgm:t>
    </dgm:pt>
    <dgm:pt modelId="{D9310430-ABB0-4AF1-B7F0-2204FCEBCCD5}" type="sibTrans" cxnId="{97EEEEC9-6B4D-40B6-B1D9-E11ADA74937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775314C-6787-4884-8F95-57002142A805}">
      <dgm:prSet/>
      <dgm:spPr/>
      <dgm:t>
        <a:bodyPr/>
        <a:lstStyle/>
        <a:p>
          <a:r>
            <a:rPr lang="en-US"/>
            <a:t>3. Pinpoint geographic hotspots and safe zones using advanced geospatial tools.</a:t>
          </a:r>
        </a:p>
      </dgm:t>
    </dgm:pt>
    <dgm:pt modelId="{869E5A08-7467-4D3C-B01E-22A13924421F}" type="parTrans" cxnId="{D80B5728-F7A4-4075-84C0-A7D95F12D277}">
      <dgm:prSet/>
      <dgm:spPr/>
      <dgm:t>
        <a:bodyPr/>
        <a:lstStyle/>
        <a:p>
          <a:endParaRPr lang="en-US"/>
        </a:p>
      </dgm:t>
    </dgm:pt>
    <dgm:pt modelId="{FAA02A21-5DC9-422E-B355-9ACDE63B8413}" type="sibTrans" cxnId="{D80B5728-F7A4-4075-84C0-A7D95F12D2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0174D20-F147-41D7-91A2-8950E3DDC8F2}">
      <dgm:prSet/>
      <dgm:spPr/>
      <dgm:t>
        <a:bodyPr/>
        <a:lstStyle/>
        <a:p>
          <a:r>
            <a:rPr lang="en-US"/>
            <a:t>4. Leverage location-based data for actionable insights.</a:t>
          </a:r>
        </a:p>
      </dgm:t>
    </dgm:pt>
    <dgm:pt modelId="{2B234CD1-A2E6-45DA-BDD8-0F87305AED3C}" type="parTrans" cxnId="{6AD07C63-5B91-4C6C-8CE3-F9C6F6948F16}">
      <dgm:prSet/>
      <dgm:spPr/>
      <dgm:t>
        <a:bodyPr/>
        <a:lstStyle/>
        <a:p>
          <a:endParaRPr lang="en-US"/>
        </a:p>
      </dgm:t>
    </dgm:pt>
    <dgm:pt modelId="{49D763E9-C3DF-47DD-B23F-8BC0B5B892A1}" type="sibTrans" cxnId="{6AD07C63-5B91-4C6C-8CE3-F9C6F6948F1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6836A02-F424-4C52-BF6D-9F8F2E30EAE1}" type="pres">
      <dgm:prSet presAssocID="{2E5B4479-F59D-432C-A14F-2B4B23B59952}" presName="Name0" presStyleCnt="0">
        <dgm:presLayoutVars>
          <dgm:animLvl val="lvl"/>
          <dgm:resizeHandles val="exact"/>
        </dgm:presLayoutVars>
      </dgm:prSet>
      <dgm:spPr/>
    </dgm:pt>
    <dgm:pt modelId="{348F89AF-66A6-4118-A0D2-E7CECCD08436}" type="pres">
      <dgm:prSet presAssocID="{E9A1A4CD-9FF9-45E8-BE7F-7B83D5A736BA}" presName="compositeNode" presStyleCnt="0">
        <dgm:presLayoutVars>
          <dgm:bulletEnabled val="1"/>
        </dgm:presLayoutVars>
      </dgm:prSet>
      <dgm:spPr/>
    </dgm:pt>
    <dgm:pt modelId="{DD2ED558-5509-4CD3-A3DF-0BD34B620E44}" type="pres">
      <dgm:prSet presAssocID="{E9A1A4CD-9FF9-45E8-BE7F-7B83D5A736BA}" presName="bgRect" presStyleLbl="bgAccFollowNode1" presStyleIdx="0" presStyleCnt="4" custScaleY="173237"/>
      <dgm:spPr/>
    </dgm:pt>
    <dgm:pt modelId="{7D53A969-2EDE-4DA1-800A-BD1B4AD2EBC5}" type="pres">
      <dgm:prSet presAssocID="{36EEB012-F3F5-4638-9662-594FF7081BB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D715B60-92E2-46C2-9F55-C33E87B4C7D9}" type="pres">
      <dgm:prSet presAssocID="{E9A1A4CD-9FF9-45E8-BE7F-7B83D5A736BA}" presName="bottomLine" presStyleLbl="alignNode1" presStyleIdx="1" presStyleCnt="8" custLinFactY="396851389" custLinFactNeighborY="396900000">
        <dgm:presLayoutVars/>
      </dgm:prSet>
      <dgm:spPr/>
    </dgm:pt>
    <dgm:pt modelId="{E574B5CC-0AD0-444B-91F5-9D4C546E6643}" type="pres">
      <dgm:prSet presAssocID="{E9A1A4CD-9FF9-45E8-BE7F-7B83D5A736BA}" presName="nodeText" presStyleLbl="bgAccFollowNode1" presStyleIdx="0" presStyleCnt="4">
        <dgm:presLayoutVars>
          <dgm:bulletEnabled val="1"/>
        </dgm:presLayoutVars>
      </dgm:prSet>
      <dgm:spPr/>
    </dgm:pt>
    <dgm:pt modelId="{C45B8E97-772D-40ED-ABBE-1A75415AC841}" type="pres">
      <dgm:prSet presAssocID="{36EEB012-F3F5-4638-9662-594FF7081BB9}" presName="sibTrans" presStyleCnt="0"/>
      <dgm:spPr/>
    </dgm:pt>
    <dgm:pt modelId="{AF1E9BED-E5C9-4B16-876F-EE94CF55A70F}" type="pres">
      <dgm:prSet presAssocID="{4762EB28-B6BD-4E0A-B806-53FD805E81A2}" presName="compositeNode" presStyleCnt="0">
        <dgm:presLayoutVars>
          <dgm:bulletEnabled val="1"/>
        </dgm:presLayoutVars>
      </dgm:prSet>
      <dgm:spPr/>
    </dgm:pt>
    <dgm:pt modelId="{936FAB6F-8DF2-49EB-99C9-8A6A797BE170}" type="pres">
      <dgm:prSet presAssocID="{4762EB28-B6BD-4E0A-B806-53FD805E81A2}" presName="bgRect" presStyleLbl="bgAccFollowNode1" presStyleIdx="1" presStyleCnt="4" custScaleY="173237"/>
      <dgm:spPr/>
    </dgm:pt>
    <dgm:pt modelId="{9BAB5A87-E003-46B3-B17B-0B8C72B89964}" type="pres">
      <dgm:prSet presAssocID="{D9310430-ABB0-4AF1-B7F0-2204FCEBCCD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924019E-41FE-4637-B62E-4EBFB389E550}" type="pres">
      <dgm:prSet presAssocID="{4762EB28-B6BD-4E0A-B806-53FD805E81A2}" presName="bottomLine" presStyleLbl="alignNode1" presStyleIdx="3" presStyleCnt="8" custLinFactY="396851389" custLinFactNeighborY="396900000">
        <dgm:presLayoutVars/>
      </dgm:prSet>
      <dgm:spPr/>
    </dgm:pt>
    <dgm:pt modelId="{729CD005-B60E-4D23-838C-4217301F1641}" type="pres">
      <dgm:prSet presAssocID="{4762EB28-B6BD-4E0A-B806-53FD805E81A2}" presName="nodeText" presStyleLbl="bgAccFollowNode1" presStyleIdx="1" presStyleCnt="4">
        <dgm:presLayoutVars>
          <dgm:bulletEnabled val="1"/>
        </dgm:presLayoutVars>
      </dgm:prSet>
      <dgm:spPr/>
    </dgm:pt>
    <dgm:pt modelId="{73440699-24D5-45A4-BD03-6CF59E5A6900}" type="pres">
      <dgm:prSet presAssocID="{D9310430-ABB0-4AF1-B7F0-2204FCEBCCD5}" presName="sibTrans" presStyleCnt="0"/>
      <dgm:spPr/>
    </dgm:pt>
    <dgm:pt modelId="{EEE403FD-9249-499C-8514-C570DC47F43B}" type="pres">
      <dgm:prSet presAssocID="{3775314C-6787-4884-8F95-57002142A805}" presName="compositeNode" presStyleCnt="0">
        <dgm:presLayoutVars>
          <dgm:bulletEnabled val="1"/>
        </dgm:presLayoutVars>
      </dgm:prSet>
      <dgm:spPr/>
    </dgm:pt>
    <dgm:pt modelId="{55B23879-DBFF-4BBE-8EFF-2AC83BFF13BA}" type="pres">
      <dgm:prSet presAssocID="{3775314C-6787-4884-8F95-57002142A805}" presName="bgRect" presStyleLbl="bgAccFollowNode1" presStyleIdx="2" presStyleCnt="4" custScaleY="173237"/>
      <dgm:spPr/>
    </dgm:pt>
    <dgm:pt modelId="{4B8D281D-FD04-4703-82BC-649B111B9ABA}" type="pres">
      <dgm:prSet presAssocID="{FAA02A21-5DC9-422E-B355-9ACDE63B841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F3440ED-B2CF-47E5-8112-F5DD26106492}" type="pres">
      <dgm:prSet presAssocID="{3775314C-6787-4884-8F95-57002142A805}" presName="bottomLine" presStyleLbl="alignNode1" presStyleIdx="5" presStyleCnt="8" custLinFactY="396851389" custLinFactNeighborY="396900000">
        <dgm:presLayoutVars/>
      </dgm:prSet>
      <dgm:spPr/>
    </dgm:pt>
    <dgm:pt modelId="{6B226F5B-E815-4C39-89C7-1483E659683D}" type="pres">
      <dgm:prSet presAssocID="{3775314C-6787-4884-8F95-57002142A805}" presName="nodeText" presStyleLbl="bgAccFollowNode1" presStyleIdx="2" presStyleCnt="4">
        <dgm:presLayoutVars>
          <dgm:bulletEnabled val="1"/>
        </dgm:presLayoutVars>
      </dgm:prSet>
      <dgm:spPr/>
    </dgm:pt>
    <dgm:pt modelId="{888E82E6-4CC9-4FDF-BF00-06FCCB7B866B}" type="pres">
      <dgm:prSet presAssocID="{FAA02A21-5DC9-422E-B355-9ACDE63B8413}" presName="sibTrans" presStyleCnt="0"/>
      <dgm:spPr/>
    </dgm:pt>
    <dgm:pt modelId="{A690FB98-1BE5-4358-8205-B527494AF642}" type="pres">
      <dgm:prSet presAssocID="{10174D20-F147-41D7-91A2-8950E3DDC8F2}" presName="compositeNode" presStyleCnt="0">
        <dgm:presLayoutVars>
          <dgm:bulletEnabled val="1"/>
        </dgm:presLayoutVars>
      </dgm:prSet>
      <dgm:spPr/>
    </dgm:pt>
    <dgm:pt modelId="{C52EDF55-1A23-47BD-B977-7A984F0AD207}" type="pres">
      <dgm:prSet presAssocID="{10174D20-F147-41D7-91A2-8950E3DDC8F2}" presName="bgRect" presStyleLbl="bgAccFollowNode1" presStyleIdx="3" presStyleCnt="4" custScaleY="173237"/>
      <dgm:spPr/>
    </dgm:pt>
    <dgm:pt modelId="{E346505F-0391-4DF8-B56C-49136F65613C}" type="pres">
      <dgm:prSet presAssocID="{49D763E9-C3DF-47DD-B23F-8BC0B5B892A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DC9713A-3EF0-4427-9216-3700B9FDC058}" type="pres">
      <dgm:prSet presAssocID="{10174D20-F147-41D7-91A2-8950E3DDC8F2}" presName="bottomLine" presStyleLbl="alignNode1" presStyleIdx="7" presStyleCnt="8" custLinFactY="396851389" custLinFactNeighborY="396900000">
        <dgm:presLayoutVars/>
      </dgm:prSet>
      <dgm:spPr/>
    </dgm:pt>
    <dgm:pt modelId="{5530CCC2-2910-40C8-A032-BF0AE5E1CADA}" type="pres">
      <dgm:prSet presAssocID="{10174D20-F147-41D7-91A2-8950E3DDC8F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1214512-32F2-4063-9CD6-B27797153152}" type="presOf" srcId="{E9A1A4CD-9FF9-45E8-BE7F-7B83D5A736BA}" destId="{DD2ED558-5509-4CD3-A3DF-0BD34B620E44}" srcOrd="0" destOrd="0" presId="urn:microsoft.com/office/officeart/2016/7/layout/BasicLinearProcessNumbered"/>
    <dgm:cxn modelId="{0BE69613-8129-46DC-B20E-7C00BCA7FE70}" type="presOf" srcId="{3775314C-6787-4884-8F95-57002142A805}" destId="{55B23879-DBFF-4BBE-8EFF-2AC83BFF13BA}" srcOrd="0" destOrd="0" presId="urn:microsoft.com/office/officeart/2016/7/layout/BasicLinearProcessNumbered"/>
    <dgm:cxn modelId="{68EA111B-3DAB-44DD-8432-DCCAD91E80C9}" srcId="{2E5B4479-F59D-432C-A14F-2B4B23B59952}" destId="{E9A1A4CD-9FF9-45E8-BE7F-7B83D5A736BA}" srcOrd="0" destOrd="0" parTransId="{AACF80E0-B1BB-46CF-898E-836CAF57FD56}" sibTransId="{36EEB012-F3F5-4638-9662-594FF7081BB9}"/>
    <dgm:cxn modelId="{472FC81F-F4C1-4D93-AA37-05438AB53F5A}" type="presOf" srcId="{2E5B4479-F59D-432C-A14F-2B4B23B59952}" destId="{16836A02-F424-4C52-BF6D-9F8F2E30EAE1}" srcOrd="0" destOrd="0" presId="urn:microsoft.com/office/officeart/2016/7/layout/BasicLinearProcessNumbered"/>
    <dgm:cxn modelId="{D80B5728-F7A4-4075-84C0-A7D95F12D277}" srcId="{2E5B4479-F59D-432C-A14F-2B4B23B59952}" destId="{3775314C-6787-4884-8F95-57002142A805}" srcOrd="2" destOrd="0" parTransId="{869E5A08-7467-4D3C-B01E-22A13924421F}" sibTransId="{FAA02A21-5DC9-422E-B355-9ACDE63B8413}"/>
    <dgm:cxn modelId="{CF37062B-5D63-4959-9EFE-C35D4CF7E0B0}" type="presOf" srcId="{3775314C-6787-4884-8F95-57002142A805}" destId="{6B226F5B-E815-4C39-89C7-1483E659683D}" srcOrd="1" destOrd="0" presId="urn:microsoft.com/office/officeart/2016/7/layout/BasicLinearProcessNumbered"/>
    <dgm:cxn modelId="{3E39342B-9FE6-450A-907E-7562B8287011}" type="presOf" srcId="{4762EB28-B6BD-4E0A-B806-53FD805E81A2}" destId="{729CD005-B60E-4D23-838C-4217301F1641}" srcOrd="1" destOrd="0" presId="urn:microsoft.com/office/officeart/2016/7/layout/BasicLinearProcessNumbered"/>
    <dgm:cxn modelId="{4B89D933-C3A0-468D-96D5-8921291FF7BF}" type="presOf" srcId="{10174D20-F147-41D7-91A2-8950E3DDC8F2}" destId="{5530CCC2-2910-40C8-A032-BF0AE5E1CADA}" srcOrd="1" destOrd="0" presId="urn:microsoft.com/office/officeart/2016/7/layout/BasicLinearProcessNumbered"/>
    <dgm:cxn modelId="{6AD07C63-5B91-4C6C-8CE3-F9C6F6948F16}" srcId="{2E5B4479-F59D-432C-A14F-2B4B23B59952}" destId="{10174D20-F147-41D7-91A2-8950E3DDC8F2}" srcOrd="3" destOrd="0" parTransId="{2B234CD1-A2E6-45DA-BDD8-0F87305AED3C}" sibTransId="{49D763E9-C3DF-47DD-B23F-8BC0B5B892A1}"/>
    <dgm:cxn modelId="{1B3C7B48-34B1-4823-B463-C0FF87349109}" type="presOf" srcId="{FAA02A21-5DC9-422E-B355-9ACDE63B8413}" destId="{4B8D281D-FD04-4703-82BC-649B111B9ABA}" srcOrd="0" destOrd="0" presId="urn:microsoft.com/office/officeart/2016/7/layout/BasicLinearProcessNumbered"/>
    <dgm:cxn modelId="{ADF2DD6C-BB9D-4A08-BBD3-32CE65486BD4}" type="presOf" srcId="{4762EB28-B6BD-4E0A-B806-53FD805E81A2}" destId="{936FAB6F-8DF2-49EB-99C9-8A6A797BE170}" srcOrd="0" destOrd="0" presId="urn:microsoft.com/office/officeart/2016/7/layout/BasicLinearProcessNumbered"/>
    <dgm:cxn modelId="{955B5B4D-9BAB-49BC-B318-6534F5176A66}" type="presOf" srcId="{49D763E9-C3DF-47DD-B23F-8BC0B5B892A1}" destId="{E346505F-0391-4DF8-B56C-49136F65613C}" srcOrd="0" destOrd="0" presId="urn:microsoft.com/office/officeart/2016/7/layout/BasicLinearProcessNumbered"/>
    <dgm:cxn modelId="{18ED414D-2398-46A6-B2B9-5DD61EE6E79E}" type="presOf" srcId="{10174D20-F147-41D7-91A2-8950E3DDC8F2}" destId="{C52EDF55-1A23-47BD-B977-7A984F0AD207}" srcOrd="0" destOrd="0" presId="urn:microsoft.com/office/officeart/2016/7/layout/BasicLinearProcessNumbered"/>
    <dgm:cxn modelId="{891C5B7F-01BD-4B2E-B2E0-5DAD4FC4FE0E}" type="presOf" srcId="{36EEB012-F3F5-4638-9662-594FF7081BB9}" destId="{7D53A969-2EDE-4DA1-800A-BD1B4AD2EBC5}" srcOrd="0" destOrd="0" presId="urn:microsoft.com/office/officeart/2016/7/layout/BasicLinearProcessNumbered"/>
    <dgm:cxn modelId="{7592C994-9450-4862-9171-C905A7F1F378}" type="presOf" srcId="{D9310430-ABB0-4AF1-B7F0-2204FCEBCCD5}" destId="{9BAB5A87-E003-46B3-B17B-0B8C72B89964}" srcOrd="0" destOrd="0" presId="urn:microsoft.com/office/officeart/2016/7/layout/BasicLinearProcessNumbered"/>
    <dgm:cxn modelId="{97EEEEC9-6B4D-40B6-B1D9-E11ADA74937A}" srcId="{2E5B4479-F59D-432C-A14F-2B4B23B59952}" destId="{4762EB28-B6BD-4E0A-B806-53FD805E81A2}" srcOrd="1" destOrd="0" parTransId="{DA129803-2578-485E-92C0-8ABA68BBE6A5}" sibTransId="{D9310430-ABB0-4AF1-B7F0-2204FCEBCCD5}"/>
    <dgm:cxn modelId="{17FC48EC-0A55-4DA8-A65D-2000DB1C0A6E}" type="presOf" srcId="{E9A1A4CD-9FF9-45E8-BE7F-7B83D5A736BA}" destId="{E574B5CC-0AD0-444B-91F5-9D4C546E6643}" srcOrd="1" destOrd="0" presId="urn:microsoft.com/office/officeart/2016/7/layout/BasicLinearProcessNumbered"/>
    <dgm:cxn modelId="{312E9BDA-6265-4B0A-BF51-51D6DD29EB91}" type="presParOf" srcId="{16836A02-F424-4C52-BF6D-9F8F2E30EAE1}" destId="{348F89AF-66A6-4118-A0D2-E7CECCD08436}" srcOrd="0" destOrd="0" presId="urn:microsoft.com/office/officeart/2016/7/layout/BasicLinearProcessNumbered"/>
    <dgm:cxn modelId="{7EBDE165-1372-4F0A-A206-CB25F511BB2C}" type="presParOf" srcId="{348F89AF-66A6-4118-A0D2-E7CECCD08436}" destId="{DD2ED558-5509-4CD3-A3DF-0BD34B620E44}" srcOrd="0" destOrd="0" presId="urn:microsoft.com/office/officeart/2016/7/layout/BasicLinearProcessNumbered"/>
    <dgm:cxn modelId="{66F6A888-5A68-4C25-AAFB-809361007CC2}" type="presParOf" srcId="{348F89AF-66A6-4118-A0D2-E7CECCD08436}" destId="{7D53A969-2EDE-4DA1-800A-BD1B4AD2EBC5}" srcOrd="1" destOrd="0" presId="urn:microsoft.com/office/officeart/2016/7/layout/BasicLinearProcessNumbered"/>
    <dgm:cxn modelId="{FC4A70AC-A39E-401A-BB1D-33FD8F870B5A}" type="presParOf" srcId="{348F89AF-66A6-4118-A0D2-E7CECCD08436}" destId="{2D715B60-92E2-46C2-9F55-C33E87B4C7D9}" srcOrd="2" destOrd="0" presId="urn:microsoft.com/office/officeart/2016/7/layout/BasicLinearProcessNumbered"/>
    <dgm:cxn modelId="{24C55679-D41E-404D-9CC5-9B116BF26912}" type="presParOf" srcId="{348F89AF-66A6-4118-A0D2-E7CECCD08436}" destId="{E574B5CC-0AD0-444B-91F5-9D4C546E6643}" srcOrd="3" destOrd="0" presId="urn:microsoft.com/office/officeart/2016/7/layout/BasicLinearProcessNumbered"/>
    <dgm:cxn modelId="{76E570A5-32FF-4E14-A260-AA16D0F00B9E}" type="presParOf" srcId="{16836A02-F424-4C52-BF6D-9F8F2E30EAE1}" destId="{C45B8E97-772D-40ED-ABBE-1A75415AC841}" srcOrd="1" destOrd="0" presId="urn:microsoft.com/office/officeart/2016/7/layout/BasicLinearProcessNumbered"/>
    <dgm:cxn modelId="{82C18FC8-D127-41AC-8337-91BC6D5A841B}" type="presParOf" srcId="{16836A02-F424-4C52-BF6D-9F8F2E30EAE1}" destId="{AF1E9BED-E5C9-4B16-876F-EE94CF55A70F}" srcOrd="2" destOrd="0" presId="urn:microsoft.com/office/officeart/2016/7/layout/BasicLinearProcessNumbered"/>
    <dgm:cxn modelId="{2F389AC5-C389-4879-B0C6-531853D2F2EC}" type="presParOf" srcId="{AF1E9BED-E5C9-4B16-876F-EE94CF55A70F}" destId="{936FAB6F-8DF2-49EB-99C9-8A6A797BE170}" srcOrd="0" destOrd="0" presId="urn:microsoft.com/office/officeart/2016/7/layout/BasicLinearProcessNumbered"/>
    <dgm:cxn modelId="{1E8D2AFD-2549-49B9-9E31-64D007BCB2D5}" type="presParOf" srcId="{AF1E9BED-E5C9-4B16-876F-EE94CF55A70F}" destId="{9BAB5A87-E003-46B3-B17B-0B8C72B89964}" srcOrd="1" destOrd="0" presId="urn:microsoft.com/office/officeart/2016/7/layout/BasicLinearProcessNumbered"/>
    <dgm:cxn modelId="{B2FDFA27-A521-44D5-920A-08551A56F06D}" type="presParOf" srcId="{AF1E9BED-E5C9-4B16-876F-EE94CF55A70F}" destId="{B924019E-41FE-4637-B62E-4EBFB389E550}" srcOrd="2" destOrd="0" presId="urn:microsoft.com/office/officeart/2016/7/layout/BasicLinearProcessNumbered"/>
    <dgm:cxn modelId="{D6F9EBB0-6583-4BF9-872C-B92666108CE9}" type="presParOf" srcId="{AF1E9BED-E5C9-4B16-876F-EE94CF55A70F}" destId="{729CD005-B60E-4D23-838C-4217301F1641}" srcOrd="3" destOrd="0" presId="urn:microsoft.com/office/officeart/2016/7/layout/BasicLinearProcessNumbered"/>
    <dgm:cxn modelId="{41762EC2-9776-4162-87B1-0CB31B0B3831}" type="presParOf" srcId="{16836A02-F424-4C52-BF6D-9F8F2E30EAE1}" destId="{73440699-24D5-45A4-BD03-6CF59E5A6900}" srcOrd="3" destOrd="0" presId="urn:microsoft.com/office/officeart/2016/7/layout/BasicLinearProcessNumbered"/>
    <dgm:cxn modelId="{999D1D4E-7591-4122-9AE4-E46CB4FAD2BA}" type="presParOf" srcId="{16836A02-F424-4C52-BF6D-9F8F2E30EAE1}" destId="{EEE403FD-9249-499C-8514-C570DC47F43B}" srcOrd="4" destOrd="0" presId="urn:microsoft.com/office/officeart/2016/7/layout/BasicLinearProcessNumbered"/>
    <dgm:cxn modelId="{5F23AAFD-3A9D-4FC9-8EDA-0B788EF21651}" type="presParOf" srcId="{EEE403FD-9249-499C-8514-C570DC47F43B}" destId="{55B23879-DBFF-4BBE-8EFF-2AC83BFF13BA}" srcOrd="0" destOrd="0" presId="urn:microsoft.com/office/officeart/2016/7/layout/BasicLinearProcessNumbered"/>
    <dgm:cxn modelId="{3527718B-D1C7-4A83-8551-1F3F46C3517F}" type="presParOf" srcId="{EEE403FD-9249-499C-8514-C570DC47F43B}" destId="{4B8D281D-FD04-4703-82BC-649B111B9ABA}" srcOrd="1" destOrd="0" presId="urn:microsoft.com/office/officeart/2016/7/layout/BasicLinearProcessNumbered"/>
    <dgm:cxn modelId="{BC3FA204-AD47-45CC-8BF9-374DF5104BCB}" type="presParOf" srcId="{EEE403FD-9249-499C-8514-C570DC47F43B}" destId="{5F3440ED-B2CF-47E5-8112-F5DD26106492}" srcOrd="2" destOrd="0" presId="urn:microsoft.com/office/officeart/2016/7/layout/BasicLinearProcessNumbered"/>
    <dgm:cxn modelId="{225EF3CA-C5CF-4808-BD72-67E93A160695}" type="presParOf" srcId="{EEE403FD-9249-499C-8514-C570DC47F43B}" destId="{6B226F5B-E815-4C39-89C7-1483E659683D}" srcOrd="3" destOrd="0" presId="urn:microsoft.com/office/officeart/2016/7/layout/BasicLinearProcessNumbered"/>
    <dgm:cxn modelId="{9A691F6A-4B6F-44D9-9512-EABDB8E651F7}" type="presParOf" srcId="{16836A02-F424-4C52-BF6D-9F8F2E30EAE1}" destId="{888E82E6-4CC9-4FDF-BF00-06FCCB7B866B}" srcOrd="5" destOrd="0" presId="urn:microsoft.com/office/officeart/2016/7/layout/BasicLinearProcessNumbered"/>
    <dgm:cxn modelId="{9E692EC9-113E-49CC-9CC8-48B988616BBB}" type="presParOf" srcId="{16836A02-F424-4C52-BF6D-9F8F2E30EAE1}" destId="{A690FB98-1BE5-4358-8205-B527494AF642}" srcOrd="6" destOrd="0" presId="urn:microsoft.com/office/officeart/2016/7/layout/BasicLinearProcessNumbered"/>
    <dgm:cxn modelId="{EF068FDF-DEE2-44C5-8967-7D5EA1EEB68E}" type="presParOf" srcId="{A690FB98-1BE5-4358-8205-B527494AF642}" destId="{C52EDF55-1A23-47BD-B977-7A984F0AD207}" srcOrd="0" destOrd="0" presId="urn:microsoft.com/office/officeart/2016/7/layout/BasicLinearProcessNumbered"/>
    <dgm:cxn modelId="{E1C8FCE7-3DAE-454A-8D6B-6BABD50FECB7}" type="presParOf" srcId="{A690FB98-1BE5-4358-8205-B527494AF642}" destId="{E346505F-0391-4DF8-B56C-49136F65613C}" srcOrd="1" destOrd="0" presId="urn:microsoft.com/office/officeart/2016/7/layout/BasicLinearProcessNumbered"/>
    <dgm:cxn modelId="{F3FC30BE-3EBA-47F8-A8EF-A5951AE20C80}" type="presParOf" srcId="{A690FB98-1BE5-4358-8205-B527494AF642}" destId="{6DC9713A-3EF0-4427-9216-3700B9FDC058}" srcOrd="2" destOrd="0" presId="urn:microsoft.com/office/officeart/2016/7/layout/BasicLinearProcessNumbered"/>
    <dgm:cxn modelId="{54833A7D-8E91-4852-A616-C1643EBCE7AB}" type="presParOf" srcId="{A690FB98-1BE5-4358-8205-B527494AF642}" destId="{5530CCC2-2910-40C8-A032-BF0AE5E1CAD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3D9C4-486D-476C-8314-B1E14A3A8C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5DC351-93A1-42E3-8AB0-4363CF036538}">
      <dgm:prSet/>
      <dgm:spPr/>
      <dgm:t>
        <a:bodyPr/>
        <a:lstStyle/>
        <a:p>
          <a:r>
            <a:rPr lang="en-US"/>
            <a:t>1. Fredericton City Open Data (Crime Statistics 2017).</a:t>
          </a:r>
        </a:p>
      </dgm:t>
    </dgm:pt>
    <dgm:pt modelId="{9D5AFE4D-A56D-4A7D-B54E-EA806D144320}" type="parTrans" cxnId="{BC547A89-2FE7-4FF5-893A-787B0920CE72}">
      <dgm:prSet/>
      <dgm:spPr/>
      <dgm:t>
        <a:bodyPr/>
        <a:lstStyle/>
        <a:p>
          <a:endParaRPr lang="en-US"/>
        </a:p>
      </dgm:t>
    </dgm:pt>
    <dgm:pt modelId="{E003D07E-5BAD-4978-8766-79BACD471CA9}" type="sibTrans" cxnId="{BC547A89-2FE7-4FF5-893A-787B0920CE72}">
      <dgm:prSet/>
      <dgm:spPr/>
      <dgm:t>
        <a:bodyPr/>
        <a:lstStyle/>
        <a:p>
          <a:endParaRPr lang="en-US"/>
        </a:p>
      </dgm:t>
    </dgm:pt>
    <dgm:pt modelId="{A1BD9155-2881-4AA5-8110-D86B1B9BCBD2}">
      <dgm:prSet/>
      <dgm:spPr/>
      <dgm:t>
        <a:bodyPr/>
        <a:lstStyle/>
        <a:p>
          <a:r>
            <a:rPr lang="en-US"/>
            <a:t>2. Demographic and geographic data from public repositories.</a:t>
          </a:r>
        </a:p>
      </dgm:t>
    </dgm:pt>
    <dgm:pt modelId="{9E6BC608-EA76-4193-B935-9132BA0B8FAD}" type="parTrans" cxnId="{4E5D4D29-955B-42B0-AD28-1580A60866B3}">
      <dgm:prSet/>
      <dgm:spPr/>
      <dgm:t>
        <a:bodyPr/>
        <a:lstStyle/>
        <a:p>
          <a:endParaRPr lang="en-US"/>
        </a:p>
      </dgm:t>
    </dgm:pt>
    <dgm:pt modelId="{40E3D236-F90E-4157-A4A5-1512282FA1FF}" type="sibTrans" cxnId="{4E5D4D29-955B-42B0-AD28-1580A60866B3}">
      <dgm:prSet/>
      <dgm:spPr/>
      <dgm:t>
        <a:bodyPr/>
        <a:lstStyle/>
        <a:p>
          <a:endParaRPr lang="en-US"/>
        </a:p>
      </dgm:t>
    </dgm:pt>
    <dgm:pt modelId="{C2B1C04F-775A-43A9-9561-F2C148690CEF}">
      <dgm:prSet/>
      <dgm:spPr/>
      <dgm:t>
        <a:bodyPr/>
        <a:lstStyle/>
        <a:p>
          <a:r>
            <a:rPr lang="en-US"/>
            <a:t>3. Interactive data from Foursquare API.</a:t>
          </a:r>
        </a:p>
      </dgm:t>
    </dgm:pt>
    <dgm:pt modelId="{4038DE46-AC8A-4622-87DC-F8BC856CFE38}" type="parTrans" cxnId="{B5604289-EAF4-4D80-95A1-743F207927D4}">
      <dgm:prSet/>
      <dgm:spPr/>
      <dgm:t>
        <a:bodyPr/>
        <a:lstStyle/>
        <a:p>
          <a:endParaRPr lang="en-US"/>
        </a:p>
      </dgm:t>
    </dgm:pt>
    <dgm:pt modelId="{C65EAB4D-BB3F-42E1-9B88-839393C889A1}" type="sibTrans" cxnId="{B5604289-EAF4-4D80-95A1-743F207927D4}">
      <dgm:prSet/>
      <dgm:spPr/>
      <dgm:t>
        <a:bodyPr/>
        <a:lstStyle/>
        <a:p>
          <a:endParaRPr lang="en-US"/>
        </a:p>
      </dgm:t>
    </dgm:pt>
    <dgm:pt modelId="{C064C7F7-3ED9-42F4-93B4-14A905BEF672}">
      <dgm:prSet/>
      <dgm:spPr/>
      <dgm:t>
        <a:bodyPr/>
        <a:lstStyle/>
        <a:p>
          <a:r>
            <a:rPr lang="en-US"/>
            <a:t>4. Supplementary details from Fredericton City Wikipedia page.</a:t>
          </a:r>
        </a:p>
      </dgm:t>
    </dgm:pt>
    <dgm:pt modelId="{32094106-E174-4711-8ADB-2D4A2985369D}" type="parTrans" cxnId="{171E4994-1C84-47D3-A441-09D113DD09C3}">
      <dgm:prSet/>
      <dgm:spPr/>
      <dgm:t>
        <a:bodyPr/>
        <a:lstStyle/>
        <a:p>
          <a:endParaRPr lang="en-US"/>
        </a:p>
      </dgm:t>
    </dgm:pt>
    <dgm:pt modelId="{440EECB0-9077-4553-B9D1-B4F52A3481DB}" type="sibTrans" cxnId="{171E4994-1C84-47D3-A441-09D113DD09C3}">
      <dgm:prSet/>
      <dgm:spPr/>
      <dgm:t>
        <a:bodyPr/>
        <a:lstStyle/>
        <a:p>
          <a:endParaRPr lang="en-US"/>
        </a:p>
      </dgm:t>
    </dgm:pt>
    <dgm:pt modelId="{E2761FCC-635B-4086-BCE8-2DC019E0FDD3}" type="pres">
      <dgm:prSet presAssocID="{BCA3D9C4-486D-476C-8314-B1E14A3A8CD1}" presName="linear" presStyleCnt="0">
        <dgm:presLayoutVars>
          <dgm:animLvl val="lvl"/>
          <dgm:resizeHandles val="exact"/>
        </dgm:presLayoutVars>
      </dgm:prSet>
      <dgm:spPr/>
    </dgm:pt>
    <dgm:pt modelId="{338DEFDB-8868-4905-9A1D-2CB9267464B0}" type="pres">
      <dgm:prSet presAssocID="{9F5DC351-93A1-42E3-8AB0-4363CF0365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9EF391-0C0D-4E07-8D80-7264E0DD7D17}" type="pres">
      <dgm:prSet presAssocID="{E003D07E-5BAD-4978-8766-79BACD471CA9}" presName="spacer" presStyleCnt="0"/>
      <dgm:spPr/>
    </dgm:pt>
    <dgm:pt modelId="{AF40EB08-54E1-49F9-8CEC-D62DF610D95B}" type="pres">
      <dgm:prSet presAssocID="{A1BD9155-2881-4AA5-8110-D86B1B9BCB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49E859-67A1-44EE-8A0A-959AAA738E3B}" type="pres">
      <dgm:prSet presAssocID="{40E3D236-F90E-4157-A4A5-1512282FA1FF}" presName="spacer" presStyleCnt="0"/>
      <dgm:spPr/>
    </dgm:pt>
    <dgm:pt modelId="{9FB6BC0A-8723-4307-BA26-1C0FDA09D232}" type="pres">
      <dgm:prSet presAssocID="{C2B1C04F-775A-43A9-9561-F2C148690C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FA3C67-7891-4A0F-90E9-56A8C9748B67}" type="pres">
      <dgm:prSet presAssocID="{C65EAB4D-BB3F-42E1-9B88-839393C889A1}" presName="spacer" presStyleCnt="0"/>
      <dgm:spPr/>
    </dgm:pt>
    <dgm:pt modelId="{D7346D83-E4F0-4405-B64B-DCE229FD021D}" type="pres">
      <dgm:prSet presAssocID="{C064C7F7-3ED9-42F4-93B4-14A905BEF6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5D4D29-955B-42B0-AD28-1580A60866B3}" srcId="{BCA3D9C4-486D-476C-8314-B1E14A3A8CD1}" destId="{A1BD9155-2881-4AA5-8110-D86B1B9BCBD2}" srcOrd="1" destOrd="0" parTransId="{9E6BC608-EA76-4193-B935-9132BA0B8FAD}" sibTransId="{40E3D236-F90E-4157-A4A5-1512282FA1FF}"/>
    <dgm:cxn modelId="{56A8EF42-C69D-4D18-AE0B-E68A6638A9C7}" type="presOf" srcId="{C064C7F7-3ED9-42F4-93B4-14A905BEF672}" destId="{D7346D83-E4F0-4405-B64B-DCE229FD021D}" srcOrd="0" destOrd="0" presId="urn:microsoft.com/office/officeart/2005/8/layout/vList2"/>
    <dgm:cxn modelId="{0E43F44C-D601-4FFC-9AEF-2A13C1801503}" type="presOf" srcId="{C2B1C04F-775A-43A9-9561-F2C148690CEF}" destId="{9FB6BC0A-8723-4307-BA26-1C0FDA09D232}" srcOrd="0" destOrd="0" presId="urn:microsoft.com/office/officeart/2005/8/layout/vList2"/>
    <dgm:cxn modelId="{B5604289-EAF4-4D80-95A1-743F207927D4}" srcId="{BCA3D9C4-486D-476C-8314-B1E14A3A8CD1}" destId="{C2B1C04F-775A-43A9-9561-F2C148690CEF}" srcOrd="2" destOrd="0" parTransId="{4038DE46-AC8A-4622-87DC-F8BC856CFE38}" sibTransId="{C65EAB4D-BB3F-42E1-9B88-839393C889A1}"/>
    <dgm:cxn modelId="{BC547A89-2FE7-4FF5-893A-787B0920CE72}" srcId="{BCA3D9C4-486D-476C-8314-B1E14A3A8CD1}" destId="{9F5DC351-93A1-42E3-8AB0-4363CF036538}" srcOrd="0" destOrd="0" parTransId="{9D5AFE4D-A56D-4A7D-B54E-EA806D144320}" sibTransId="{E003D07E-5BAD-4978-8766-79BACD471CA9}"/>
    <dgm:cxn modelId="{171E4994-1C84-47D3-A441-09D113DD09C3}" srcId="{BCA3D9C4-486D-476C-8314-B1E14A3A8CD1}" destId="{C064C7F7-3ED9-42F4-93B4-14A905BEF672}" srcOrd="3" destOrd="0" parTransId="{32094106-E174-4711-8ADB-2D4A2985369D}" sibTransId="{440EECB0-9077-4553-B9D1-B4F52A3481DB}"/>
    <dgm:cxn modelId="{7C048DD3-52C1-45B8-B27D-2AB340871EFE}" type="presOf" srcId="{A1BD9155-2881-4AA5-8110-D86B1B9BCBD2}" destId="{AF40EB08-54E1-49F9-8CEC-D62DF610D95B}" srcOrd="0" destOrd="0" presId="urn:microsoft.com/office/officeart/2005/8/layout/vList2"/>
    <dgm:cxn modelId="{2BDFA2E8-2D2E-47FF-AF19-BB3AA30F8A1F}" type="presOf" srcId="{9F5DC351-93A1-42E3-8AB0-4363CF036538}" destId="{338DEFDB-8868-4905-9A1D-2CB9267464B0}" srcOrd="0" destOrd="0" presId="urn:microsoft.com/office/officeart/2005/8/layout/vList2"/>
    <dgm:cxn modelId="{20F0A3E9-99EC-4E3E-A28D-6470CDC97BB9}" type="presOf" srcId="{BCA3D9C4-486D-476C-8314-B1E14A3A8CD1}" destId="{E2761FCC-635B-4086-BCE8-2DC019E0FDD3}" srcOrd="0" destOrd="0" presId="urn:microsoft.com/office/officeart/2005/8/layout/vList2"/>
    <dgm:cxn modelId="{6FDE0E6F-AC8F-4018-8492-22B4C548E801}" type="presParOf" srcId="{E2761FCC-635B-4086-BCE8-2DC019E0FDD3}" destId="{338DEFDB-8868-4905-9A1D-2CB9267464B0}" srcOrd="0" destOrd="0" presId="urn:microsoft.com/office/officeart/2005/8/layout/vList2"/>
    <dgm:cxn modelId="{2C8B32AA-DD6F-44B3-B190-EF02DA3EB89C}" type="presParOf" srcId="{E2761FCC-635B-4086-BCE8-2DC019E0FDD3}" destId="{C19EF391-0C0D-4E07-8D80-7264E0DD7D17}" srcOrd="1" destOrd="0" presId="urn:microsoft.com/office/officeart/2005/8/layout/vList2"/>
    <dgm:cxn modelId="{23E11885-3479-4CB3-A8CC-EC7D55A97595}" type="presParOf" srcId="{E2761FCC-635B-4086-BCE8-2DC019E0FDD3}" destId="{AF40EB08-54E1-49F9-8CEC-D62DF610D95B}" srcOrd="2" destOrd="0" presId="urn:microsoft.com/office/officeart/2005/8/layout/vList2"/>
    <dgm:cxn modelId="{1A30F507-5390-4E75-9855-1047D3FF824E}" type="presParOf" srcId="{E2761FCC-635B-4086-BCE8-2DC019E0FDD3}" destId="{F149E859-67A1-44EE-8A0A-959AAA738E3B}" srcOrd="3" destOrd="0" presId="urn:microsoft.com/office/officeart/2005/8/layout/vList2"/>
    <dgm:cxn modelId="{20E8D959-2BD0-4092-869F-69DE8205B6CC}" type="presParOf" srcId="{E2761FCC-635B-4086-BCE8-2DC019E0FDD3}" destId="{9FB6BC0A-8723-4307-BA26-1C0FDA09D232}" srcOrd="4" destOrd="0" presId="urn:microsoft.com/office/officeart/2005/8/layout/vList2"/>
    <dgm:cxn modelId="{63792062-F78B-4261-82EF-DFC92F7B31AF}" type="presParOf" srcId="{E2761FCC-635B-4086-BCE8-2DC019E0FDD3}" destId="{F0FA3C67-7891-4A0F-90E9-56A8C9748B67}" srcOrd="5" destOrd="0" presId="urn:microsoft.com/office/officeart/2005/8/layout/vList2"/>
    <dgm:cxn modelId="{D01A1921-92B4-4B5A-8917-9609132DBA6F}" type="presParOf" srcId="{E2761FCC-635B-4086-BCE8-2DC019E0FDD3}" destId="{D7346D83-E4F0-4405-B64B-DCE229FD02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6A6303-A6A8-49CB-8D9A-F4EA09660B9D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0B9DD0-5104-4221-AD25-C9678FEB089B}">
      <dgm:prSet/>
      <dgm:spPr/>
      <dgm:t>
        <a:bodyPr/>
        <a:lstStyle/>
        <a:p>
          <a:r>
            <a:rPr lang="en-US"/>
            <a:t>1. Data cleaning and preprocessing to ensure reliability.</a:t>
          </a:r>
        </a:p>
      </dgm:t>
    </dgm:pt>
    <dgm:pt modelId="{3DF20013-4433-4D66-9B16-A5FB90A1EDDB}" type="parTrans" cxnId="{D91A4026-703D-4081-88AC-B7828EB48637}">
      <dgm:prSet/>
      <dgm:spPr/>
      <dgm:t>
        <a:bodyPr/>
        <a:lstStyle/>
        <a:p>
          <a:endParaRPr lang="en-US"/>
        </a:p>
      </dgm:t>
    </dgm:pt>
    <dgm:pt modelId="{E732E825-96B9-48AC-9459-DD3B18B971BA}" type="sibTrans" cxnId="{D91A4026-703D-4081-88AC-B7828EB48637}">
      <dgm:prSet/>
      <dgm:spPr/>
      <dgm:t>
        <a:bodyPr/>
        <a:lstStyle/>
        <a:p>
          <a:endParaRPr lang="en-US"/>
        </a:p>
      </dgm:t>
    </dgm:pt>
    <dgm:pt modelId="{730CE01F-874B-4979-BB8C-45720F61354E}">
      <dgm:prSet/>
      <dgm:spPr/>
      <dgm:t>
        <a:bodyPr/>
        <a:lstStyle/>
        <a:p>
          <a:r>
            <a:rPr lang="en-US"/>
            <a:t>2. Exploratory Data Analysis (EDA) to uncover key trends.</a:t>
          </a:r>
        </a:p>
      </dgm:t>
    </dgm:pt>
    <dgm:pt modelId="{52218D16-D629-4BEF-AA51-0E5332E54D6A}" type="parTrans" cxnId="{EC20F7DC-F039-4200-A1C1-ABAA9EDB773D}">
      <dgm:prSet/>
      <dgm:spPr/>
      <dgm:t>
        <a:bodyPr/>
        <a:lstStyle/>
        <a:p>
          <a:endParaRPr lang="en-US"/>
        </a:p>
      </dgm:t>
    </dgm:pt>
    <dgm:pt modelId="{FFC0E6A6-DB81-4998-A242-417B191DCD2F}" type="sibTrans" cxnId="{EC20F7DC-F039-4200-A1C1-ABAA9EDB773D}">
      <dgm:prSet/>
      <dgm:spPr/>
      <dgm:t>
        <a:bodyPr/>
        <a:lstStyle/>
        <a:p>
          <a:endParaRPr lang="en-US"/>
        </a:p>
      </dgm:t>
    </dgm:pt>
    <dgm:pt modelId="{CE54B9EF-3E3B-4C1A-9085-413F2E32F2B9}">
      <dgm:prSet/>
      <dgm:spPr/>
      <dgm:t>
        <a:bodyPr/>
        <a:lstStyle/>
        <a:p>
          <a:r>
            <a:rPr lang="en-US"/>
            <a:t>3. Clustering analysis using K-means for grouping neighbourhoods.</a:t>
          </a:r>
        </a:p>
      </dgm:t>
    </dgm:pt>
    <dgm:pt modelId="{6C212D99-3FDB-4319-939F-CDE35F549EAD}" type="parTrans" cxnId="{71C34211-B5C9-478E-A74F-4692D30ABFF7}">
      <dgm:prSet/>
      <dgm:spPr/>
      <dgm:t>
        <a:bodyPr/>
        <a:lstStyle/>
        <a:p>
          <a:endParaRPr lang="en-US"/>
        </a:p>
      </dgm:t>
    </dgm:pt>
    <dgm:pt modelId="{2ABD7F83-9329-46C4-B158-685EE949D766}" type="sibTrans" cxnId="{71C34211-B5C9-478E-A74F-4692D30ABFF7}">
      <dgm:prSet/>
      <dgm:spPr/>
      <dgm:t>
        <a:bodyPr/>
        <a:lstStyle/>
        <a:p>
          <a:endParaRPr lang="en-US"/>
        </a:p>
      </dgm:t>
    </dgm:pt>
    <dgm:pt modelId="{7D3F588F-A21B-4EA1-B02F-FEF5D22C1D8C}">
      <dgm:prSet/>
      <dgm:spPr/>
      <dgm:t>
        <a:bodyPr/>
        <a:lstStyle/>
        <a:p>
          <a:r>
            <a:rPr lang="en-US"/>
            <a:t>4. Visualization of spatial and statistical insights.</a:t>
          </a:r>
        </a:p>
      </dgm:t>
    </dgm:pt>
    <dgm:pt modelId="{B14FF499-DC37-48E4-B738-735026B07CE0}" type="parTrans" cxnId="{609524CA-6223-4F3D-B21D-264DC028E11F}">
      <dgm:prSet/>
      <dgm:spPr/>
      <dgm:t>
        <a:bodyPr/>
        <a:lstStyle/>
        <a:p>
          <a:endParaRPr lang="en-US"/>
        </a:p>
      </dgm:t>
    </dgm:pt>
    <dgm:pt modelId="{3217E065-CD5A-4CEE-8156-456FC2062494}" type="sibTrans" cxnId="{609524CA-6223-4F3D-B21D-264DC028E11F}">
      <dgm:prSet/>
      <dgm:spPr/>
      <dgm:t>
        <a:bodyPr/>
        <a:lstStyle/>
        <a:p>
          <a:endParaRPr lang="en-US"/>
        </a:p>
      </dgm:t>
    </dgm:pt>
    <dgm:pt modelId="{EDAC9106-E8AA-4022-BB71-A63EAE6DB4D8}">
      <dgm:prSet/>
      <dgm:spPr/>
      <dgm:t>
        <a:bodyPr/>
        <a:lstStyle/>
        <a:p>
          <a:r>
            <a:rPr lang="en-US"/>
            <a:t>5. Development of interactive dashboards and predictive models.</a:t>
          </a:r>
        </a:p>
      </dgm:t>
    </dgm:pt>
    <dgm:pt modelId="{49C8B976-ACD9-4864-8C18-E74AA6479960}" type="parTrans" cxnId="{3A0A80E8-8D9B-47E4-944C-AF64634B361C}">
      <dgm:prSet/>
      <dgm:spPr/>
      <dgm:t>
        <a:bodyPr/>
        <a:lstStyle/>
        <a:p>
          <a:endParaRPr lang="en-US"/>
        </a:p>
      </dgm:t>
    </dgm:pt>
    <dgm:pt modelId="{0A80D95F-3301-448B-A372-61C829651BBF}" type="sibTrans" cxnId="{3A0A80E8-8D9B-47E4-944C-AF64634B361C}">
      <dgm:prSet/>
      <dgm:spPr/>
      <dgm:t>
        <a:bodyPr/>
        <a:lstStyle/>
        <a:p>
          <a:endParaRPr lang="en-US"/>
        </a:p>
      </dgm:t>
    </dgm:pt>
    <dgm:pt modelId="{B37FA8DC-B534-423A-AEDC-211D1A9951A0}" type="pres">
      <dgm:prSet presAssocID="{F36A6303-A6A8-49CB-8D9A-F4EA09660B9D}" presName="diagram" presStyleCnt="0">
        <dgm:presLayoutVars>
          <dgm:dir/>
          <dgm:resizeHandles val="exact"/>
        </dgm:presLayoutVars>
      </dgm:prSet>
      <dgm:spPr/>
    </dgm:pt>
    <dgm:pt modelId="{2863D89D-CAFE-472F-99A9-1D186D75E1E0}" type="pres">
      <dgm:prSet presAssocID="{1D0B9DD0-5104-4221-AD25-C9678FEB089B}" presName="node" presStyleLbl="node1" presStyleIdx="0" presStyleCnt="5">
        <dgm:presLayoutVars>
          <dgm:bulletEnabled val="1"/>
        </dgm:presLayoutVars>
      </dgm:prSet>
      <dgm:spPr/>
    </dgm:pt>
    <dgm:pt modelId="{E2814814-BC60-4CF0-9DB1-D0534F213A88}" type="pres">
      <dgm:prSet presAssocID="{E732E825-96B9-48AC-9459-DD3B18B971BA}" presName="sibTrans" presStyleCnt="0"/>
      <dgm:spPr/>
    </dgm:pt>
    <dgm:pt modelId="{42674992-F3A8-4D49-8928-A985DA0D941F}" type="pres">
      <dgm:prSet presAssocID="{730CE01F-874B-4979-BB8C-45720F61354E}" presName="node" presStyleLbl="node1" presStyleIdx="1" presStyleCnt="5">
        <dgm:presLayoutVars>
          <dgm:bulletEnabled val="1"/>
        </dgm:presLayoutVars>
      </dgm:prSet>
      <dgm:spPr/>
    </dgm:pt>
    <dgm:pt modelId="{D40BA96C-E783-4828-ADA8-DB32306590AB}" type="pres">
      <dgm:prSet presAssocID="{FFC0E6A6-DB81-4998-A242-417B191DCD2F}" presName="sibTrans" presStyleCnt="0"/>
      <dgm:spPr/>
    </dgm:pt>
    <dgm:pt modelId="{475A0302-C9A7-4DC1-BB5C-109C829A2F1B}" type="pres">
      <dgm:prSet presAssocID="{CE54B9EF-3E3B-4C1A-9085-413F2E32F2B9}" presName="node" presStyleLbl="node1" presStyleIdx="2" presStyleCnt="5">
        <dgm:presLayoutVars>
          <dgm:bulletEnabled val="1"/>
        </dgm:presLayoutVars>
      </dgm:prSet>
      <dgm:spPr/>
    </dgm:pt>
    <dgm:pt modelId="{8D8E1B87-EDBA-4A6E-91D2-8C6AB59BB1E9}" type="pres">
      <dgm:prSet presAssocID="{2ABD7F83-9329-46C4-B158-685EE949D766}" presName="sibTrans" presStyleCnt="0"/>
      <dgm:spPr/>
    </dgm:pt>
    <dgm:pt modelId="{3BDD2D5F-7768-4165-8B3F-415E58F0EA03}" type="pres">
      <dgm:prSet presAssocID="{7D3F588F-A21B-4EA1-B02F-FEF5D22C1D8C}" presName="node" presStyleLbl="node1" presStyleIdx="3" presStyleCnt="5">
        <dgm:presLayoutVars>
          <dgm:bulletEnabled val="1"/>
        </dgm:presLayoutVars>
      </dgm:prSet>
      <dgm:spPr/>
    </dgm:pt>
    <dgm:pt modelId="{0CF9B2ED-C009-4EAA-A085-1FDB8244C810}" type="pres">
      <dgm:prSet presAssocID="{3217E065-CD5A-4CEE-8156-456FC2062494}" presName="sibTrans" presStyleCnt="0"/>
      <dgm:spPr/>
    </dgm:pt>
    <dgm:pt modelId="{F811E104-571C-46DE-9050-32405F55520E}" type="pres">
      <dgm:prSet presAssocID="{EDAC9106-E8AA-4022-BB71-A63EAE6DB4D8}" presName="node" presStyleLbl="node1" presStyleIdx="4" presStyleCnt="5">
        <dgm:presLayoutVars>
          <dgm:bulletEnabled val="1"/>
        </dgm:presLayoutVars>
      </dgm:prSet>
      <dgm:spPr/>
    </dgm:pt>
  </dgm:ptLst>
  <dgm:cxnLst>
    <dgm:cxn modelId="{A991AC03-0E0D-41FA-9F14-D836C6C92A96}" type="presOf" srcId="{CE54B9EF-3E3B-4C1A-9085-413F2E32F2B9}" destId="{475A0302-C9A7-4DC1-BB5C-109C829A2F1B}" srcOrd="0" destOrd="0" presId="urn:microsoft.com/office/officeart/2005/8/layout/default"/>
    <dgm:cxn modelId="{9DFBE703-F7E9-4B5C-8D60-01142D267271}" type="presOf" srcId="{7D3F588F-A21B-4EA1-B02F-FEF5D22C1D8C}" destId="{3BDD2D5F-7768-4165-8B3F-415E58F0EA03}" srcOrd="0" destOrd="0" presId="urn:microsoft.com/office/officeart/2005/8/layout/default"/>
    <dgm:cxn modelId="{71C34211-B5C9-478E-A74F-4692D30ABFF7}" srcId="{F36A6303-A6A8-49CB-8D9A-F4EA09660B9D}" destId="{CE54B9EF-3E3B-4C1A-9085-413F2E32F2B9}" srcOrd="2" destOrd="0" parTransId="{6C212D99-3FDB-4319-939F-CDE35F549EAD}" sibTransId="{2ABD7F83-9329-46C4-B158-685EE949D766}"/>
    <dgm:cxn modelId="{D91A4026-703D-4081-88AC-B7828EB48637}" srcId="{F36A6303-A6A8-49CB-8D9A-F4EA09660B9D}" destId="{1D0B9DD0-5104-4221-AD25-C9678FEB089B}" srcOrd="0" destOrd="0" parTransId="{3DF20013-4433-4D66-9B16-A5FB90A1EDDB}" sibTransId="{E732E825-96B9-48AC-9459-DD3B18B971BA}"/>
    <dgm:cxn modelId="{070DFF82-B067-4014-AD32-D1007FA7DE1A}" type="presOf" srcId="{F36A6303-A6A8-49CB-8D9A-F4EA09660B9D}" destId="{B37FA8DC-B534-423A-AEDC-211D1A9951A0}" srcOrd="0" destOrd="0" presId="urn:microsoft.com/office/officeart/2005/8/layout/default"/>
    <dgm:cxn modelId="{8E6FCA99-1D96-44EC-B250-9551E82B0A1F}" type="presOf" srcId="{730CE01F-874B-4979-BB8C-45720F61354E}" destId="{42674992-F3A8-4D49-8928-A985DA0D941F}" srcOrd="0" destOrd="0" presId="urn:microsoft.com/office/officeart/2005/8/layout/default"/>
    <dgm:cxn modelId="{D1E699A4-91BA-4EF1-9361-E7492FEF3A22}" type="presOf" srcId="{1D0B9DD0-5104-4221-AD25-C9678FEB089B}" destId="{2863D89D-CAFE-472F-99A9-1D186D75E1E0}" srcOrd="0" destOrd="0" presId="urn:microsoft.com/office/officeart/2005/8/layout/default"/>
    <dgm:cxn modelId="{609524CA-6223-4F3D-B21D-264DC028E11F}" srcId="{F36A6303-A6A8-49CB-8D9A-F4EA09660B9D}" destId="{7D3F588F-A21B-4EA1-B02F-FEF5D22C1D8C}" srcOrd="3" destOrd="0" parTransId="{B14FF499-DC37-48E4-B738-735026B07CE0}" sibTransId="{3217E065-CD5A-4CEE-8156-456FC2062494}"/>
    <dgm:cxn modelId="{EC20F7DC-F039-4200-A1C1-ABAA9EDB773D}" srcId="{F36A6303-A6A8-49CB-8D9A-F4EA09660B9D}" destId="{730CE01F-874B-4979-BB8C-45720F61354E}" srcOrd="1" destOrd="0" parTransId="{52218D16-D629-4BEF-AA51-0E5332E54D6A}" sibTransId="{FFC0E6A6-DB81-4998-A242-417B191DCD2F}"/>
    <dgm:cxn modelId="{3A0A80E8-8D9B-47E4-944C-AF64634B361C}" srcId="{F36A6303-A6A8-49CB-8D9A-F4EA09660B9D}" destId="{EDAC9106-E8AA-4022-BB71-A63EAE6DB4D8}" srcOrd="4" destOrd="0" parTransId="{49C8B976-ACD9-4864-8C18-E74AA6479960}" sibTransId="{0A80D95F-3301-448B-A372-61C829651BBF}"/>
    <dgm:cxn modelId="{C7A38DFE-7F54-4234-B580-43ABF8A7804B}" type="presOf" srcId="{EDAC9106-E8AA-4022-BB71-A63EAE6DB4D8}" destId="{F811E104-571C-46DE-9050-32405F55520E}" srcOrd="0" destOrd="0" presId="urn:microsoft.com/office/officeart/2005/8/layout/default"/>
    <dgm:cxn modelId="{69B38A97-2337-4065-BF3B-3F12A92AEF6B}" type="presParOf" srcId="{B37FA8DC-B534-423A-AEDC-211D1A9951A0}" destId="{2863D89D-CAFE-472F-99A9-1D186D75E1E0}" srcOrd="0" destOrd="0" presId="urn:microsoft.com/office/officeart/2005/8/layout/default"/>
    <dgm:cxn modelId="{7B71902F-42ED-4B74-B072-63B2B6BCDCD4}" type="presParOf" srcId="{B37FA8DC-B534-423A-AEDC-211D1A9951A0}" destId="{E2814814-BC60-4CF0-9DB1-D0534F213A88}" srcOrd="1" destOrd="0" presId="urn:microsoft.com/office/officeart/2005/8/layout/default"/>
    <dgm:cxn modelId="{56556B54-5711-4CB3-A838-6BB283F21ADE}" type="presParOf" srcId="{B37FA8DC-B534-423A-AEDC-211D1A9951A0}" destId="{42674992-F3A8-4D49-8928-A985DA0D941F}" srcOrd="2" destOrd="0" presId="urn:microsoft.com/office/officeart/2005/8/layout/default"/>
    <dgm:cxn modelId="{4E4C4830-1132-49C1-B7D9-3921AFD009F3}" type="presParOf" srcId="{B37FA8DC-B534-423A-AEDC-211D1A9951A0}" destId="{D40BA96C-E783-4828-ADA8-DB32306590AB}" srcOrd="3" destOrd="0" presId="urn:microsoft.com/office/officeart/2005/8/layout/default"/>
    <dgm:cxn modelId="{37E084D6-573A-4CCC-AB60-C419E424B60C}" type="presParOf" srcId="{B37FA8DC-B534-423A-AEDC-211D1A9951A0}" destId="{475A0302-C9A7-4DC1-BB5C-109C829A2F1B}" srcOrd="4" destOrd="0" presId="urn:microsoft.com/office/officeart/2005/8/layout/default"/>
    <dgm:cxn modelId="{1E7FD686-5592-4905-BA23-1E45714A16E5}" type="presParOf" srcId="{B37FA8DC-B534-423A-AEDC-211D1A9951A0}" destId="{8D8E1B87-EDBA-4A6E-91D2-8C6AB59BB1E9}" srcOrd="5" destOrd="0" presId="urn:microsoft.com/office/officeart/2005/8/layout/default"/>
    <dgm:cxn modelId="{219BB4DD-5168-4F6A-BB0B-D48D4A08DD85}" type="presParOf" srcId="{B37FA8DC-B534-423A-AEDC-211D1A9951A0}" destId="{3BDD2D5F-7768-4165-8B3F-415E58F0EA03}" srcOrd="6" destOrd="0" presId="urn:microsoft.com/office/officeart/2005/8/layout/default"/>
    <dgm:cxn modelId="{F7B73DF2-C2DD-4780-84B4-BD6EC2A9E497}" type="presParOf" srcId="{B37FA8DC-B534-423A-AEDC-211D1A9951A0}" destId="{0CF9B2ED-C009-4EAA-A085-1FDB8244C810}" srcOrd="7" destOrd="0" presId="urn:microsoft.com/office/officeart/2005/8/layout/default"/>
    <dgm:cxn modelId="{6C1BE314-F2AE-4DD6-9DFC-A551A58ED99B}" type="presParOf" srcId="{B37FA8DC-B534-423A-AEDC-211D1A9951A0}" destId="{F811E104-571C-46DE-9050-32405F55520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0D096-53C8-4A3B-96FE-DFDF187BDBD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7851B6-BE58-4C64-B3C5-FB32908C7107}">
      <dgm:prSet/>
      <dgm:spPr/>
      <dgm:t>
        <a:bodyPr/>
        <a:lstStyle/>
        <a:p>
          <a:r>
            <a:rPr lang="en-US"/>
            <a:t>• Neighbourhoods with the highest crime rates were analyzed and visualized.</a:t>
          </a:r>
        </a:p>
      </dgm:t>
    </dgm:pt>
    <dgm:pt modelId="{BEC19D1D-4613-4E7E-B50E-5326BFD0A49A}" type="parTrans" cxnId="{0C977ED6-8EE2-426F-BC7D-094177E0316A}">
      <dgm:prSet/>
      <dgm:spPr/>
      <dgm:t>
        <a:bodyPr/>
        <a:lstStyle/>
        <a:p>
          <a:endParaRPr lang="en-US"/>
        </a:p>
      </dgm:t>
    </dgm:pt>
    <dgm:pt modelId="{7F5866EC-0E07-4C7D-8AEA-07B41F9F541A}" type="sibTrans" cxnId="{0C977ED6-8EE2-426F-BC7D-094177E0316A}">
      <dgm:prSet/>
      <dgm:spPr/>
      <dgm:t>
        <a:bodyPr/>
        <a:lstStyle/>
        <a:p>
          <a:endParaRPr lang="en-US"/>
        </a:p>
      </dgm:t>
    </dgm:pt>
    <dgm:pt modelId="{7A698B76-14D5-475E-986E-F6751E5CF34B}">
      <dgm:prSet/>
      <dgm:spPr/>
      <dgm:t>
        <a:bodyPr/>
        <a:lstStyle/>
        <a:p>
          <a:r>
            <a:rPr lang="en-US"/>
            <a:t>• Certain regions exhibited unique patterns of crime distribution by type.</a:t>
          </a:r>
        </a:p>
      </dgm:t>
    </dgm:pt>
    <dgm:pt modelId="{BCC0854E-A7C9-4E15-89DA-2B2CC5FFCB80}" type="parTrans" cxnId="{2015B86B-8F9E-4F71-B346-E976F815673D}">
      <dgm:prSet/>
      <dgm:spPr/>
      <dgm:t>
        <a:bodyPr/>
        <a:lstStyle/>
        <a:p>
          <a:endParaRPr lang="en-US"/>
        </a:p>
      </dgm:t>
    </dgm:pt>
    <dgm:pt modelId="{9CAFD71F-D04D-4B48-82C3-490F7DE18897}" type="sibTrans" cxnId="{2015B86B-8F9E-4F71-B346-E976F815673D}">
      <dgm:prSet/>
      <dgm:spPr/>
      <dgm:t>
        <a:bodyPr/>
        <a:lstStyle/>
        <a:p>
          <a:endParaRPr lang="en-US"/>
        </a:p>
      </dgm:t>
    </dgm:pt>
    <dgm:pt modelId="{67C343DE-D212-4B9A-8645-19B2E84C139D}">
      <dgm:prSet/>
      <dgm:spPr/>
      <dgm:t>
        <a:bodyPr/>
        <a:lstStyle/>
        <a:p>
          <a:r>
            <a:rPr lang="en-US"/>
            <a:t>• Safe zones were identified, providing opportunities for policy reinforcement.</a:t>
          </a:r>
        </a:p>
      </dgm:t>
    </dgm:pt>
    <dgm:pt modelId="{AF2659AC-3418-471E-9251-25B32B010972}" type="parTrans" cxnId="{A5131D60-0E60-4D31-8EAD-0EFB3B981575}">
      <dgm:prSet/>
      <dgm:spPr/>
      <dgm:t>
        <a:bodyPr/>
        <a:lstStyle/>
        <a:p>
          <a:endParaRPr lang="en-US"/>
        </a:p>
      </dgm:t>
    </dgm:pt>
    <dgm:pt modelId="{24867340-D2F9-49BA-85E1-D02418301A68}" type="sibTrans" cxnId="{A5131D60-0E60-4D31-8EAD-0EFB3B981575}">
      <dgm:prSet/>
      <dgm:spPr/>
      <dgm:t>
        <a:bodyPr/>
        <a:lstStyle/>
        <a:p>
          <a:endParaRPr lang="en-US"/>
        </a:p>
      </dgm:t>
    </dgm:pt>
    <dgm:pt modelId="{248C8FAF-DBFF-4946-AB82-F04B6C211C29}" type="pres">
      <dgm:prSet presAssocID="{0970D096-53C8-4A3B-96FE-DFDF187BDBDD}" presName="vert0" presStyleCnt="0">
        <dgm:presLayoutVars>
          <dgm:dir/>
          <dgm:animOne val="branch"/>
          <dgm:animLvl val="lvl"/>
        </dgm:presLayoutVars>
      </dgm:prSet>
      <dgm:spPr/>
    </dgm:pt>
    <dgm:pt modelId="{5CE569CC-0BBD-43A9-94C6-D349906C2CA0}" type="pres">
      <dgm:prSet presAssocID="{CF7851B6-BE58-4C64-B3C5-FB32908C7107}" presName="thickLine" presStyleLbl="alignNode1" presStyleIdx="0" presStyleCnt="3"/>
      <dgm:spPr/>
    </dgm:pt>
    <dgm:pt modelId="{185B2A6C-7AC1-42CD-AC55-351D487D6205}" type="pres">
      <dgm:prSet presAssocID="{CF7851B6-BE58-4C64-B3C5-FB32908C7107}" presName="horz1" presStyleCnt="0"/>
      <dgm:spPr/>
    </dgm:pt>
    <dgm:pt modelId="{0440E229-3B88-41C9-B41F-517FFF976169}" type="pres">
      <dgm:prSet presAssocID="{CF7851B6-BE58-4C64-B3C5-FB32908C7107}" presName="tx1" presStyleLbl="revTx" presStyleIdx="0" presStyleCnt="3"/>
      <dgm:spPr/>
    </dgm:pt>
    <dgm:pt modelId="{2843FF5C-C471-4E46-9DFB-5180655CB6F1}" type="pres">
      <dgm:prSet presAssocID="{CF7851B6-BE58-4C64-B3C5-FB32908C7107}" presName="vert1" presStyleCnt="0"/>
      <dgm:spPr/>
    </dgm:pt>
    <dgm:pt modelId="{481570AA-EEC0-4578-BCCA-57FF2C34052D}" type="pres">
      <dgm:prSet presAssocID="{7A698B76-14D5-475E-986E-F6751E5CF34B}" presName="thickLine" presStyleLbl="alignNode1" presStyleIdx="1" presStyleCnt="3"/>
      <dgm:spPr/>
    </dgm:pt>
    <dgm:pt modelId="{0E7D4535-4369-4A13-A2B7-39233EF552B0}" type="pres">
      <dgm:prSet presAssocID="{7A698B76-14D5-475E-986E-F6751E5CF34B}" presName="horz1" presStyleCnt="0"/>
      <dgm:spPr/>
    </dgm:pt>
    <dgm:pt modelId="{AE73A0D5-AC54-4012-8F2E-A6D9385E87C9}" type="pres">
      <dgm:prSet presAssocID="{7A698B76-14D5-475E-986E-F6751E5CF34B}" presName="tx1" presStyleLbl="revTx" presStyleIdx="1" presStyleCnt="3"/>
      <dgm:spPr/>
    </dgm:pt>
    <dgm:pt modelId="{8ED2CA4F-9161-47C6-97E6-69308B04E9B7}" type="pres">
      <dgm:prSet presAssocID="{7A698B76-14D5-475E-986E-F6751E5CF34B}" presName="vert1" presStyleCnt="0"/>
      <dgm:spPr/>
    </dgm:pt>
    <dgm:pt modelId="{B4BDB6D5-7801-4594-BC2B-8C19F41A9E18}" type="pres">
      <dgm:prSet presAssocID="{67C343DE-D212-4B9A-8645-19B2E84C139D}" presName="thickLine" presStyleLbl="alignNode1" presStyleIdx="2" presStyleCnt="3"/>
      <dgm:spPr/>
    </dgm:pt>
    <dgm:pt modelId="{A86B9141-CE42-4124-987C-694B3CE290A3}" type="pres">
      <dgm:prSet presAssocID="{67C343DE-D212-4B9A-8645-19B2E84C139D}" presName="horz1" presStyleCnt="0"/>
      <dgm:spPr/>
    </dgm:pt>
    <dgm:pt modelId="{DB158A02-5A70-4073-A074-9D91CAA2371B}" type="pres">
      <dgm:prSet presAssocID="{67C343DE-D212-4B9A-8645-19B2E84C139D}" presName="tx1" presStyleLbl="revTx" presStyleIdx="2" presStyleCnt="3"/>
      <dgm:spPr/>
    </dgm:pt>
    <dgm:pt modelId="{7E54332B-90F1-4D1D-9314-BE050590BCD8}" type="pres">
      <dgm:prSet presAssocID="{67C343DE-D212-4B9A-8645-19B2E84C139D}" presName="vert1" presStyleCnt="0"/>
      <dgm:spPr/>
    </dgm:pt>
  </dgm:ptLst>
  <dgm:cxnLst>
    <dgm:cxn modelId="{29C7A92D-8998-41ED-9DD7-C1AB44E89654}" type="presOf" srcId="{67C343DE-D212-4B9A-8645-19B2E84C139D}" destId="{DB158A02-5A70-4073-A074-9D91CAA2371B}" srcOrd="0" destOrd="0" presId="urn:microsoft.com/office/officeart/2008/layout/LinedList"/>
    <dgm:cxn modelId="{A5131D60-0E60-4D31-8EAD-0EFB3B981575}" srcId="{0970D096-53C8-4A3B-96FE-DFDF187BDBDD}" destId="{67C343DE-D212-4B9A-8645-19B2E84C139D}" srcOrd="2" destOrd="0" parTransId="{AF2659AC-3418-471E-9251-25B32B010972}" sibTransId="{24867340-D2F9-49BA-85E1-D02418301A68}"/>
    <dgm:cxn modelId="{9DE49A4B-F2F9-4D33-AC85-FEB50DFF821C}" type="presOf" srcId="{CF7851B6-BE58-4C64-B3C5-FB32908C7107}" destId="{0440E229-3B88-41C9-B41F-517FFF976169}" srcOrd="0" destOrd="0" presId="urn:microsoft.com/office/officeart/2008/layout/LinedList"/>
    <dgm:cxn modelId="{2015B86B-8F9E-4F71-B346-E976F815673D}" srcId="{0970D096-53C8-4A3B-96FE-DFDF187BDBDD}" destId="{7A698B76-14D5-475E-986E-F6751E5CF34B}" srcOrd="1" destOrd="0" parTransId="{BCC0854E-A7C9-4E15-89DA-2B2CC5FFCB80}" sibTransId="{9CAFD71F-D04D-4B48-82C3-490F7DE18897}"/>
    <dgm:cxn modelId="{A46DA96D-2967-4B5A-BE82-A48C329B1F82}" type="presOf" srcId="{7A698B76-14D5-475E-986E-F6751E5CF34B}" destId="{AE73A0D5-AC54-4012-8F2E-A6D9385E87C9}" srcOrd="0" destOrd="0" presId="urn:microsoft.com/office/officeart/2008/layout/LinedList"/>
    <dgm:cxn modelId="{0C977ED6-8EE2-426F-BC7D-094177E0316A}" srcId="{0970D096-53C8-4A3B-96FE-DFDF187BDBDD}" destId="{CF7851B6-BE58-4C64-B3C5-FB32908C7107}" srcOrd="0" destOrd="0" parTransId="{BEC19D1D-4613-4E7E-B50E-5326BFD0A49A}" sibTransId="{7F5866EC-0E07-4C7D-8AEA-07B41F9F541A}"/>
    <dgm:cxn modelId="{E4D2A9DB-99EF-4C89-A460-9DEBDAD82422}" type="presOf" srcId="{0970D096-53C8-4A3B-96FE-DFDF187BDBDD}" destId="{248C8FAF-DBFF-4946-AB82-F04B6C211C29}" srcOrd="0" destOrd="0" presId="urn:microsoft.com/office/officeart/2008/layout/LinedList"/>
    <dgm:cxn modelId="{486779D8-57E9-49F9-B00B-BF3475A5B449}" type="presParOf" srcId="{248C8FAF-DBFF-4946-AB82-F04B6C211C29}" destId="{5CE569CC-0BBD-43A9-94C6-D349906C2CA0}" srcOrd="0" destOrd="0" presId="urn:microsoft.com/office/officeart/2008/layout/LinedList"/>
    <dgm:cxn modelId="{5A9BADF6-8179-4B5F-B02A-1C95B366E760}" type="presParOf" srcId="{248C8FAF-DBFF-4946-AB82-F04B6C211C29}" destId="{185B2A6C-7AC1-42CD-AC55-351D487D6205}" srcOrd="1" destOrd="0" presId="urn:microsoft.com/office/officeart/2008/layout/LinedList"/>
    <dgm:cxn modelId="{4D885541-43DB-4836-A5A8-1DB09510B0F9}" type="presParOf" srcId="{185B2A6C-7AC1-42CD-AC55-351D487D6205}" destId="{0440E229-3B88-41C9-B41F-517FFF976169}" srcOrd="0" destOrd="0" presId="urn:microsoft.com/office/officeart/2008/layout/LinedList"/>
    <dgm:cxn modelId="{4E328DF4-DE64-4D66-8ED2-A10745A877AB}" type="presParOf" srcId="{185B2A6C-7AC1-42CD-AC55-351D487D6205}" destId="{2843FF5C-C471-4E46-9DFB-5180655CB6F1}" srcOrd="1" destOrd="0" presId="urn:microsoft.com/office/officeart/2008/layout/LinedList"/>
    <dgm:cxn modelId="{83971705-FD8A-4497-87CB-D60F6D3F2D7D}" type="presParOf" srcId="{248C8FAF-DBFF-4946-AB82-F04B6C211C29}" destId="{481570AA-EEC0-4578-BCCA-57FF2C34052D}" srcOrd="2" destOrd="0" presId="urn:microsoft.com/office/officeart/2008/layout/LinedList"/>
    <dgm:cxn modelId="{1FBC5044-C38A-4B5D-A11E-807F0E4A387E}" type="presParOf" srcId="{248C8FAF-DBFF-4946-AB82-F04B6C211C29}" destId="{0E7D4535-4369-4A13-A2B7-39233EF552B0}" srcOrd="3" destOrd="0" presId="urn:microsoft.com/office/officeart/2008/layout/LinedList"/>
    <dgm:cxn modelId="{3B8B3E22-FD77-4EFB-969C-844346405776}" type="presParOf" srcId="{0E7D4535-4369-4A13-A2B7-39233EF552B0}" destId="{AE73A0D5-AC54-4012-8F2E-A6D9385E87C9}" srcOrd="0" destOrd="0" presId="urn:microsoft.com/office/officeart/2008/layout/LinedList"/>
    <dgm:cxn modelId="{85D4DEC2-F5BC-43E6-B114-CAC15BDADC7C}" type="presParOf" srcId="{0E7D4535-4369-4A13-A2B7-39233EF552B0}" destId="{8ED2CA4F-9161-47C6-97E6-69308B04E9B7}" srcOrd="1" destOrd="0" presId="urn:microsoft.com/office/officeart/2008/layout/LinedList"/>
    <dgm:cxn modelId="{A1D8D078-6853-4CE6-8D28-D32EBBD4BE36}" type="presParOf" srcId="{248C8FAF-DBFF-4946-AB82-F04B6C211C29}" destId="{B4BDB6D5-7801-4594-BC2B-8C19F41A9E18}" srcOrd="4" destOrd="0" presId="urn:microsoft.com/office/officeart/2008/layout/LinedList"/>
    <dgm:cxn modelId="{920AE872-DA3C-4FFF-AD23-AA62E229F890}" type="presParOf" srcId="{248C8FAF-DBFF-4946-AB82-F04B6C211C29}" destId="{A86B9141-CE42-4124-987C-694B3CE290A3}" srcOrd="5" destOrd="0" presId="urn:microsoft.com/office/officeart/2008/layout/LinedList"/>
    <dgm:cxn modelId="{474832F3-8F27-45C0-95E3-48206F751DAC}" type="presParOf" srcId="{A86B9141-CE42-4124-987C-694B3CE290A3}" destId="{DB158A02-5A70-4073-A074-9D91CAA2371B}" srcOrd="0" destOrd="0" presId="urn:microsoft.com/office/officeart/2008/layout/LinedList"/>
    <dgm:cxn modelId="{60726DA0-E3CC-469C-8DF6-613D4333BBCE}" type="presParOf" srcId="{A86B9141-CE42-4124-987C-694B3CE290A3}" destId="{7E54332B-90F1-4D1D-9314-BE050590BC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CBBCD9-96A9-4073-8F7A-117AEF80AF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C35850A-731C-446F-8ABE-D89FF32A42BC}">
      <dgm:prSet/>
      <dgm:spPr/>
      <dgm:t>
        <a:bodyPr/>
        <a:lstStyle/>
        <a:p>
          <a:r>
            <a:rPr lang="en-US"/>
            <a:t>• The study demonstrates how data science can aid urban safety planning.</a:t>
          </a:r>
        </a:p>
      </dgm:t>
    </dgm:pt>
    <dgm:pt modelId="{E236AE47-0028-4307-B1EE-774B2F2C67B6}" type="parTrans" cxnId="{2D7DDDBA-E3F5-430E-B4A5-CB1ED13744EC}">
      <dgm:prSet/>
      <dgm:spPr/>
      <dgm:t>
        <a:bodyPr/>
        <a:lstStyle/>
        <a:p>
          <a:endParaRPr lang="en-US"/>
        </a:p>
      </dgm:t>
    </dgm:pt>
    <dgm:pt modelId="{6E4DA8BF-23BD-4FE7-8626-96A697F8C448}" type="sibTrans" cxnId="{2D7DDDBA-E3F5-430E-B4A5-CB1ED13744EC}">
      <dgm:prSet/>
      <dgm:spPr/>
      <dgm:t>
        <a:bodyPr/>
        <a:lstStyle/>
        <a:p>
          <a:endParaRPr lang="en-US"/>
        </a:p>
      </dgm:t>
    </dgm:pt>
    <dgm:pt modelId="{E3255EAE-344A-4DD1-9AA8-F1BB141C8C96}">
      <dgm:prSet/>
      <dgm:spPr/>
      <dgm:t>
        <a:bodyPr/>
        <a:lstStyle/>
        <a:p>
          <a:r>
            <a:rPr lang="en-US"/>
            <a:t>• Visualizations and clustering provide actionable insights for decision-makers.</a:t>
          </a:r>
        </a:p>
      </dgm:t>
    </dgm:pt>
    <dgm:pt modelId="{8B5791E0-5530-49AA-8691-7A6D871F2523}" type="parTrans" cxnId="{4BC006A4-2974-43E1-9A3A-C6599EC3E294}">
      <dgm:prSet/>
      <dgm:spPr/>
      <dgm:t>
        <a:bodyPr/>
        <a:lstStyle/>
        <a:p>
          <a:endParaRPr lang="en-US"/>
        </a:p>
      </dgm:t>
    </dgm:pt>
    <dgm:pt modelId="{B9CC295B-CA83-4B8E-9C63-9C84BD93B418}" type="sibTrans" cxnId="{4BC006A4-2974-43E1-9A3A-C6599EC3E294}">
      <dgm:prSet/>
      <dgm:spPr/>
      <dgm:t>
        <a:bodyPr/>
        <a:lstStyle/>
        <a:p>
          <a:endParaRPr lang="en-US"/>
        </a:p>
      </dgm:t>
    </dgm:pt>
    <dgm:pt modelId="{9650746C-5CE4-4937-A70A-BA86B09A528F}">
      <dgm:prSet/>
      <dgm:spPr/>
      <dgm:t>
        <a:bodyPr/>
        <a:lstStyle/>
        <a:p>
          <a:r>
            <a:rPr lang="en-US"/>
            <a:t>• Future work: integrating real-time data for dynamic monitoring.</a:t>
          </a:r>
        </a:p>
      </dgm:t>
    </dgm:pt>
    <dgm:pt modelId="{94280552-BB39-4A06-9E40-301EC11A55DD}" type="parTrans" cxnId="{0DF8B94F-02A9-4B6D-824D-8B5BA321E13D}">
      <dgm:prSet/>
      <dgm:spPr/>
      <dgm:t>
        <a:bodyPr/>
        <a:lstStyle/>
        <a:p>
          <a:endParaRPr lang="en-US"/>
        </a:p>
      </dgm:t>
    </dgm:pt>
    <dgm:pt modelId="{45799AE9-907A-4824-808B-155A657B8B03}" type="sibTrans" cxnId="{0DF8B94F-02A9-4B6D-824D-8B5BA321E13D}">
      <dgm:prSet/>
      <dgm:spPr/>
      <dgm:t>
        <a:bodyPr/>
        <a:lstStyle/>
        <a:p>
          <a:endParaRPr lang="en-US"/>
        </a:p>
      </dgm:t>
    </dgm:pt>
    <dgm:pt modelId="{CC50AE48-42AA-45EB-8A66-4204789D374D}" type="pres">
      <dgm:prSet presAssocID="{C9CBBCD9-96A9-4073-8F7A-117AEF80AF01}" presName="root" presStyleCnt="0">
        <dgm:presLayoutVars>
          <dgm:dir/>
          <dgm:resizeHandles val="exact"/>
        </dgm:presLayoutVars>
      </dgm:prSet>
      <dgm:spPr/>
    </dgm:pt>
    <dgm:pt modelId="{55792DE7-1650-4D07-869D-F98912ED227E}" type="pres">
      <dgm:prSet presAssocID="{3C35850A-731C-446F-8ABE-D89FF32A42BC}" presName="compNode" presStyleCnt="0"/>
      <dgm:spPr/>
    </dgm:pt>
    <dgm:pt modelId="{8C75D38D-7E71-48C6-9892-C9BBDC7BB904}" type="pres">
      <dgm:prSet presAssocID="{3C35850A-731C-446F-8ABE-D89FF32A42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C783784-7756-48F9-98C3-027CEFD93628}" type="pres">
      <dgm:prSet presAssocID="{3C35850A-731C-446F-8ABE-D89FF32A42BC}" presName="spaceRect" presStyleCnt="0"/>
      <dgm:spPr/>
    </dgm:pt>
    <dgm:pt modelId="{1A424673-FD03-40FD-9F4F-973D870F15E0}" type="pres">
      <dgm:prSet presAssocID="{3C35850A-731C-446F-8ABE-D89FF32A42BC}" presName="textRect" presStyleLbl="revTx" presStyleIdx="0" presStyleCnt="3">
        <dgm:presLayoutVars>
          <dgm:chMax val="1"/>
          <dgm:chPref val="1"/>
        </dgm:presLayoutVars>
      </dgm:prSet>
      <dgm:spPr/>
    </dgm:pt>
    <dgm:pt modelId="{20468641-53E3-4316-9501-6F9458146DBE}" type="pres">
      <dgm:prSet presAssocID="{6E4DA8BF-23BD-4FE7-8626-96A697F8C448}" presName="sibTrans" presStyleCnt="0"/>
      <dgm:spPr/>
    </dgm:pt>
    <dgm:pt modelId="{F464F215-34FB-4103-98E6-0B289442F1D8}" type="pres">
      <dgm:prSet presAssocID="{E3255EAE-344A-4DD1-9AA8-F1BB141C8C96}" presName="compNode" presStyleCnt="0"/>
      <dgm:spPr/>
    </dgm:pt>
    <dgm:pt modelId="{95DA94CC-2CEE-4A3B-A6BE-3795661D7B3A}" type="pres">
      <dgm:prSet presAssocID="{E3255EAE-344A-4DD1-9AA8-F1BB141C8C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E7F714D-8E52-4864-9320-1405EF63AF48}" type="pres">
      <dgm:prSet presAssocID="{E3255EAE-344A-4DD1-9AA8-F1BB141C8C96}" presName="spaceRect" presStyleCnt="0"/>
      <dgm:spPr/>
    </dgm:pt>
    <dgm:pt modelId="{2BE914C2-DCE2-49BD-8CF2-09DAD0FB8D47}" type="pres">
      <dgm:prSet presAssocID="{E3255EAE-344A-4DD1-9AA8-F1BB141C8C96}" presName="textRect" presStyleLbl="revTx" presStyleIdx="1" presStyleCnt="3">
        <dgm:presLayoutVars>
          <dgm:chMax val="1"/>
          <dgm:chPref val="1"/>
        </dgm:presLayoutVars>
      </dgm:prSet>
      <dgm:spPr/>
    </dgm:pt>
    <dgm:pt modelId="{C6394A90-73B7-4CA1-B10A-DC8F092515E3}" type="pres">
      <dgm:prSet presAssocID="{B9CC295B-CA83-4B8E-9C63-9C84BD93B418}" presName="sibTrans" presStyleCnt="0"/>
      <dgm:spPr/>
    </dgm:pt>
    <dgm:pt modelId="{57C552F2-77A0-4130-A77B-984FAA34B629}" type="pres">
      <dgm:prSet presAssocID="{9650746C-5CE4-4937-A70A-BA86B09A528F}" presName="compNode" presStyleCnt="0"/>
      <dgm:spPr/>
    </dgm:pt>
    <dgm:pt modelId="{C7FB8D68-5747-4CB5-9193-D629BEE4942B}" type="pres">
      <dgm:prSet presAssocID="{9650746C-5CE4-4937-A70A-BA86B09A52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C2F4ADD-40AA-4962-B6EB-27E1422AF451}" type="pres">
      <dgm:prSet presAssocID="{9650746C-5CE4-4937-A70A-BA86B09A528F}" presName="spaceRect" presStyleCnt="0"/>
      <dgm:spPr/>
    </dgm:pt>
    <dgm:pt modelId="{DB7314FB-EA20-4300-8C59-E3E6AD8B515B}" type="pres">
      <dgm:prSet presAssocID="{9650746C-5CE4-4937-A70A-BA86B09A52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84AA0B-7968-42C3-A36A-250D71A21A5B}" type="presOf" srcId="{C9CBBCD9-96A9-4073-8F7A-117AEF80AF01}" destId="{CC50AE48-42AA-45EB-8A66-4204789D374D}" srcOrd="0" destOrd="0" presId="urn:microsoft.com/office/officeart/2018/2/layout/IconLabelList"/>
    <dgm:cxn modelId="{0DF8B94F-02A9-4B6D-824D-8B5BA321E13D}" srcId="{C9CBBCD9-96A9-4073-8F7A-117AEF80AF01}" destId="{9650746C-5CE4-4937-A70A-BA86B09A528F}" srcOrd="2" destOrd="0" parTransId="{94280552-BB39-4A06-9E40-301EC11A55DD}" sibTransId="{45799AE9-907A-4824-808B-155A657B8B03}"/>
    <dgm:cxn modelId="{B0078D9B-3859-4AD1-941B-6D1ABE73DBD0}" type="presOf" srcId="{3C35850A-731C-446F-8ABE-D89FF32A42BC}" destId="{1A424673-FD03-40FD-9F4F-973D870F15E0}" srcOrd="0" destOrd="0" presId="urn:microsoft.com/office/officeart/2018/2/layout/IconLabelList"/>
    <dgm:cxn modelId="{4BC006A4-2974-43E1-9A3A-C6599EC3E294}" srcId="{C9CBBCD9-96A9-4073-8F7A-117AEF80AF01}" destId="{E3255EAE-344A-4DD1-9AA8-F1BB141C8C96}" srcOrd="1" destOrd="0" parTransId="{8B5791E0-5530-49AA-8691-7A6D871F2523}" sibTransId="{B9CC295B-CA83-4B8E-9C63-9C84BD93B418}"/>
    <dgm:cxn modelId="{4D3430A7-BE05-4B8B-BDB2-898AE190D574}" type="presOf" srcId="{E3255EAE-344A-4DD1-9AA8-F1BB141C8C96}" destId="{2BE914C2-DCE2-49BD-8CF2-09DAD0FB8D47}" srcOrd="0" destOrd="0" presId="urn:microsoft.com/office/officeart/2018/2/layout/IconLabelList"/>
    <dgm:cxn modelId="{2D7DDDBA-E3F5-430E-B4A5-CB1ED13744EC}" srcId="{C9CBBCD9-96A9-4073-8F7A-117AEF80AF01}" destId="{3C35850A-731C-446F-8ABE-D89FF32A42BC}" srcOrd="0" destOrd="0" parTransId="{E236AE47-0028-4307-B1EE-774B2F2C67B6}" sibTransId="{6E4DA8BF-23BD-4FE7-8626-96A697F8C448}"/>
    <dgm:cxn modelId="{EA6B74F9-B3FC-4833-86C6-DEF764E71105}" type="presOf" srcId="{9650746C-5CE4-4937-A70A-BA86B09A528F}" destId="{DB7314FB-EA20-4300-8C59-E3E6AD8B515B}" srcOrd="0" destOrd="0" presId="urn:microsoft.com/office/officeart/2018/2/layout/IconLabelList"/>
    <dgm:cxn modelId="{841E06AC-CE4F-4A11-B5E6-B3CA024E703B}" type="presParOf" srcId="{CC50AE48-42AA-45EB-8A66-4204789D374D}" destId="{55792DE7-1650-4D07-869D-F98912ED227E}" srcOrd="0" destOrd="0" presId="urn:microsoft.com/office/officeart/2018/2/layout/IconLabelList"/>
    <dgm:cxn modelId="{44C33ED2-A905-42E3-B845-D3ED9E88E103}" type="presParOf" srcId="{55792DE7-1650-4D07-869D-F98912ED227E}" destId="{8C75D38D-7E71-48C6-9892-C9BBDC7BB904}" srcOrd="0" destOrd="0" presId="urn:microsoft.com/office/officeart/2018/2/layout/IconLabelList"/>
    <dgm:cxn modelId="{7683876D-232C-4777-9CCB-1FC4CDE9B00E}" type="presParOf" srcId="{55792DE7-1650-4D07-869D-F98912ED227E}" destId="{7C783784-7756-48F9-98C3-027CEFD93628}" srcOrd="1" destOrd="0" presId="urn:microsoft.com/office/officeart/2018/2/layout/IconLabelList"/>
    <dgm:cxn modelId="{AC3E6D30-B265-4577-8C50-986D410E219E}" type="presParOf" srcId="{55792DE7-1650-4D07-869D-F98912ED227E}" destId="{1A424673-FD03-40FD-9F4F-973D870F15E0}" srcOrd="2" destOrd="0" presId="urn:microsoft.com/office/officeart/2018/2/layout/IconLabelList"/>
    <dgm:cxn modelId="{2CF3B994-96D7-471C-B6E8-873F38887533}" type="presParOf" srcId="{CC50AE48-42AA-45EB-8A66-4204789D374D}" destId="{20468641-53E3-4316-9501-6F9458146DBE}" srcOrd="1" destOrd="0" presId="urn:microsoft.com/office/officeart/2018/2/layout/IconLabelList"/>
    <dgm:cxn modelId="{08B07E30-362A-4E18-A3B6-62126F2021C2}" type="presParOf" srcId="{CC50AE48-42AA-45EB-8A66-4204789D374D}" destId="{F464F215-34FB-4103-98E6-0B289442F1D8}" srcOrd="2" destOrd="0" presId="urn:microsoft.com/office/officeart/2018/2/layout/IconLabelList"/>
    <dgm:cxn modelId="{6CA647F3-185F-48DC-8215-8F08EC88088C}" type="presParOf" srcId="{F464F215-34FB-4103-98E6-0B289442F1D8}" destId="{95DA94CC-2CEE-4A3B-A6BE-3795661D7B3A}" srcOrd="0" destOrd="0" presId="urn:microsoft.com/office/officeart/2018/2/layout/IconLabelList"/>
    <dgm:cxn modelId="{972EC7C3-2083-4B2B-A02B-1635F0044067}" type="presParOf" srcId="{F464F215-34FB-4103-98E6-0B289442F1D8}" destId="{9E7F714D-8E52-4864-9320-1405EF63AF48}" srcOrd="1" destOrd="0" presId="urn:microsoft.com/office/officeart/2018/2/layout/IconLabelList"/>
    <dgm:cxn modelId="{9B2DD3AB-AC76-4A43-9E99-700395204751}" type="presParOf" srcId="{F464F215-34FB-4103-98E6-0B289442F1D8}" destId="{2BE914C2-DCE2-49BD-8CF2-09DAD0FB8D47}" srcOrd="2" destOrd="0" presId="urn:microsoft.com/office/officeart/2018/2/layout/IconLabelList"/>
    <dgm:cxn modelId="{74C1DFF3-71CD-4B6C-A699-FEB5D01F1FCB}" type="presParOf" srcId="{CC50AE48-42AA-45EB-8A66-4204789D374D}" destId="{C6394A90-73B7-4CA1-B10A-DC8F092515E3}" srcOrd="3" destOrd="0" presId="urn:microsoft.com/office/officeart/2018/2/layout/IconLabelList"/>
    <dgm:cxn modelId="{CFAE54DC-9CE9-4FCB-B052-BE4365B41B9D}" type="presParOf" srcId="{CC50AE48-42AA-45EB-8A66-4204789D374D}" destId="{57C552F2-77A0-4130-A77B-984FAA34B629}" srcOrd="4" destOrd="0" presId="urn:microsoft.com/office/officeart/2018/2/layout/IconLabelList"/>
    <dgm:cxn modelId="{4AB62691-CCC8-4003-9139-685F1A1AE2F8}" type="presParOf" srcId="{57C552F2-77A0-4130-A77B-984FAA34B629}" destId="{C7FB8D68-5747-4CB5-9193-D629BEE4942B}" srcOrd="0" destOrd="0" presId="urn:microsoft.com/office/officeart/2018/2/layout/IconLabelList"/>
    <dgm:cxn modelId="{8E1D7F99-8D51-4F11-9051-11C75957F0E6}" type="presParOf" srcId="{57C552F2-77A0-4130-A77B-984FAA34B629}" destId="{4C2F4ADD-40AA-4962-B6EB-27E1422AF451}" srcOrd="1" destOrd="0" presId="urn:microsoft.com/office/officeart/2018/2/layout/IconLabelList"/>
    <dgm:cxn modelId="{1CD97E61-C80E-4DF9-840E-263882FA2174}" type="presParOf" srcId="{57C552F2-77A0-4130-A77B-984FAA34B629}" destId="{DB7314FB-EA20-4300-8C59-E3E6AD8B51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DB263-7B47-457A-9990-90BD1BF17C45}">
      <dsp:nvSpPr>
        <dsp:cNvPr id="0" name=""/>
        <dsp:cNvSpPr/>
      </dsp:nvSpPr>
      <dsp:spPr>
        <a:xfrm>
          <a:off x="0" y="68971"/>
          <a:ext cx="3968747" cy="17714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 Data Science Capstone Project – Week 5</a:t>
          </a:r>
        </a:p>
      </dsp:txBody>
      <dsp:txXfrm>
        <a:off x="86475" y="155446"/>
        <a:ext cx="3795797" cy="1598503"/>
      </dsp:txXfrm>
    </dsp:sp>
    <dsp:sp modelId="{2EFBDF09-6192-4E8F-9DEA-3C3BA8A2E5DA}">
      <dsp:nvSpPr>
        <dsp:cNvPr id="0" name=""/>
        <dsp:cNvSpPr/>
      </dsp:nvSpPr>
      <dsp:spPr>
        <a:xfrm>
          <a:off x="0" y="1912424"/>
          <a:ext cx="3968747" cy="177145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Utilizing data-driven insights to improve urban planning and safety strategies.</a:t>
          </a:r>
        </a:p>
      </dsp:txBody>
      <dsp:txXfrm>
        <a:off x="86475" y="1998899"/>
        <a:ext cx="3795797" cy="1598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ED558-5509-4CD3-A3DF-0BD34B620E44}">
      <dsp:nvSpPr>
        <dsp:cNvPr id="0" name=""/>
        <dsp:cNvSpPr/>
      </dsp:nvSpPr>
      <dsp:spPr>
        <a:xfrm>
          <a:off x="1397" y="520221"/>
          <a:ext cx="1108379" cy="26881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4" tIns="330200" rIns="864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Identify neighbourhoods in Fredericton with the most and least reported crimes.</a:t>
          </a:r>
        </a:p>
      </dsp:txBody>
      <dsp:txXfrm>
        <a:off x="1397" y="1541726"/>
        <a:ext cx="1108379" cy="1612902"/>
      </dsp:txXfrm>
    </dsp:sp>
    <dsp:sp modelId="{7D53A969-2EDE-4DA1-800A-BD1B4AD2EBC5}">
      <dsp:nvSpPr>
        <dsp:cNvPr id="0" name=""/>
        <dsp:cNvSpPr/>
      </dsp:nvSpPr>
      <dsp:spPr>
        <a:xfrm>
          <a:off x="322827" y="1243615"/>
          <a:ext cx="465519" cy="46551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94" tIns="12700" rIns="36294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</a:t>
          </a:r>
        </a:p>
      </dsp:txBody>
      <dsp:txXfrm>
        <a:off x="391001" y="1311789"/>
        <a:ext cx="329171" cy="329171"/>
      </dsp:txXfrm>
    </dsp:sp>
    <dsp:sp modelId="{2D715B60-92E2-46C2-9F55-C33E87B4C7D9}">
      <dsp:nvSpPr>
        <dsp:cNvPr id="0" name=""/>
        <dsp:cNvSpPr/>
      </dsp:nvSpPr>
      <dsp:spPr>
        <a:xfrm>
          <a:off x="1397" y="3211601"/>
          <a:ext cx="1108379" cy="72"/>
        </a:xfrm>
        <a:prstGeom prst="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419125"/>
              <a:satOff val="5687"/>
              <a:lumOff val="123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6FAB6F-8DF2-49EB-99C9-8A6A797BE170}">
      <dsp:nvSpPr>
        <dsp:cNvPr id="0" name=""/>
        <dsp:cNvSpPr/>
      </dsp:nvSpPr>
      <dsp:spPr>
        <a:xfrm>
          <a:off x="1220614" y="520221"/>
          <a:ext cx="1108379" cy="2688171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4" tIns="330200" rIns="864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Analyze patterns of crime types across various regions.</a:t>
          </a:r>
        </a:p>
      </dsp:txBody>
      <dsp:txXfrm>
        <a:off x="1220614" y="1541726"/>
        <a:ext cx="1108379" cy="1612902"/>
      </dsp:txXfrm>
    </dsp:sp>
    <dsp:sp modelId="{9BAB5A87-E003-46B3-B17B-0B8C72B89964}">
      <dsp:nvSpPr>
        <dsp:cNvPr id="0" name=""/>
        <dsp:cNvSpPr/>
      </dsp:nvSpPr>
      <dsp:spPr>
        <a:xfrm>
          <a:off x="1542043" y="1243615"/>
          <a:ext cx="465519" cy="465519"/>
        </a:xfrm>
        <a:prstGeom prst="ellipse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838251"/>
              <a:satOff val="11375"/>
              <a:lumOff val="24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94" tIns="12700" rIns="36294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</a:t>
          </a:r>
        </a:p>
      </dsp:txBody>
      <dsp:txXfrm>
        <a:off x="1610217" y="1311789"/>
        <a:ext cx="329171" cy="329171"/>
      </dsp:txXfrm>
    </dsp:sp>
    <dsp:sp modelId="{B924019E-41FE-4637-B62E-4EBFB389E550}">
      <dsp:nvSpPr>
        <dsp:cNvPr id="0" name=""/>
        <dsp:cNvSpPr/>
      </dsp:nvSpPr>
      <dsp:spPr>
        <a:xfrm>
          <a:off x="1220614" y="3211601"/>
          <a:ext cx="1108379" cy="72"/>
        </a:xfrm>
        <a:prstGeom prst="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257376"/>
              <a:satOff val="17062"/>
              <a:lumOff val="36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B23879-DBFF-4BBE-8EFF-2AC83BFF13BA}">
      <dsp:nvSpPr>
        <dsp:cNvPr id="0" name=""/>
        <dsp:cNvSpPr/>
      </dsp:nvSpPr>
      <dsp:spPr>
        <a:xfrm>
          <a:off x="2439830" y="520221"/>
          <a:ext cx="1108379" cy="2688171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4" tIns="330200" rIns="864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Pinpoint geographic hotspots and safe zones using advanced geospatial tools.</a:t>
          </a:r>
        </a:p>
      </dsp:txBody>
      <dsp:txXfrm>
        <a:off x="2439830" y="1541726"/>
        <a:ext cx="1108379" cy="1612902"/>
      </dsp:txXfrm>
    </dsp:sp>
    <dsp:sp modelId="{4B8D281D-FD04-4703-82BC-649B111B9ABA}">
      <dsp:nvSpPr>
        <dsp:cNvPr id="0" name=""/>
        <dsp:cNvSpPr/>
      </dsp:nvSpPr>
      <dsp:spPr>
        <a:xfrm>
          <a:off x="2761260" y="1243615"/>
          <a:ext cx="465519" cy="465519"/>
        </a:xfrm>
        <a:prstGeom prst="ellipse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676501"/>
              <a:satOff val="22749"/>
              <a:lumOff val="49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94" tIns="12700" rIns="36294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</a:t>
          </a:r>
        </a:p>
      </dsp:txBody>
      <dsp:txXfrm>
        <a:off x="2829434" y="1311789"/>
        <a:ext cx="329171" cy="329171"/>
      </dsp:txXfrm>
    </dsp:sp>
    <dsp:sp modelId="{5F3440ED-B2CF-47E5-8112-F5DD26106492}">
      <dsp:nvSpPr>
        <dsp:cNvPr id="0" name=""/>
        <dsp:cNvSpPr/>
      </dsp:nvSpPr>
      <dsp:spPr>
        <a:xfrm>
          <a:off x="2439830" y="3211601"/>
          <a:ext cx="1108379" cy="72"/>
        </a:xfrm>
        <a:prstGeom prst="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095626"/>
              <a:satOff val="28436"/>
              <a:lumOff val="61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2EDF55-1A23-47BD-B977-7A984F0AD207}">
      <dsp:nvSpPr>
        <dsp:cNvPr id="0" name=""/>
        <dsp:cNvSpPr/>
      </dsp:nvSpPr>
      <dsp:spPr>
        <a:xfrm>
          <a:off x="3659047" y="520221"/>
          <a:ext cx="1108379" cy="2688171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4" tIns="330200" rIns="864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Leverage location-based data for actionable insights.</a:t>
          </a:r>
        </a:p>
      </dsp:txBody>
      <dsp:txXfrm>
        <a:off x="3659047" y="1541726"/>
        <a:ext cx="1108379" cy="1612902"/>
      </dsp:txXfrm>
    </dsp:sp>
    <dsp:sp modelId="{E346505F-0391-4DF8-B56C-49136F65613C}">
      <dsp:nvSpPr>
        <dsp:cNvPr id="0" name=""/>
        <dsp:cNvSpPr/>
      </dsp:nvSpPr>
      <dsp:spPr>
        <a:xfrm>
          <a:off x="3980477" y="1243615"/>
          <a:ext cx="465519" cy="465519"/>
        </a:xfrm>
        <a:prstGeom prst="ellipse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514751"/>
              <a:satOff val="34124"/>
              <a:lumOff val="739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94" tIns="12700" rIns="36294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</a:t>
          </a:r>
        </a:p>
      </dsp:txBody>
      <dsp:txXfrm>
        <a:off x="4048651" y="1311789"/>
        <a:ext cx="329171" cy="329171"/>
      </dsp:txXfrm>
    </dsp:sp>
    <dsp:sp modelId="{6DC9713A-3EF0-4427-9216-3700B9FDC058}">
      <dsp:nvSpPr>
        <dsp:cNvPr id="0" name=""/>
        <dsp:cNvSpPr/>
      </dsp:nvSpPr>
      <dsp:spPr>
        <a:xfrm>
          <a:off x="3659047" y="3211601"/>
          <a:ext cx="1108379" cy="72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DEFDB-8868-4905-9A1D-2CB9267464B0}">
      <dsp:nvSpPr>
        <dsp:cNvPr id="0" name=""/>
        <dsp:cNvSpPr/>
      </dsp:nvSpPr>
      <dsp:spPr>
        <a:xfrm>
          <a:off x="0" y="18947"/>
          <a:ext cx="4768824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Fredericton City Open Data (Crime Statistics 2017).</a:t>
          </a:r>
        </a:p>
      </dsp:txBody>
      <dsp:txXfrm>
        <a:off x="42722" y="61669"/>
        <a:ext cx="4683380" cy="789716"/>
      </dsp:txXfrm>
    </dsp:sp>
    <dsp:sp modelId="{AF40EB08-54E1-49F9-8CEC-D62DF610D95B}">
      <dsp:nvSpPr>
        <dsp:cNvPr id="0" name=""/>
        <dsp:cNvSpPr/>
      </dsp:nvSpPr>
      <dsp:spPr>
        <a:xfrm>
          <a:off x="0" y="957467"/>
          <a:ext cx="4768824" cy="87516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Demographic and geographic data from public repositories.</a:t>
          </a:r>
        </a:p>
      </dsp:txBody>
      <dsp:txXfrm>
        <a:off x="42722" y="1000189"/>
        <a:ext cx="4683380" cy="789716"/>
      </dsp:txXfrm>
    </dsp:sp>
    <dsp:sp modelId="{9FB6BC0A-8723-4307-BA26-1C0FDA09D232}">
      <dsp:nvSpPr>
        <dsp:cNvPr id="0" name=""/>
        <dsp:cNvSpPr/>
      </dsp:nvSpPr>
      <dsp:spPr>
        <a:xfrm>
          <a:off x="0" y="1895987"/>
          <a:ext cx="4768824" cy="87516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Interactive data from Foursquare API.</a:t>
          </a:r>
        </a:p>
      </dsp:txBody>
      <dsp:txXfrm>
        <a:off x="42722" y="1938709"/>
        <a:ext cx="4683380" cy="789716"/>
      </dsp:txXfrm>
    </dsp:sp>
    <dsp:sp modelId="{D7346D83-E4F0-4405-B64B-DCE229FD021D}">
      <dsp:nvSpPr>
        <dsp:cNvPr id="0" name=""/>
        <dsp:cNvSpPr/>
      </dsp:nvSpPr>
      <dsp:spPr>
        <a:xfrm>
          <a:off x="0" y="2834507"/>
          <a:ext cx="4768824" cy="8751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Supplementary details from Fredericton City Wikipedia page.</a:t>
          </a:r>
        </a:p>
      </dsp:txBody>
      <dsp:txXfrm>
        <a:off x="42722" y="2877229"/>
        <a:ext cx="4683380" cy="78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3D89D-CAFE-472F-99A9-1D186D75E1E0}">
      <dsp:nvSpPr>
        <dsp:cNvPr id="0" name=""/>
        <dsp:cNvSpPr/>
      </dsp:nvSpPr>
      <dsp:spPr>
        <a:xfrm>
          <a:off x="610" y="346529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Data cleaning and preprocessing to ensure reliability.</a:t>
          </a:r>
        </a:p>
      </dsp:txBody>
      <dsp:txXfrm>
        <a:off x="610" y="346529"/>
        <a:ext cx="2380430" cy="1428258"/>
      </dsp:txXfrm>
    </dsp:sp>
    <dsp:sp modelId="{42674992-F3A8-4D49-8928-A985DA0D941F}">
      <dsp:nvSpPr>
        <dsp:cNvPr id="0" name=""/>
        <dsp:cNvSpPr/>
      </dsp:nvSpPr>
      <dsp:spPr>
        <a:xfrm>
          <a:off x="2619083" y="346529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Exploratory Data Analysis (EDA) to uncover key trends.</a:t>
          </a:r>
        </a:p>
      </dsp:txBody>
      <dsp:txXfrm>
        <a:off x="2619083" y="346529"/>
        <a:ext cx="2380430" cy="1428258"/>
      </dsp:txXfrm>
    </dsp:sp>
    <dsp:sp modelId="{475A0302-C9A7-4DC1-BB5C-109C829A2F1B}">
      <dsp:nvSpPr>
        <dsp:cNvPr id="0" name=""/>
        <dsp:cNvSpPr/>
      </dsp:nvSpPr>
      <dsp:spPr>
        <a:xfrm>
          <a:off x="610" y="201283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Clustering analysis using K-means for grouping neighbourhoods.</a:t>
          </a:r>
        </a:p>
      </dsp:txBody>
      <dsp:txXfrm>
        <a:off x="610" y="2012830"/>
        <a:ext cx="2380430" cy="1428258"/>
      </dsp:txXfrm>
    </dsp:sp>
    <dsp:sp modelId="{3BDD2D5F-7768-4165-8B3F-415E58F0EA03}">
      <dsp:nvSpPr>
        <dsp:cNvPr id="0" name=""/>
        <dsp:cNvSpPr/>
      </dsp:nvSpPr>
      <dsp:spPr>
        <a:xfrm>
          <a:off x="2619083" y="201283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Visualization of spatial and statistical insights.</a:t>
          </a:r>
        </a:p>
      </dsp:txBody>
      <dsp:txXfrm>
        <a:off x="2619083" y="2012830"/>
        <a:ext cx="2380430" cy="1428258"/>
      </dsp:txXfrm>
    </dsp:sp>
    <dsp:sp modelId="{F811E104-571C-46DE-9050-32405F55520E}">
      <dsp:nvSpPr>
        <dsp:cNvPr id="0" name=""/>
        <dsp:cNvSpPr/>
      </dsp:nvSpPr>
      <dsp:spPr>
        <a:xfrm>
          <a:off x="1309846" y="3679132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5. Development of interactive dashboards and predictive models.</a:t>
          </a:r>
        </a:p>
      </dsp:txBody>
      <dsp:txXfrm>
        <a:off x="1309846" y="3679132"/>
        <a:ext cx="2380430" cy="1428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569CC-0BBD-43A9-94C6-D349906C2CA0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40E229-3B88-41C9-B41F-517FFF976169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Neighbourhoods with the highest crime rates were analyzed and visualized.</a:t>
          </a:r>
        </a:p>
      </dsp:txBody>
      <dsp:txXfrm>
        <a:off x="0" y="2663"/>
        <a:ext cx="5000124" cy="1816197"/>
      </dsp:txXfrm>
    </dsp:sp>
    <dsp:sp modelId="{481570AA-EEC0-4578-BCCA-57FF2C34052D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73A0D5-AC54-4012-8F2E-A6D9385E87C9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Certain regions exhibited unique patterns of crime distribution by type.</a:t>
          </a:r>
        </a:p>
      </dsp:txBody>
      <dsp:txXfrm>
        <a:off x="0" y="1818861"/>
        <a:ext cx="5000124" cy="1816197"/>
      </dsp:txXfrm>
    </dsp:sp>
    <dsp:sp modelId="{B4BDB6D5-7801-4594-BC2B-8C19F41A9E18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58A02-5A70-4073-A074-9D91CAA2371B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Safe zones were identified, providing opportunities for policy reinforcement.</a:t>
          </a:r>
        </a:p>
      </dsp:txBody>
      <dsp:txXfrm>
        <a:off x="0" y="3635058"/>
        <a:ext cx="5000124" cy="1816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D38D-7E71-48C6-9892-C9BBDC7BB904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24673-FD03-40FD-9F4F-973D870F15E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The study demonstrates how data science can aid urban safety planning.</a:t>
          </a:r>
        </a:p>
      </dsp:txBody>
      <dsp:txXfrm>
        <a:off x="78583" y="2435142"/>
        <a:ext cx="2399612" cy="720000"/>
      </dsp:txXfrm>
    </dsp:sp>
    <dsp:sp modelId="{95DA94CC-2CEE-4A3B-A6BE-3795661D7B3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914C2-DCE2-49BD-8CF2-09DAD0FB8D4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Visualizations and clustering provide actionable insights for decision-makers.</a:t>
          </a:r>
        </a:p>
      </dsp:txBody>
      <dsp:txXfrm>
        <a:off x="2898129" y="2435142"/>
        <a:ext cx="2399612" cy="720000"/>
      </dsp:txXfrm>
    </dsp:sp>
    <dsp:sp modelId="{C7FB8D68-5747-4CB5-9193-D629BEE4942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314FB-EA20-4300-8C59-E3E6AD8B515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Future work: integrating real-time data for dynamic monitoring.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r>
              <a:rPr lang="en-US" sz="3500"/>
              <a:t>Optimizing Urban Safety in Fredericton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7D3C-30B0-D4E5-07F4-C3780310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118" r="6873" b="1"/>
          <a:stretch/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F877D-2AB3-739E-6E3C-115CE4624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162959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1" y="385474"/>
            <a:ext cx="4767454" cy="1843283"/>
          </a:xfrm>
        </p:spPr>
        <p:txBody>
          <a:bodyPr>
            <a:normAutofit/>
          </a:bodyPr>
          <a:lstStyle/>
          <a:p>
            <a:r>
              <a:rPr lang="en-US" sz="3500"/>
              <a:t>Objectives</a:t>
            </a:r>
          </a:p>
        </p:txBody>
      </p:sp>
      <p:pic>
        <p:nvPicPr>
          <p:cNvPr id="6" name="Picture 5" descr="A close-up of a white wall&#10;&#10;Description automatically generated">
            <a:extLst>
              <a:ext uri="{FF2B5EF4-FFF2-40B4-BE49-F238E27FC236}">
                <a16:creationId xmlns:a16="http://schemas.microsoft.com/office/drawing/2014/main" id="{8F73E627-E63E-B727-69F5-CC77668A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41" r="7957" b="2"/>
          <a:stretch/>
        </p:blipFill>
        <p:spPr>
          <a:xfrm>
            <a:off x="5667306" y="557190"/>
            <a:ext cx="2996946" cy="5571896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94B64F-A5A8-4072-F83E-9E1D55AF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60798"/>
              </p:ext>
            </p:extLst>
          </p:nvPr>
        </p:nvGraphicFramePr>
        <p:xfrm>
          <a:off x="623990" y="2400472"/>
          <a:ext cx="4768824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1" y="385474"/>
            <a:ext cx="4767454" cy="1843283"/>
          </a:xfrm>
        </p:spPr>
        <p:txBody>
          <a:bodyPr>
            <a:normAutofit/>
          </a:bodyPr>
          <a:lstStyle/>
          <a:p>
            <a:r>
              <a:rPr lang="en-US" sz="3500"/>
              <a:t>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3985B-AED9-D1A2-A3A5-3E503A5C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82" r="40825" b="-2"/>
          <a:stretch/>
        </p:blipFill>
        <p:spPr>
          <a:xfrm>
            <a:off x="5667306" y="557190"/>
            <a:ext cx="2996946" cy="5571896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20EA3-A265-2F39-1119-E95EF809C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06462"/>
              </p:ext>
            </p:extLst>
          </p:nvPr>
        </p:nvGraphicFramePr>
        <p:xfrm>
          <a:off x="623990" y="2400472"/>
          <a:ext cx="4768824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Research Approach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0F8537C-DFED-6A26-2BE8-4E2F24450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5684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11A2E2-2C9B-B121-9B0C-4FE92F1CA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2371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Closing Remarks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AABC9-5822-5FA9-A165-83D0C0650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2000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8afab47-5f18-4dcb-9ef3-cd87045d98ab}" enabled="1" method="Standard" siteId="{a40c0d68-338e-44ef-ab17-812ee42d12c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Optimizing Urban Safety in Fredericton</vt:lpstr>
      <vt:lpstr>Objectives</vt:lpstr>
      <vt:lpstr>Data Sources</vt:lpstr>
      <vt:lpstr>Research Approach</vt:lpstr>
      <vt:lpstr>Key Findings</vt:lpstr>
      <vt:lpstr>Closing Remarks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Triviño Eduards</dc:creator>
  <cp:keywords/>
  <dc:description>generated using python-pptx</dc:description>
  <cp:lastModifiedBy>Triviño Eduards</cp:lastModifiedBy>
  <cp:revision>2</cp:revision>
  <dcterms:created xsi:type="dcterms:W3CDTF">2013-01-27T09:14:16Z</dcterms:created>
  <dcterms:modified xsi:type="dcterms:W3CDTF">2024-11-23T13:24:22Z</dcterms:modified>
  <cp:category/>
</cp:coreProperties>
</file>