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4/10/2024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4/10/2024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4/10/2024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4/10/2024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4/10/2024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4/10/2024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4/10/2024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4/10/2024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4/10/2024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4/10/2024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4/10/2024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smtClean="0">
                <a:solidFill>
                  <a:schemeClr val="bg1"/>
                </a:solidFill>
              </a:rPr>
              <a:t>G.Premnath-Anjalai</a:t>
            </a:r>
            <a:r>
              <a:rPr lang="en-US" sz="1800" dirty="0" smtClean="0">
                <a:solidFill>
                  <a:schemeClr val="bg1"/>
                </a:solidFill>
              </a:rPr>
              <a:t> </a:t>
            </a:r>
            <a:r>
              <a:rPr lang="en-US" sz="1800" dirty="0">
                <a:solidFill>
                  <a:schemeClr val="bg1"/>
                </a:solidFill>
              </a:rPr>
              <a:t>Ammal Mahalingam Engineering College-</a:t>
            </a:r>
            <a:r>
              <a:rPr lang="en-US" sz="1800" dirty="0" err="1">
                <a:solidFill>
                  <a:schemeClr val="bg1"/>
                </a:solidFill>
              </a:rPr>
              <a:t>B.Tech.Information</a:t>
            </a:r>
            <a:r>
              <a:rPr lang="en-US" sz="1800" dirty="0">
                <a:solidFill>
                  <a:schemeClr val="bg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4/10/2024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143</cp:revision>
  <dcterms:created xsi:type="dcterms:W3CDTF">2024-04-01T14:55:32Z</dcterms:created>
  <dcterms:modified xsi:type="dcterms:W3CDTF">2024-04-10T00:38:31Z</dcterms:modified>
</cp:coreProperties>
</file>