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03C0A-C1F7-80FC-4E98-8F572F64B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5ED05E-0C28-ABE0-8493-3D64E8A40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B6C4F5-DEBC-3EC5-6B40-E0146C2D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37E760-AD26-3C8E-E08D-B892DE90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65A3AE-B2DE-9709-F044-75347903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04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D3DFC9-6E7D-8478-BACB-AD4EC2D59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3B207F9-FBF0-4F9E-3F5C-DF34F683B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C37B6D-3F85-31A9-BAEF-0BC34E51E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BFF4E0-7722-11F1-9391-57D601436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F0BA53-8A0F-2B13-A76C-512E8883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0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4FF9676-31DF-7EA7-27A7-82CD254C3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C194EF4-C284-4467-43F7-87320BD18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785296-EE5B-A16C-ADEE-0477E1562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0D5E51-F1B1-0434-99CF-97F157B7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3A0BB2-5682-A1AC-9201-54B117B3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30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6341C-16E5-A903-FD90-59551CAD3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809098-9842-A476-1B87-73973CE50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3FAD79-2CA6-389A-AD4C-247847D2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E1826D-4388-9939-80C4-A9157016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715A9E-D8F2-B2A0-754A-ED9916AAB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48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C2E8BB-9C1F-2B82-0848-34FB613A6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E4DE51-934D-D68B-4213-3A0604733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78B5CA-F4C2-D8A2-0063-A297D0899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9823D8-B7A5-5683-0C79-0FF9C666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33A0DC-5054-9AC2-2A21-AB49BE1D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75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74C28-7834-DE9B-1A4D-5D9EADB58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45DA81-E5D6-5748-A6DA-ECF358789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FF6E18-134B-9A72-2B70-9DADCA672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ACD636-4B56-E8EB-D256-8DE70566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A0281A-942B-93AF-8384-C06F1EF09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32C0A1-A165-07DE-65EA-2379294C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44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2CB360-CCDE-CED7-7FEE-46995772E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D1DDEE-8CD8-94A5-D2FA-2ADE9D7D5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EB0F19-74A4-ADDD-A29A-04D3EA2A0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8DB20AA-51F3-C378-0B5F-31BD71EAE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C252358-2754-7E5B-8FEB-FFE552A0C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BA42078-7F19-E348-1301-A9274EF8C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8FB9D38-3046-4E23-A0D9-BCFC8D808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49A318-2609-137E-F8C5-E83B5139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45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644ED-0122-3481-B853-5BEA8989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165FCC7-10F7-E372-5963-AF381EB18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CF8AB61-BB98-BFE4-F6E0-011B56C3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C9260D-0ABA-CC24-9AB9-C7DD7302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17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F899C70-41F2-FA02-6C2C-30BB0640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93BEB7D-1162-F87A-683A-D7D1ED48D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831B10-49EA-139B-7269-E7A22D58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5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40B8A-C24C-9073-25F2-80518B700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43DACB-E946-8E82-7B52-8DB4118CF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9619C8-409E-D3DC-874B-0FA996B5A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3CE864-CE09-D4DD-8C94-8ABE1588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71FB68-D857-59BA-2C37-8F96103A7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F007DC-574B-EA03-629E-0D5F3737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953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E77704-CFBB-341E-FB91-2BC724C1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5CC33D6-67BD-3EA8-75B6-8184D7503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2F2558-806B-39CE-546B-B135B6C2B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88D893-C5E1-A496-AED8-FB3FF0DA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1104F4-F89F-BE7D-241E-C4A55570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DFD5ED-AF54-6E78-0699-456F646B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84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D960E2-F25E-B2B4-C50A-51E3DA90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5FC455-646C-9A13-1F4C-5370C9349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8DA4E9-ECB3-6027-D782-4E302ABC3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121BB-87F9-4539-89A7-6169406F8E00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68B514-7183-F463-E486-F3D39FF97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66AB1F-7363-6DBD-BD65-398FF92EB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86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u-russia/breaknes/tree/main/BreaksPPU/PPUPlaye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F0AB7A-0387-E060-4602-629BD6F5E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PPU Player</a:t>
            </a:r>
            <a:endParaRPr lang="ru-RU" sz="660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DC0ED9-436D-938C-82CA-DFD807D13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err="1">
                <a:hlinkClick r:id="rId2"/>
              </a:rPr>
              <a:t>breaknes</a:t>
            </a:r>
            <a:r>
              <a:rPr lang="en-US">
                <a:hlinkClick r:id="rId2"/>
              </a:rPr>
              <a:t>/</a:t>
            </a:r>
            <a:r>
              <a:rPr lang="en-US" err="1">
                <a:hlinkClick r:id="rId2"/>
              </a:rPr>
              <a:t>BreaksPPU</a:t>
            </a:r>
            <a:r>
              <a:rPr lang="en-US">
                <a:hlinkClick r:id="rId2"/>
              </a:rPr>
              <a:t>/</a:t>
            </a:r>
            <a:r>
              <a:rPr lang="en-US" err="1">
                <a:hlinkClick r:id="rId2"/>
              </a:rPr>
              <a:t>PPUPlayer</a:t>
            </a:r>
            <a:r>
              <a:rPr lang="en-US">
                <a:hlinkClick r:id="rId2"/>
              </a:rPr>
              <a:t> at main · emu-</a:t>
            </a:r>
            <a:r>
              <a:rPr lang="en-US" err="1">
                <a:hlinkClick r:id="rId2"/>
              </a:rPr>
              <a:t>russia</a:t>
            </a:r>
            <a:r>
              <a:rPr lang="en-US">
                <a:hlinkClick r:id="rId2"/>
              </a:rPr>
              <a:t>/</a:t>
            </a:r>
            <a:r>
              <a:rPr lang="en-US" err="1">
                <a:hlinkClick r:id="rId2"/>
              </a:rPr>
              <a:t>breaknes</a:t>
            </a:r>
            <a:r>
              <a:rPr lang="en-US">
                <a:hlinkClick r:id="rId2"/>
              </a:rPr>
              <a:t> (github.com)</a:t>
            </a:r>
            <a:endParaRPr lang="ru-RU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62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CF61C8-3897-7B0E-B1FF-1D6764D2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ru-RU" sz="4600"/>
              <a:t>Работа с дампами памяти </a:t>
            </a:r>
            <a:r>
              <a:rPr lang="en-US" sz="4600"/>
              <a:t>PPU</a:t>
            </a:r>
            <a:endParaRPr lang="ru-RU" sz="460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6A5EF5-3379-54D8-12D2-AA1A5B9C0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ru-RU" sz="2200"/>
              <a:t>Можно загружать и сохранять </a:t>
            </a:r>
            <a:r>
              <a:rPr lang="en-US" sz="2200"/>
              <a:t>VRAM / CHR / OAM / CRAM</a:t>
            </a:r>
          </a:p>
          <a:p>
            <a:r>
              <a:rPr lang="ru-RU" sz="2200"/>
              <a:t>Можно загружать дамп памяти </a:t>
            </a:r>
            <a:r>
              <a:rPr lang="en-US" sz="2200"/>
              <a:t>PPU</a:t>
            </a:r>
            <a:r>
              <a:rPr lang="ru-RU" sz="2200"/>
              <a:t> из </a:t>
            </a:r>
            <a:r>
              <a:rPr lang="en-US" sz="2200"/>
              <a:t>Nintendulator</a:t>
            </a:r>
            <a:endParaRPr lang="ru-RU" sz="220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D2E194-1095-6FC9-5277-7505F7297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985062"/>
            <a:ext cx="5458968" cy="488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10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500C3C-0AE2-3545-8CF5-83F3DDF3D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PPU Color Space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132E48-2992-FE83-37B7-D5FDCEB69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Показывает цветовое пространство («палитру») </a:t>
            </a:r>
            <a:r>
              <a:rPr lang="en-US" dirty="0"/>
              <a:t>PPU</a:t>
            </a:r>
          </a:p>
          <a:p>
            <a:r>
              <a:rPr lang="en-US" dirty="0"/>
              <a:t>   Emphasis </a:t>
            </a:r>
            <a:r>
              <a:rPr lang="ru-RU" dirty="0"/>
              <a:t>пока глючит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C6A125-BC4B-571B-782E-6F11783AC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993" y="2866093"/>
            <a:ext cx="6065808" cy="3445807"/>
          </a:xfrm>
          <a:prstGeom prst="rect">
            <a:avLst/>
          </a:prstGeom>
        </p:spPr>
      </p:pic>
      <p:pic>
        <p:nvPicPr>
          <p:cNvPr id="1026" name="Picture 2" descr="⚠️ Warning Emoji on Apple iOS 12.1">
            <a:extLst>
              <a:ext uri="{FF2B5EF4-FFF2-40B4-BE49-F238E27FC236}">
                <a16:creationId xmlns:a16="http://schemas.microsoft.com/office/drawing/2014/main" id="{1E35A3F5-BDFE-80DC-202B-AB106094C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57" y="2435043"/>
            <a:ext cx="260712" cy="26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981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99159-2B2F-6DB8-4C86-0435A391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A324E4F-579C-E115-F7DF-B08BDA3AD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518" y="1825625"/>
            <a:ext cx="7580964" cy="4351338"/>
          </a:xfrm>
        </p:spPr>
      </p:pic>
    </p:spTree>
    <p:extLst>
      <p:ext uri="{BB962C8B-B14F-4D97-AF65-F5344CB8AC3E}">
        <p14:creationId xmlns:p14="http://schemas.microsoft.com/office/powerpoint/2010/main" val="3585440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447D2-EBD0-558F-A719-118DB7EB6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отладки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D52D0A-4D98-0931-CE0C-9D5C8018F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Смотреть состояние сигналов </a:t>
            </a:r>
            <a:r>
              <a:rPr lang="en-US" dirty="0"/>
              <a:t>PPU</a:t>
            </a:r>
          </a:p>
          <a:p>
            <a:r>
              <a:rPr lang="ru-RU" dirty="0"/>
              <a:t>Смотреть состояние регистров </a:t>
            </a:r>
            <a:r>
              <a:rPr lang="en-US" dirty="0"/>
              <a:t>PPU</a:t>
            </a:r>
          </a:p>
          <a:p>
            <a:r>
              <a:rPr lang="ru-RU" dirty="0"/>
              <a:t>Менять значение регистров </a:t>
            </a:r>
            <a:r>
              <a:rPr lang="en-US" dirty="0"/>
              <a:t>PPU $2000/$2001 </a:t>
            </a:r>
            <a:r>
              <a:rPr lang="ru-RU" dirty="0"/>
              <a:t>на лету</a:t>
            </a:r>
          </a:p>
          <a:p>
            <a:r>
              <a:rPr lang="ru-RU" dirty="0"/>
              <a:t>Смотреть память </a:t>
            </a:r>
            <a:r>
              <a:rPr lang="en-US" dirty="0"/>
              <a:t>VRAM / CHR / OAM / Temp OAM / CRAM </a:t>
            </a:r>
            <a:r>
              <a:rPr lang="ru-RU" dirty="0"/>
              <a:t>в </a:t>
            </a:r>
            <a:r>
              <a:rPr lang="en-US" dirty="0"/>
              <a:t>Hex</a:t>
            </a:r>
          </a:p>
          <a:p>
            <a:r>
              <a:rPr lang="ru-RU" dirty="0"/>
              <a:t>Смотреть память в «человеческом» представлении</a:t>
            </a:r>
          </a:p>
        </p:txBody>
      </p:sp>
    </p:spTree>
    <p:extLst>
      <p:ext uri="{BB962C8B-B14F-4D97-AF65-F5344CB8AC3E}">
        <p14:creationId xmlns:p14="http://schemas.microsoft.com/office/powerpoint/2010/main" val="1034604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19F3A2-1D92-0AE9-3908-5F3284DDF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A0006A-C8E1-06B9-7BB5-986AFA11C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Спрашивайте </a:t>
            </a:r>
            <a:r>
              <a:rPr lang="en-US" dirty="0"/>
              <a:t>@org / Discord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648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3EC0CC-562A-13EA-4BB2-7769F0752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Что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это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BCDE72-B0E2-80AF-51C0-E362CBD66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 sz="2400" dirty="0"/>
              <a:t>По сути - эмулятор </a:t>
            </a:r>
            <a:r>
              <a:rPr lang="en-US" sz="2400" dirty="0"/>
              <a:t>PPU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5031F2-2287-35F2-BC6E-BC03C4DE8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971333"/>
            <a:ext cx="7214616" cy="488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8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C1A5FE-2FC5-78E2-F469-D69808C4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9FEF45-B21E-2C3B-C989-6DE8FD47A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530D79F-6A0C-3EB9-C708-0527E2D699AB}"/>
              </a:ext>
            </a:extLst>
          </p:cNvPr>
          <p:cNvSpPr/>
          <p:nvPr/>
        </p:nvSpPr>
        <p:spPr>
          <a:xfrm>
            <a:off x="3661913" y="3276675"/>
            <a:ext cx="2182483" cy="1449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PPU Player (managed UI)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49AA4A6-0A97-D592-7CC2-05AF5A151926}"/>
              </a:ext>
            </a:extLst>
          </p:cNvPr>
          <p:cNvSpPr/>
          <p:nvPr/>
        </p:nvSpPr>
        <p:spPr>
          <a:xfrm>
            <a:off x="7092350" y="3276675"/>
            <a:ext cx="2182483" cy="1449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PPUSim</a:t>
            </a:r>
            <a:r>
              <a:rPr lang="en-US" dirty="0"/>
              <a:t> (native part)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6DFDB41-4EA5-0744-7B47-3C955BB2B3AB}"/>
              </a:ext>
            </a:extLst>
          </p:cNvPr>
          <p:cNvSpPr/>
          <p:nvPr/>
        </p:nvSpPr>
        <p:spPr>
          <a:xfrm>
            <a:off x="1371600" y="2881223"/>
            <a:ext cx="1449238" cy="672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PPU Regs Dump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AD99BFE-07A7-9A85-5309-813473D989C7}"/>
              </a:ext>
            </a:extLst>
          </p:cNvPr>
          <p:cNvSpPr/>
          <p:nvPr/>
        </p:nvSpPr>
        <p:spPr>
          <a:xfrm>
            <a:off x="1371600" y="4389483"/>
            <a:ext cx="1449238" cy="672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nes</a:t>
            </a:r>
            <a:r>
              <a:rPr lang="en-US" dirty="0"/>
              <a:t> ROM</a:t>
            </a:r>
            <a:endParaRPr lang="ru-RU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A52C48D3-A929-8227-D131-2E76B2D173BF}"/>
              </a:ext>
            </a:extLst>
          </p:cNvPr>
          <p:cNvCxnSpPr>
            <a:stCxn id="6" idx="3"/>
          </p:cNvCxnSpPr>
          <p:nvPr/>
        </p:nvCxnSpPr>
        <p:spPr>
          <a:xfrm>
            <a:off x="2820838" y="3217653"/>
            <a:ext cx="841075" cy="47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C189529-D637-6005-8A3A-0E2B29A32492}"/>
              </a:ext>
            </a:extLst>
          </p:cNvPr>
          <p:cNvCxnSpPr>
            <a:stCxn id="7" idx="3"/>
          </p:cNvCxnSpPr>
          <p:nvPr/>
        </p:nvCxnSpPr>
        <p:spPr>
          <a:xfrm flipV="1">
            <a:off x="2820838" y="4175185"/>
            <a:ext cx="841075" cy="55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57DA1B53-9ABE-78EA-2234-8D3C50CF3845}"/>
              </a:ext>
            </a:extLst>
          </p:cNvPr>
          <p:cNvCxnSpPr>
            <a:endCxn id="4" idx="3"/>
          </p:cNvCxnSpPr>
          <p:nvPr/>
        </p:nvCxnSpPr>
        <p:spPr>
          <a:xfrm flipH="1">
            <a:off x="5844396" y="4001294"/>
            <a:ext cx="1247954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325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D039E6-9F07-75F0-82DA-2881331C2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Ещё немного, чтобы было понятнее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DD92BC-06D4-284D-4A59-885E6DA9C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3816"/>
            <a:ext cx="12192000" cy="482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7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EB5083-416B-6B3A-1E36-03285E17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PPUSim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F79D82-9F63-5FF0-B2DF-DFC4306B9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Полноценный С++ симулятор </a:t>
            </a:r>
            <a:r>
              <a:rPr lang="en-US" dirty="0"/>
              <a:t>PPU </a:t>
            </a:r>
            <a:r>
              <a:rPr lang="ru-RU" dirty="0"/>
              <a:t>на уровне логических вентилей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C4CAE9-CCA4-1825-5397-6E072AF88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07" y="2790664"/>
            <a:ext cx="3218622" cy="301343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BC42F6A-1B47-E807-0DAB-E0C65B410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0" y="2588682"/>
            <a:ext cx="5981700" cy="3417398"/>
          </a:xfrm>
          <a:prstGeom prst="rect">
            <a:avLst/>
          </a:prstGeom>
        </p:spPr>
      </p:pic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B42C2C99-B539-73A7-8F93-137F6EC6429F}"/>
              </a:ext>
            </a:extLst>
          </p:cNvPr>
          <p:cNvSpPr/>
          <p:nvPr/>
        </p:nvSpPr>
        <p:spPr>
          <a:xfrm>
            <a:off x="4477109" y="3925019"/>
            <a:ext cx="793632" cy="715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80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3060DD-6DBA-95DD-2C83-5730E8C3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 </a:t>
            </a:r>
            <a:r>
              <a:rPr lang="en-US"/>
              <a:t>.nes ROM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9E5176-521B-5A09-302C-988E131C6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Поддерживаются простые дампы, на базе </a:t>
            </a:r>
            <a:r>
              <a:rPr lang="ru-RU" dirty="0" err="1"/>
              <a:t>маппера</a:t>
            </a:r>
            <a:r>
              <a:rPr lang="ru-RU" dirty="0"/>
              <a:t> </a:t>
            </a:r>
            <a:r>
              <a:rPr lang="en-US" dirty="0"/>
              <a:t>0 (NROM)</a:t>
            </a:r>
            <a:endParaRPr lang="ru-RU" dirty="0"/>
          </a:p>
          <a:p>
            <a:r>
              <a:rPr lang="en-US" dirty="0" err="1"/>
              <a:t>Bomberman</a:t>
            </a:r>
            <a:r>
              <a:rPr lang="en-US" dirty="0"/>
              <a:t>, Super Mario etc.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902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60E52E-5F8C-7D19-8301-4CB1B7F69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RegDump</a:t>
            </a:r>
            <a:endParaRPr lang="ru-RU" sz="48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679D23-1366-6E09-0D9E-F549F2B8E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ru-RU" sz="2200" dirty="0"/>
              <a:t>Дамп доступа к регистрам </a:t>
            </a:r>
            <a:r>
              <a:rPr lang="en-US" sz="2200" dirty="0"/>
              <a:t>PPU </a:t>
            </a:r>
            <a:r>
              <a:rPr lang="ru-RU" sz="2200" dirty="0"/>
              <a:t>со стороны </a:t>
            </a:r>
            <a:r>
              <a:rPr lang="en-US" sz="2200" dirty="0"/>
              <a:t>CPU</a:t>
            </a:r>
          </a:p>
          <a:p>
            <a:r>
              <a:rPr lang="ru-RU" sz="2200" dirty="0"/>
              <a:t>Массив записей простого формата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67A717-11D4-E8B4-0CAC-533526045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3137877"/>
            <a:ext cx="10917936" cy="226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78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0DBDD2-DA78-40FB-2969-B8BEA7CB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 «свободного полёта»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07EBA5-5791-BF19-E16C-FF526E5D8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Flight</a:t>
            </a:r>
          </a:p>
          <a:p>
            <a:r>
              <a:rPr lang="ru-RU" dirty="0"/>
              <a:t>Не требует дампа регистров </a:t>
            </a:r>
            <a:r>
              <a:rPr lang="en-US" dirty="0"/>
              <a:t>PPU </a:t>
            </a:r>
            <a:r>
              <a:rPr lang="ru-RU" dirty="0"/>
              <a:t>или </a:t>
            </a:r>
            <a:r>
              <a:rPr lang="en-US" dirty="0"/>
              <a:t>.</a:t>
            </a:r>
            <a:r>
              <a:rPr lang="en-US" dirty="0" err="1"/>
              <a:t>nes</a:t>
            </a:r>
            <a:endParaRPr lang="ru-RU" dirty="0"/>
          </a:p>
          <a:p>
            <a:r>
              <a:rPr lang="en-US" dirty="0"/>
              <a:t>PPU </a:t>
            </a:r>
            <a:r>
              <a:rPr lang="ru-RU" dirty="0"/>
              <a:t>выводит то что загружено в </a:t>
            </a:r>
            <a:r>
              <a:rPr lang="en-US" dirty="0"/>
              <a:t>VRAM / CHR / OAM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4916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9BC35D-F7C0-FE85-04BC-627CD031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Настройки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99E427C-49A3-053D-55A0-06060F127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300391"/>
            <a:ext cx="6780700" cy="425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413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206</Words>
  <Application>Microsoft Office PowerPoint</Application>
  <PresentationFormat>Широкоэкранный</PresentationFormat>
  <Paragraphs>38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PPU Player</vt:lpstr>
      <vt:lpstr>Что это</vt:lpstr>
      <vt:lpstr>Архитектура</vt:lpstr>
      <vt:lpstr>Ещё немного, чтобы было понятнее</vt:lpstr>
      <vt:lpstr>PPUSim</vt:lpstr>
      <vt:lpstr>Образ .nes ROM</vt:lpstr>
      <vt:lpstr>RegDump</vt:lpstr>
      <vt:lpstr>Режим «свободного полёта»</vt:lpstr>
      <vt:lpstr>Настройки</vt:lpstr>
      <vt:lpstr>Работа с дампами памяти PPU</vt:lpstr>
      <vt:lpstr>PPU Color Space</vt:lpstr>
      <vt:lpstr>Отладка</vt:lpstr>
      <vt:lpstr>Возможности отладки</vt:lpstr>
      <vt:lpstr>Вопросы?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PPU Player</dc:title>
  <dc:creator>Андрей Шестаков</dc:creator>
  <cp:lastModifiedBy>Андрей Шестаков</cp:lastModifiedBy>
  <cp:revision>7</cp:revision>
  <dcterms:created xsi:type="dcterms:W3CDTF">2022-05-31T17:59:55Z</dcterms:created>
  <dcterms:modified xsi:type="dcterms:W3CDTF">2022-05-31T18:29:51Z</dcterms:modified>
</cp:coreProperties>
</file>