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68" r:id="rId6"/>
    <p:sldId id="259" r:id="rId7"/>
    <p:sldId id="260" r:id="rId8"/>
    <p:sldId id="261" r:id="rId9"/>
    <p:sldId id="262" r:id="rId10"/>
    <p:sldId id="272" r:id="rId11"/>
    <p:sldId id="263" r:id="rId12"/>
    <p:sldId id="264" r:id="rId13"/>
    <p:sldId id="271" r:id="rId14"/>
    <p:sldId id="265" r:id="rId15"/>
    <p:sldId id="266" r:id="rId16"/>
    <p:sldId id="274" r:id="rId17"/>
    <p:sldId id="273" r:id="rId18"/>
    <p:sldId id="26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03C0A-C1F7-80FC-4E98-8F572F64B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F5ED05E-0C28-ABE0-8493-3D64E8A400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B6C4F5-DEBC-3EC5-6B40-E0146C2D0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37E760-AD26-3C8E-E08D-B892DE907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65A3AE-B2DE-9709-F044-753479036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046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D3DFC9-6E7D-8478-BACB-AD4EC2D59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B207F9-FBF0-4F9E-3F5C-DF34F683B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C37B6D-3F85-31A9-BAEF-0BC34E51E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FF4E0-7722-11F1-9391-57D60143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3F0BA53-8A0F-2B13-A76C-512E8883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1908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4FF9676-31DF-7EA7-27A7-82CD254C33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194EF4-C284-4467-43F7-87320BD18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785296-EE5B-A16C-ADEE-0477E1562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0D5E51-F1B1-0434-99CF-97F157B7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3A0BB2-5682-A1AC-9201-54B117B3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6307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16341C-16E5-A903-FD90-59551CAD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809098-9842-A476-1B87-73973CE50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3FAD79-2CA6-389A-AD4C-247847D22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E1826D-4388-9939-80C4-A91570163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0715A9E-D8F2-B2A0-754A-ED9916AAB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488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C2E8BB-9C1F-2B82-0848-34FB613A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E4DE51-934D-D68B-4213-3A0604733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78B5CA-F4C2-D8A2-0063-A297D0899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9823D8-B7A5-5683-0C79-0FF9C666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33A0DC-5054-9AC2-2A21-AB49BE1D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75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474C28-7834-DE9B-1A4D-5D9EADB5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45DA81-E5D6-5748-A6DA-ECF358789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FF6E18-134B-9A72-2B70-9DADCA6722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ACD636-4B56-E8EB-D256-8DE705668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A0281A-942B-93AF-8384-C06F1EF09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32C0A1-A165-07DE-65EA-2379294C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3441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2CB360-CCDE-CED7-7FEE-46995772E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D1DDEE-8CD8-94A5-D2FA-2ADE9D7D5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8EB0F19-74A4-ADDD-A29A-04D3EA2A0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DB20AA-51F3-C378-0B5F-31BD71EAEF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C252358-2754-7E5B-8FEB-FFE552A0CB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A42078-7F19-E348-1301-A9274EF8C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FB9D38-3046-4E23-A0D9-BCFC8D808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849A318-2609-137E-F8C5-E83B51396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45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1644ED-0122-3481-B853-5BEA8989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165FCC7-10F7-E372-5963-AF381EB1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F8AB61-BB98-BFE4-F6E0-011B56C3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9C9260D-0ABA-CC24-9AB9-C7DD73029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1170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F899C70-41F2-FA02-6C2C-30BB06407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93BEB7D-1162-F87A-683A-D7D1ED48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831B10-49EA-139B-7269-E7A22D58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451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B40B8A-C24C-9073-25F2-80518B700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43DACB-E946-8E82-7B52-8DB4118CF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9619C8-409E-D3DC-874B-0FA996B5A0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3CE864-CE09-D4DD-8C94-8ABE1588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E71FB68-D857-59BA-2C37-8F96103A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4F007DC-574B-EA03-629E-0D5F3737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53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E77704-CFBB-341E-FB91-2BC724C1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5CC33D6-67BD-3EA8-75B6-8184D7503C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2F2558-806B-39CE-546B-B135B6C2B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88D893-C5E1-A496-AED8-FB3FF0DA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B1104F4-F89F-BE7D-241E-C4A5557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DFD5ED-AF54-6E78-0699-456F646BB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284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D960E2-F25E-B2B4-C50A-51E3DA90B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E5FC455-646C-9A13-1F4C-5370C9349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8DA4E9-ECB3-6027-D782-4E302ABC3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121BB-87F9-4539-89A7-6169406F8E00}" type="datetimeFigureOut">
              <a:rPr lang="ru-RU" smtClean="0"/>
              <a:t>01.06.2022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68B514-7183-F463-E486-F3D39FF97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66AB1F-7363-6DBD-BD65-398FF92EB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BB6C7-A93A-423D-B56A-1E61FA1829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861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mu-russia/breaknes/tree/main/BreaksPPU/PPUPlaye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F0AB7A-0387-E060-4602-629BD6F5E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/>
              <a:t>PPU Player</a:t>
            </a:r>
            <a:endParaRPr lang="ru-RU" sz="66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2DC0ED9-436D-938C-82CA-DFD807D131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err="1">
                <a:hlinkClick r:id="rId2"/>
              </a:rPr>
              <a:t>breaknes</a:t>
            </a:r>
            <a:r>
              <a:rPr lang="en-US">
                <a:hlinkClick r:id="rId2"/>
              </a:rPr>
              <a:t>/</a:t>
            </a:r>
            <a:r>
              <a:rPr lang="en-US" err="1">
                <a:hlinkClick r:id="rId2"/>
              </a:rPr>
              <a:t>BreaksPPU</a:t>
            </a:r>
            <a:r>
              <a:rPr lang="en-US">
                <a:hlinkClick r:id="rId2"/>
              </a:rPr>
              <a:t>/</a:t>
            </a:r>
            <a:r>
              <a:rPr lang="en-US" err="1">
                <a:hlinkClick r:id="rId2"/>
              </a:rPr>
              <a:t>PPUPlayer</a:t>
            </a:r>
            <a:r>
              <a:rPr lang="en-US">
                <a:hlinkClick r:id="rId2"/>
              </a:rPr>
              <a:t> at main · emu-</a:t>
            </a:r>
            <a:r>
              <a:rPr lang="en-US" err="1">
                <a:hlinkClick r:id="rId2"/>
              </a:rPr>
              <a:t>russia</a:t>
            </a:r>
            <a:r>
              <a:rPr lang="en-US">
                <a:hlinkClick r:id="rId2"/>
              </a:rPr>
              <a:t>/</a:t>
            </a:r>
            <a:r>
              <a:rPr lang="en-US" err="1">
                <a:hlinkClick r:id="rId2"/>
              </a:rPr>
              <a:t>breaknes</a:t>
            </a:r>
            <a:r>
              <a:rPr lang="en-US">
                <a:hlinkClick r:id="rId2"/>
              </a:rPr>
              <a:t> (github.com)</a:t>
            </a:r>
            <a:endParaRPr lang="ru-RU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862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A5F9D7-A085-3283-B40F-F434AFD98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RAW vs Composite</a:t>
            </a: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F170E346-B98B-43A6-A4DA-D36FF63284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32938" y="-6032938"/>
            <a:ext cx="126124" cy="12192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5583E8C-BA37-E1F2-2588-8E9D0D3E2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6427" y="1388744"/>
            <a:ext cx="8439145" cy="491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86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CF61C8-3897-7B0E-B1FF-1D6764D23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600" dirty="0"/>
              <a:t>Working with PPU memory dumps</a:t>
            </a:r>
            <a:endParaRPr lang="ru-RU" sz="4600" dirty="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6A5EF5-3379-54D8-12D2-AA1A5B9C0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VRAM / CHR / OAM / CRAM can be loaded and saved</a:t>
            </a:r>
          </a:p>
          <a:p>
            <a:r>
              <a:rPr lang="en-US" sz="2200" dirty="0"/>
              <a:t>You can load a PPU memory dump from the </a:t>
            </a:r>
            <a:r>
              <a:rPr lang="en-US" sz="2200" dirty="0" err="1"/>
              <a:t>Nintendulator</a:t>
            </a:r>
            <a:endParaRPr lang="ru-RU" sz="22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D2E194-1095-6FC9-5277-7505F7297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985062"/>
            <a:ext cx="5458968" cy="488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3102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500C3C-0AE2-3545-8CF5-83F3DDF3D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PPU Color Space</a:t>
            </a:r>
            <a:endParaRPr lang="ru-RU" sz="5400"/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132E48-2992-FE83-37B7-D5FDCEB69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Shows the color space ("palette") of the PPU</a:t>
            </a:r>
          </a:p>
          <a:p>
            <a:r>
              <a:rPr lang="en-US" sz="2200" dirty="0"/>
              <a:t>Including Emphasis</a:t>
            </a:r>
            <a:endParaRPr lang="ru-RU" sz="22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1562E4-1BD5-F66D-490F-857BA7863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56367"/>
            <a:ext cx="6903720" cy="374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981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4FE-8EB7-5129-30FC-12C89C2D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video scanline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4487D04-4F24-60A6-9C4B-9D6B62573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6634" y="1825625"/>
            <a:ext cx="889873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543780-D9A3-CE87-83EB-2CE7152FDE65}"/>
              </a:ext>
            </a:extLst>
          </p:cNvPr>
          <p:cNvSpPr txBox="1"/>
          <p:nvPr/>
        </p:nvSpPr>
        <p:spPr>
          <a:xfrm>
            <a:off x="7755148" y="6177413"/>
            <a:ext cx="2790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(*) </a:t>
            </a:r>
            <a:r>
              <a:rPr lang="en-US" dirty="0"/>
              <a:t>only for composite PPUs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FA523-A33D-0839-6D78-FB37ADC23C9B}"/>
              </a:ext>
            </a:extLst>
          </p:cNvPr>
          <p:cNvSpPr txBox="1"/>
          <p:nvPr/>
        </p:nvSpPr>
        <p:spPr>
          <a:xfrm>
            <a:off x="1563537" y="6177413"/>
            <a:ext cx="15764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Makes</a:t>
            </a:r>
            <a:r>
              <a:rPr lang="ru-RU" dirty="0"/>
              <a:t> </a:t>
            </a:r>
            <a:r>
              <a:rPr lang="ru-RU" dirty="0" err="1"/>
              <a:t>brrrrr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09235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99159-2B2F-6DB8-4C86-0435A391E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A324E4F-579C-E115-F7DF-B08BDA3AD2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5518" y="1825625"/>
            <a:ext cx="7580964" cy="4351338"/>
          </a:xfrm>
        </p:spPr>
      </p:pic>
    </p:spTree>
    <p:extLst>
      <p:ext uri="{BB962C8B-B14F-4D97-AF65-F5344CB8AC3E}">
        <p14:creationId xmlns:p14="http://schemas.microsoft.com/office/powerpoint/2010/main" val="3585440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447D2-EBD0-558F-A719-118DB7EB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capabilities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52D0A-4D98-0931-CE0C-9D5C8018F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Watch the state of PPU signals</a:t>
            </a:r>
          </a:p>
          <a:p>
            <a:r>
              <a:rPr lang="en-US" dirty="0"/>
              <a:t>Watch the state of the PPU registers</a:t>
            </a:r>
          </a:p>
          <a:p>
            <a:r>
              <a:rPr lang="en-US" dirty="0"/>
              <a:t>Change the value of PPU registers $2000/$2001 on the fly</a:t>
            </a:r>
            <a:endParaRPr lang="ru-RU" dirty="0"/>
          </a:p>
          <a:p>
            <a:r>
              <a:rPr lang="en-US" dirty="0"/>
              <a:t>Watch VRAM / CHR / OAM / Temp OAM / CRAM memory in Hex</a:t>
            </a:r>
          </a:p>
          <a:p>
            <a:r>
              <a:rPr lang="en-US" dirty="0"/>
              <a:t>Watching memory in a "human" representation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46040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0C43A7-D493-6B79-6382-8B060D6A9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CB8A10-F676-373D-BC32-086123489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 useBgFill="1">
        <p:nvSpPr>
          <p:cNvPr id="4" name="Rectangle 70">
            <a:extLst>
              <a:ext uri="{FF2B5EF4-FFF2-40B4-BE49-F238E27FC236}">
                <a16:creationId xmlns:a16="http://schemas.microsoft.com/office/drawing/2014/main" id="{DDB67443-7488-2A5B-A0E4-B856E7AFF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03BEB8B-45F2-56F1-377D-57F439BA0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75" t="9091" r="12375"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72">
            <a:extLst>
              <a:ext uri="{FF2B5EF4-FFF2-40B4-BE49-F238E27FC236}">
                <a16:creationId xmlns:a16="http://schemas.microsoft.com/office/drawing/2014/main" id="{48D66AE0-F4AB-21A6-4D5D-7C3066DAD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799868" y="-1534136"/>
            <a:ext cx="4592270" cy="12192001"/>
          </a:xfrm>
          <a:prstGeom prst="rect">
            <a:avLst/>
          </a:prstGeom>
          <a:gradFill>
            <a:gsLst>
              <a:gs pos="35000">
                <a:schemeClr val="bg1">
                  <a:alpha val="46000"/>
                </a:schemeClr>
              </a:gs>
              <a:gs pos="21000">
                <a:schemeClr val="bg1">
                  <a:alpha val="3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B859D4D-702B-230D-8588-F21F197026F3}"/>
              </a:ext>
            </a:extLst>
          </p:cNvPr>
          <p:cNvSpPr txBox="1">
            <a:spLocks/>
          </p:cNvSpPr>
          <p:nvPr/>
        </p:nvSpPr>
        <p:spPr>
          <a:xfrm>
            <a:off x="404553" y="3091928"/>
            <a:ext cx="9078562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/>
              <a:t>Trace</a:t>
            </a:r>
          </a:p>
        </p:txBody>
      </p:sp>
      <p:sp>
        <p:nvSpPr>
          <p:cNvPr id="8" name="Rectangle: Rounded Corners 74">
            <a:extLst>
              <a:ext uri="{FF2B5EF4-FFF2-40B4-BE49-F238E27FC236}">
                <a16:creationId xmlns:a16="http://schemas.microsoft.com/office/drawing/2014/main" id="{FD689AD6-8178-3F7E-C0D9-3B687D313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9785897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E7E540AC-E984-3833-E30A-2D7B91205D8A}"/>
              </a:ext>
            </a:extLst>
          </p:cNvPr>
          <p:cNvSpPr txBox="1">
            <a:spLocks/>
          </p:cNvSpPr>
          <p:nvPr/>
        </p:nvSpPr>
        <p:spPr>
          <a:xfrm>
            <a:off x="404553" y="5624945"/>
            <a:ext cx="9078562" cy="59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Dumping trace into VCD format for </a:t>
            </a:r>
            <a:r>
              <a:rPr lang="en-US" sz="2400" dirty="0" err="1"/>
              <a:t>GTKWave</a:t>
            </a:r>
            <a:r>
              <a:rPr lang="en-US" sz="2400" dirty="0"/>
              <a:t>. Become a PPU master.</a:t>
            </a:r>
          </a:p>
        </p:txBody>
      </p:sp>
    </p:spTree>
    <p:extLst>
      <p:ext uri="{BB962C8B-B14F-4D97-AF65-F5344CB8AC3E}">
        <p14:creationId xmlns:p14="http://schemas.microsoft.com/office/powerpoint/2010/main" val="317657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внутренний&#10;&#10;Автоматически созданное описание">
            <a:extLst>
              <a:ext uri="{FF2B5EF4-FFF2-40B4-BE49-F238E27FC236}">
                <a16:creationId xmlns:a16="http://schemas.microsoft.com/office/drawing/2014/main" id="{92E10F8B-E27D-C645-B276-30FC00C80F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47" b="7659"/>
          <a:stretch/>
        </p:blipFill>
        <p:spPr bwMode="auto">
          <a:xfrm>
            <a:off x="6096010" y="10"/>
            <a:ext cx="6095999" cy="6857990"/>
          </a:xfrm>
          <a:custGeom>
            <a:avLst/>
            <a:gdLst/>
            <a:ahLst/>
            <a:cxnLst/>
            <a:rect l="l" t="t" r="r" b="b"/>
            <a:pathLst>
              <a:path w="6095999" h="6858000">
                <a:moveTo>
                  <a:pt x="0" y="0"/>
                </a:moveTo>
                <a:lnTo>
                  <a:pt x="6095999" y="0"/>
                </a:lnTo>
                <a:lnTo>
                  <a:pt x="6095999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4220980" y="6857999"/>
                </a:lnTo>
                <a:lnTo>
                  <a:pt x="4213164" y="6851010"/>
                </a:lnTo>
                <a:cubicBezTo>
                  <a:pt x="4181666" y="6825777"/>
                  <a:pt x="4066661" y="6744343"/>
                  <a:pt x="4062999" y="6737842"/>
                </a:cubicBezTo>
                <a:cubicBezTo>
                  <a:pt x="4024279" y="6693220"/>
                  <a:pt x="4060463" y="6731339"/>
                  <a:pt x="3994350" y="6686435"/>
                </a:cubicBezTo>
                <a:cubicBezTo>
                  <a:pt x="3947033" y="6670674"/>
                  <a:pt x="3899856" y="6566625"/>
                  <a:pt x="3859426" y="6512643"/>
                </a:cubicBezTo>
                <a:cubicBezTo>
                  <a:pt x="3843619" y="6494605"/>
                  <a:pt x="3819111" y="6476220"/>
                  <a:pt x="3795266" y="6469055"/>
                </a:cubicBezTo>
                <a:cubicBezTo>
                  <a:pt x="3772240" y="6479507"/>
                  <a:pt x="3769424" y="6446115"/>
                  <a:pt x="3752228" y="6440526"/>
                </a:cubicBezTo>
                <a:cubicBezTo>
                  <a:pt x="3742060" y="6447641"/>
                  <a:pt x="3719048" y="6424775"/>
                  <a:pt x="3716355" y="6414007"/>
                </a:cubicBezTo>
                <a:cubicBezTo>
                  <a:pt x="3729286" y="6392352"/>
                  <a:pt x="3629924" y="6387100"/>
                  <a:pt x="3629916" y="6370687"/>
                </a:cubicBezTo>
                <a:cubicBezTo>
                  <a:pt x="3600280" y="6362353"/>
                  <a:pt x="3495200" y="6368444"/>
                  <a:pt x="3479034" y="6339494"/>
                </a:cubicBezTo>
                <a:cubicBezTo>
                  <a:pt x="3420435" y="6317314"/>
                  <a:pt x="3345614" y="6290932"/>
                  <a:pt x="3319627" y="6285893"/>
                </a:cubicBezTo>
                <a:cubicBezTo>
                  <a:pt x="3282294" y="6327705"/>
                  <a:pt x="3185936" y="6185255"/>
                  <a:pt x="3075494" y="6164273"/>
                </a:cubicBezTo>
                <a:cubicBezTo>
                  <a:pt x="3059427" y="6166243"/>
                  <a:pt x="3051440" y="6164859"/>
                  <a:pt x="3050019" y="6153683"/>
                </a:cubicBezTo>
                <a:cubicBezTo>
                  <a:pt x="3016030" y="6146243"/>
                  <a:pt x="2991340" y="6114870"/>
                  <a:pt x="2963636" y="6123708"/>
                </a:cubicBezTo>
                <a:cubicBezTo>
                  <a:pt x="2928425" y="6105855"/>
                  <a:pt x="2947049" y="6092097"/>
                  <a:pt x="2914912" y="6078439"/>
                </a:cubicBezTo>
                <a:lnTo>
                  <a:pt x="2770812" y="6041758"/>
                </a:lnTo>
                <a:cubicBezTo>
                  <a:pt x="2750466" y="6034724"/>
                  <a:pt x="2729222" y="6014032"/>
                  <a:pt x="2708585" y="6007728"/>
                </a:cubicBezTo>
                <a:lnTo>
                  <a:pt x="2687072" y="6003931"/>
                </a:lnTo>
                <a:lnTo>
                  <a:pt x="2674457" y="5991515"/>
                </a:lnTo>
                <a:cubicBezTo>
                  <a:pt x="2668773" y="5988707"/>
                  <a:pt x="2661696" y="5988167"/>
                  <a:pt x="2652298" y="5991525"/>
                </a:cubicBezTo>
                <a:cubicBezTo>
                  <a:pt x="2634345" y="5986939"/>
                  <a:pt x="2583809" y="5969299"/>
                  <a:pt x="2566743" y="5963996"/>
                </a:cubicBezTo>
                <a:lnTo>
                  <a:pt x="2549903" y="5959709"/>
                </a:lnTo>
                <a:lnTo>
                  <a:pt x="2542177" y="5951723"/>
                </a:lnTo>
                <a:cubicBezTo>
                  <a:pt x="2529898" y="5945994"/>
                  <a:pt x="2498812" y="5935402"/>
                  <a:pt x="2476225" y="5925338"/>
                </a:cubicBezTo>
                <a:cubicBezTo>
                  <a:pt x="2457810" y="5911056"/>
                  <a:pt x="2433846" y="5899348"/>
                  <a:pt x="2406656" y="5891344"/>
                </a:cubicBezTo>
                <a:cubicBezTo>
                  <a:pt x="2400991" y="5896275"/>
                  <a:pt x="2393612" y="5885783"/>
                  <a:pt x="2389160" y="5883030"/>
                </a:cubicBezTo>
                <a:cubicBezTo>
                  <a:pt x="2387458" y="5886701"/>
                  <a:pt x="2375233" y="5885881"/>
                  <a:pt x="2372540" y="5881920"/>
                </a:cubicBezTo>
                <a:cubicBezTo>
                  <a:pt x="2293168" y="5849488"/>
                  <a:pt x="2325743" y="5894734"/>
                  <a:pt x="2283811" y="5862541"/>
                </a:cubicBezTo>
                <a:cubicBezTo>
                  <a:pt x="2275730" y="5859531"/>
                  <a:pt x="2268484" y="5859925"/>
                  <a:pt x="2261759" y="5861764"/>
                </a:cubicBezTo>
                <a:lnTo>
                  <a:pt x="2219265" y="5849327"/>
                </a:lnTo>
                <a:cubicBezTo>
                  <a:pt x="2203078" y="5842651"/>
                  <a:pt x="2185672" y="5837119"/>
                  <a:pt x="2167456" y="5832891"/>
                </a:cubicBezTo>
                <a:cubicBezTo>
                  <a:pt x="2161387" y="5839963"/>
                  <a:pt x="2149583" y="5826532"/>
                  <a:pt x="2143288" y="5823218"/>
                </a:cubicBezTo>
                <a:cubicBezTo>
                  <a:pt x="2141966" y="5828274"/>
                  <a:pt x="2126227" y="5828196"/>
                  <a:pt x="2121889" y="5823116"/>
                </a:cubicBezTo>
                <a:cubicBezTo>
                  <a:pt x="2013448" y="5786297"/>
                  <a:pt x="2065303" y="5844161"/>
                  <a:pt x="2004548" y="5804552"/>
                </a:cubicBezTo>
                <a:cubicBezTo>
                  <a:pt x="1993575" y="5801194"/>
                  <a:pt x="1984449" y="5802325"/>
                  <a:pt x="1976317" y="5805346"/>
                </a:cubicBezTo>
                <a:lnTo>
                  <a:pt x="1960968" y="5813703"/>
                </a:lnTo>
                <a:lnTo>
                  <a:pt x="1951886" y="5808313"/>
                </a:lnTo>
                <a:cubicBezTo>
                  <a:pt x="1914205" y="5801767"/>
                  <a:pt x="1900427" y="5810657"/>
                  <a:pt x="1881129" y="5796205"/>
                </a:cubicBezTo>
                <a:cubicBezTo>
                  <a:pt x="1847467" y="5788576"/>
                  <a:pt x="1808824" y="5783942"/>
                  <a:pt x="1778393" y="5776687"/>
                </a:cubicBezTo>
                <a:cubicBezTo>
                  <a:pt x="1764338" y="5756704"/>
                  <a:pt x="1721542" y="5761928"/>
                  <a:pt x="1698544" y="5752677"/>
                </a:cubicBezTo>
                <a:cubicBezTo>
                  <a:pt x="1688689" y="5744367"/>
                  <a:pt x="1680710" y="5741898"/>
                  <a:pt x="1667763" y="5746936"/>
                </a:cubicBezTo>
                <a:cubicBezTo>
                  <a:pt x="1622782" y="5706970"/>
                  <a:pt x="1636232" y="5740258"/>
                  <a:pt x="1589890" y="5720079"/>
                </a:cubicBezTo>
                <a:cubicBezTo>
                  <a:pt x="1550522" y="5700408"/>
                  <a:pt x="1504390" y="5684235"/>
                  <a:pt x="1470745" y="5647268"/>
                </a:cubicBezTo>
                <a:cubicBezTo>
                  <a:pt x="1465307" y="5637473"/>
                  <a:pt x="1447590" y="5631171"/>
                  <a:pt x="1431171" y="5633192"/>
                </a:cubicBezTo>
                <a:cubicBezTo>
                  <a:pt x="1428344" y="5633540"/>
                  <a:pt x="1425665" y="5634127"/>
                  <a:pt x="1423215" y="5634934"/>
                </a:cubicBezTo>
                <a:cubicBezTo>
                  <a:pt x="1404063" y="5609561"/>
                  <a:pt x="1384477" y="5616951"/>
                  <a:pt x="1377158" y="5600720"/>
                </a:cubicBezTo>
                <a:cubicBezTo>
                  <a:pt x="1337416" y="5587406"/>
                  <a:pt x="1299119" y="5594952"/>
                  <a:pt x="1292001" y="5580595"/>
                </a:cubicBezTo>
                <a:cubicBezTo>
                  <a:pt x="1270404" y="5577445"/>
                  <a:pt x="1236263" y="5586393"/>
                  <a:pt x="1224877" y="5570207"/>
                </a:cubicBezTo>
                <a:cubicBezTo>
                  <a:pt x="1218892" y="5580643"/>
                  <a:pt x="1203320" y="5557444"/>
                  <a:pt x="1188481" y="5562311"/>
                </a:cubicBezTo>
                <a:cubicBezTo>
                  <a:pt x="1177571" y="5566931"/>
                  <a:pt x="1170302" y="5560971"/>
                  <a:pt x="1160620" y="5558862"/>
                </a:cubicBezTo>
                <a:cubicBezTo>
                  <a:pt x="1146504" y="5561577"/>
                  <a:pt x="1106544" y="5545833"/>
                  <a:pt x="1097113" y="5537725"/>
                </a:cubicBezTo>
                <a:cubicBezTo>
                  <a:pt x="1076260" y="5511528"/>
                  <a:pt x="1012618" y="5517876"/>
                  <a:pt x="994944" y="5497522"/>
                </a:cubicBezTo>
                <a:cubicBezTo>
                  <a:pt x="987638" y="5493756"/>
                  <a:pt x="980141" y="5491480"/>
                  <a:pt x="972567" y="5490138"/>
                </a:cubicBezTo>
                <a:lnTo>
                  <a:pt x="927036" y="5488921"/>
                </a:lnTo>
                <a:lnTo>
                  <a:pt x="905198" y="5488488"/>
                </a:lnTo>
                <a:cubicBezTo>
                  <a:pt x="920127" y="5466532"/>
                  <a:pt x="847550" y="5479119"/>
                  <a:pt x="871473" y="5463326"/>
                </a:cubicBezTo>
                <a:cubicBezTo>
                  <a:pt x="835241" y="5455796"/>
                  <a:pt x="824844" y="5441869"/>
                  <a:pt x="787335" y="5431076"/>
                </a:cubicBezTo>
                <a:lnTo>
                  <a:pt x="646418" y="5398569"/>
                </a:lnTo>
                <a:cubicBezTo>
                  <a:pt x="594533" y="5378172"/>
                  <a:pt x="569175" y="5376706"/>
                  <a:pt x="522316" y="5365133"/>
                </a:cubicBezTo>
                <a:cubicBezTo>
                  <a:pt x="485699" y="5316148"/>
                  <a:pt x="451396" y="5327743"/>
                  <a:pt x="425051" y="5295085"/>
                </a:cubicBezTo>
                <a:cubicBezTo>
                  <a:pt x="373115" y="5280721"/>
                  <a:pt x="376598" y="5265782"/>
                  <a:pt x="318461" y="5265657"/>
                </a:cubicBezTo>
                <a:lnTo>
                  <a:pt x="266536" y="5232252"/>
                </a:lnTo>
                <a:cubicBezTo>
                  <a:pt x="254867" y="5225616"/>
                  <a:pt x="251642" y="5227516"/>
                  <a:pt x="248444" y="5225838"/>
                </a:cubicBezTo>
                <a:lnTo>
                  <a:pt x="247345" y="5222181"/>
                </a:lnTo>
                <a:lnTo>
                  <a:pt x="237345" y="5217023"/>
                </a:lnTo>
                <a:lnTo>
                  <a:pt x="219603" y="5204977"/>
                </a:lnTo>
                <a:lnTo>
                  <a:pt x="214443" y="5204489"/>
                </a:lnTo>
                <a:lnTo>
                  <a:pt x="184816" y="5189073"/>
                </a:lnTo>
                <a:lnTo>
                  <a:pt x="183534" y="5189699"/>
                </a:lnTo>
                <a:cubicBezTo>
                  <a:pt x="179981" y="5190754"/>
                  <a:pt x="176085" y="5190869"/>
                  <a:pt x="171363" y="5189023"/>
                </a:cubicBezTo>
                <a:cubicBezTo>
                  <a:pt x="165797" y="5204157"/>
                  <a:pt x="163531" y="5192594"/>
                  <a:pt x="150096" y="5185813"/>
                </a:cubicBezTo>
                <a:lnTo>
                  <a:pt x="59253" y="5172817"/>
                </a:lnTo>
                <a:lnTo>
                  <a:pt x="52526" y="5170052"/>
                </a:lnTo>
                <a:lnTo>
                  <a:pt x="52188" y="5170183"/>
                </a:lnTo>
                <a:cubicBezTo>
                  <a:pt x="50293" y="5169980"/>
                  <a:pt x="47917" y="5169219"/>
                  <a:pt x="44687" y="5167637"/>
                </a:cubicBezTo>
                <a:lnTo>
                  <a:pt x="40261" y="5165012"/>
                </a:lnTo>
                <a:lnTo>
                  <a:pt x="27209" y="5159648"/>
                </a:lnTo>
                <a:lnTo>
                  <a:pt x="21368" y="5159036"/>
                </a:lnTo>
                <a:lnTo>
                  <a:pt x="0" y="5158850"/>
                </a:lnTo>
                <a:close/>
              </a:path>
            </a:pathLst>
          </a:custGeom>
          <a:noFill/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C7C74A-292C-4C24-7CD4-F8714435E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818" y="5234320"/>
            <a:ext cx="6931319" cy="75221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Other PPU Revisions</a:t>
            </a:r>
          </a:p>
        </p:txBody>
      </p:sp>
      <p:pic>
        <p:nvPicPr>
          <p:cNvPr id="1026" name="Picture 2" descr="RP2C03 と RP2C04 | Electrelic">
            <a:extLst>
              <a:ext uri="{FF2B5EF4-FFF2-40B4-BE49-F238E27FC236}">
                <a16:creationId xmlns:a16="http://schemas.microsoft.com/office/drawing/2014/main" id="{A8EFCF29-DBE0-1343-B21B-F46041AEC4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6" r="5249" b="-1"/>
          <a:stretch/>
        </p:blipFill>
        <p:spPr bwMode="auto">
          <a:xfrm>
            <a:off x="-5388" y="10"/>
            <a:ext cx="6169518" cy="5158840"/>
          </a:xfrm>
          <a:custGeom>
            <a:avLst/>
            <a:gdLst/>
            <a:ahLst/>
            <a:cxnLst/>
            <a:rect l="l" t="t" r="r" b="b"/>
            <a:pathLst>
              <a:path w="6096000" h="5158850">
                <a:moveTo>
                  <a:pt x="0" y="0"/>
                </a:moveTo>
                <a:lnTo>
                  <a:pt x="6096000" y="0"/>
                </a:lnTo>
                <a:lnTo>
                  <a:pt x="6096000" y="5158850"/>
                </a:lnTo>
                <a:lnTo>
                  <a:pt x="5957305" y="5157644"/>
                </a:lnTo>
                <a:cubicBezTo>
                  <a:pt x="5920540" y="5151975"/>
                  <a:pt x="5887096" y="5153588"/>
                  <a:pt x="5857259" y="5143603"/>
                </a:cubicBezTo>
                <a:cubicBezTo>
                  <a:pt x="5843335" y="5146861"/>
                  <a:pt x="5830921" y="5147051"/>
                  <a:pt x="5821375" y="5137142"/>
                </a:cubicBezTo>
                <a:cubicBezTo>
                  <a:pt x="5786501" y="5134144"/>
                  <a:pt x="5775399" y="5144200"/>
                  <a:pt x="5755916" y="5131695"/>
                </a:cubicBezTo>
                <a:cubicBezTo>
                  <a:pt x="5732132" y="5146996"/>
                  <a:pt x="5732735" y="5139753"/>
                  <a:pt x="5725007" y="5132964"/>
                </a:cubicBezTo>
                <a:lnTo>
                  <a:pt x="5723810" y="5132374"/>
                </a:lnTo>
                <a:lnTo>
                  <a:pt x="5720531" y="5134578"/>
                </a:lnTo>
                <a:lnTo>
                  <a:pt x="5714795" y="5134902"/>
                </a:lnTo>
                <a:lnTo>
                  <a:pt x="5700142" y="5131655"/>
                </a:lnTo>
                <a:lnTo>
                  <a:pt x="5694799" y="5129754"/>
                </a:lnTo>
                <a:cubicBezTo>
                  <a:pt x="5691058" y="5128696"/>
                  <a:pt x="5688491" y="5128320"/>
                  <a:pt x="5686627" y="5128420"/>
                </a:cubicBezTo>
                <a:lnTo>
                  <a:pt x="5686371" y="5128603"/>
                </a:lnTo>
                <a:lnTo>
                  <a:pt x="5678819" y="5126929"/>
                </a:lnTo>
                <a:cubicBezTo>
                  <a:pt x="5666199" y="5123608"/>
                  <a:pt x="5654035" y="5119908"/>
                  <a:pt x="5642547" y="5116000"/>
                </a:cubicBezTo>
                <a:cubicBezTo>
                  <a:pt x="5629445" y="5126457"/>
                  <a:pt x="5588783" y="5104807"/>
                  <a:pt x="5587979" y="5128480"/>
                </a:cubicBezTo>
                <a:cubicBezTo>
                  <a:pt x="5572317" y="5123886"/>
                  <a:pt x="5564904" y="5112774"/>
                  <a:pt x="5566635" y="5128675"/>
                </a:cubicBezTo>
                <a:cubicBezTo>
                  <a:pt x="5561375" y="5127594"/>
                  <a:pt x="5557787" y="5128327"/>
                  <a:pt x="5554953" y="5129937"/>
                </a:cubicBezTo>
                <a:lnTo>
                  <a:pt x="5554039" y="5130763"/>
                </a:lnTo>
                <a:lnTo>
                  <a:pt x="5514254" y="5120517"/>
                </a:lnTo>
                <a:lnTo>
                  <a:pt x="5492156" y="5111382"/>
                </a:lnTo>
                <a:lnTo>
                  <a:pt x="5480446" y="5107855"/>
                </a:lnTo>
                <a:lnTo>
                  <a:pt x="5477744" y="5104402"/>
                </a:lnTo>
                <a:cubicBezTo>
                  <a:pt x="5474490" y="5102038"/>
                  <a:pt x="5469391" y="5100405"/>
                  <a:pt x="5460150" y="5100442"/>
                </a:cubicBezTo>
                <a:lnTo>
                  <a:pt x="5457901" y="5100914"/>
                </a:lnTo>
                <a:lnTo>
                  <a:pt x="5444243" y="5094201"/>
                </a:lnTo>
                <a:cubicBezTo>
                  <a:pt x="5439994" y="5091441"/>
                  <a:pt x="5436419" y="5088231"/>
                  <a:pt x="5433825" y="5084410"/>
                </a:cubicBezTo>
                <a:cubicBezTo>
                  <a:pt x="5379443" y="5093528"/>
                  <a:pt x="5336110" y="5069767"/>
                  <a:pt x="5280996" y="5063773"/>
                </a:cubicBezTo>
                <a:cubicBezTo>
                  <a:pt x="5250806" y="5055129"/>
                  <a:pt x="5168599" y="5059471"/>
                  <a:pt x="5161582" y="5030966"/>
                </a:cubicBezTo>
                <a:cubicBezTo>
                  <a:pt x="5121870" y="5022662"/>
                  <a:pt x="5095637" y="5020496"/>
                  <a:pt x="5042717" y="5013952"/>
                </a:cubicBezTo>
                <a:cubicBezTo>
                  <a:pt x="4991136" y="4983679"/>
                  <a:pt x="4902283" y="4990567"/>
                  <a:pt x="4840514" y="4970468"/>
                </a:cubicBezTo>
                <a:cubicBezTo>
                  <a:pt x="4799904" y="4987615"/>
                  <a:pt x="4824087" y="4969531"/>
                  <a:pt x="4786778" y="4967817"/>
                </a:cubicBezTo>
                <a:cubicBezTo>
                  <a:pt x="4801901" y="4948343"/>
                  <a:pt x="4739845" y="4972374"/>
                  <a:pt x="4743741" y="4948216"/>
                </a:cubicBezTo>
                <a:cubicBezTo>
                  <a:pt x="4736829" y="4948670"/>
                  <a:pt x="4730010" y="4949869"/>
                  <a:pt x="4723136" y="4951257"/>
                </a:cubicBezTo>
                <a:lnTo>
                  <a:pt x="4719535" y="4951970"/>
                </a:lnTo>
                <a:lnTo>
                  <a:pt x="4706143" y="4950704"/>
                </a:lnTo>
                <a:lnTo>
                  <a:pt x="4701098" y="4955500"/>
                </a:lnTo>
                <a:lnTo>
                  <a:pt x="4680034" y="4957289"/>
                </a:lnTo>
                <a:cubicBezTo>
                  <a:pt x="4672339" y="4957161"/>
                  <a:pt x="4664292" y="4956094"/>
                  <a:pt x="4655741" y="4953520"/>
                </a:cubicBezTo>
                <a:cubicBezTo>
                  <a:pt x="4636359" y="4940479"/>
                  <a:pt x="4599701" y="4946454"/>
                  <a:pt x="4569298" y="4940691"/>
                </a:cubicBezTo>
                <a:lnTo>
                  <a:pt x="4555978" y="4935439"/>
                </a:lnTo>
                <a:lnTo>
                  <a:pt x="4508950" y="4932725"/>
                </a:lnTo>
                <a:cubicBezTo>
                  <a:pt x="4495669" y="4931511"/>
                  <a:pt x="4482007" y="4929765"/>
                  <a:pt x="4467838" y="4927057"/>
                </a:cubicBezTo>
                <a:lnTo>
                  <a:pt x="4441949" y="4920349"/>
                </a:lnTo>
                <a:lnTo>
                  <a:pt x="4394719" y="4912853"/>
                </a:lnTo>
                <a:lnTo>
                  <a:pt x="4356810" y="4916186"/>
                </a:lnTo>
                <a:lnTo>
                  <a:pt x="4222145" y="4920166"/>
                </a:lnTo>
                <a:cubicBezTo>
                  <a:pt x="4202488" y="4924963"/>
                  <a:pt x="4184742" y="4944595"/>
                  <a:pt x="4160481" y="4934555"/>
                </a:cubicBezTo>
                <a:cubicBezTo>
                  <a:pt x="4165854" y="4945670"/>
                  <a:pt x="4131661" y="4931019"/>
                  <a:pt x="4124879" y="4940397"/>
                </a:cubicBezTo>
                <a:cubicBezTo>
                  <a:pt x="4120895" y="4948198"/>
                  <a:pt x="4109593" y="4945570"/>
                  <a:pt x="4100114" y="4947117"/>
                </a:cubicBezTo>
                <a:cubicBezTo>
                  <a:pt x="4091835" y="4954382"/>
                  <a:pt x="4045978" y="4954676"/>
                  <a:pt x="4030957" y="4950944"/>
                </a:cubicBezTo>
                <a:cubicBezTo>
                  <a:pt x="3989825" y="4935537"/>
                  <a:pt x="3946860" y="4963196"/>
                  <a:pt x="3913764" y="4951738"/>
                </a:cubicBezTo>
                <a:cubicBezTo>
                  <a:pt x="3904534" y="4951024"/>
                  <a:pt x="3896577" y="4951663"/>
                  <a:pt x="3889457" y="4953140"/>
                </a:cubicBezTo>
                <a:lnTo>
                  <a:pt x="3871115" y="4959252"/>
                </a:lnTo>
                <a:lnTo>
                  <a:pt x="3869086" y="4964946"/>
                </a:lnTo>
                <a:lnTo>
                  <a:pt x="3856124" y="4966504"/>
                </a:lnTo>
                <a:lnTo>
                  <a:pt x="3835967" y="4975175"/>
                </a:lnTo>
                <a:cubicBezTo>
                  <a:pt x="3826465" y="4950975"/>
                  <a:pt x="3782586" y="4987146"/>
                  <a:pt x="3785910" y="4965148"/>
                </a:cubicBezTo>
                <a:cubicBezTo>
                  <a:pt x="3750785" y="4971249"/>
                  <a:pt x="3699033" y="4952693"/>
                  <a:pt x="3671085" y="4977741"/>
                </a:cubicBezTo>
                <a:cubicBezTo>
                  <a:pt x="3621255" y="4982620"/>
                  <a:pt x="3562637" y="4994206"/>
                  <a:pt x="3486928" y="4994420"/>
                </a:cubicBezTo>
                <a:cubicBezTo>
                  <a:pt x="3446030" y="4994640"/>
                  <a:pt x="3343460" y="4976299"/>
                  <a:pt x="3280956" y="4975036"/>
                </a:cubicBezTo>
                <a:cubicBezTo>
                  <a:pt x="3227193" y="4980695"/>
                  <a:pt x="3256481" y="4973778"/>
                  <a:pt x="3211563" y="4993919"/>
                </a:cubicBezTo>
                <a:cubicBezTo>
                  <a:pt x="3207119" y="4990757"/>
                  <a:pt x="3170070" y="4988394"/>
                  <a:pt x="3164681" y="4986606"/>
                </a:cubicBezTo>
                <a:lnTo>
                  <a:pt x="3127171" y="4979411"/>
                </a:lnTo>
                <a:lnTo>
                  <a:pt x="3096889" y="4976795"/>
                </a:lnTo>
                <a:cubicBezTo>
                  <a:pt x="3088441" y="4978753"/>
                  <a:pt x="3082883" y="4978233"/>
                  <a:pt x="3078620" y="4976620"/>
                </a:cubicBezTo>
                <a:lnTo>
                  <a:pt x="3074275" y="4973840"/>
                </a:lnTo>
                <a:lnTo>
                  <a:pt x="3036436" y="4968613"/>
                </a:lnTo>
                <a:lnTo>
                  <a:pt x="3031995" y="4969990"/>
                </a:lnTo>
                <a:lnTo>
                  <a:pt x="2994028" y="4967956"/>
                </a:lnTo>
                <a:cubicBezTo>
                  <a:pt x="2992299" y="4970105"/>
                  <a:pt x="2989407" y="4971561"/>
                  <a:pt x="2984001" y="4971609"/>
                </a:cubicBezTo>
                <a:cubicBezTo>
                  <a:pt x="2994191" y="4986644"/>
                  <a:pt x="2981386" y="4977427"/>
                  <a:pt x="2964542" y="4976237"/>
                </a:cubicBezTo>
                <a:cubicBezTo>
                  <a:pt x="2976613" y="4999323"/>
                  <a:pt x="2927627" y="4986817"/>
                  <a:pt x="2921274" y="4999668"/>
                </a:cubicBezTo>
                <a:cubicBezTo>
                  <a:pt x="2908629" y="4998274"/>
                  <a:pt x="2895476" y="4997220"/>
                  <a:pt x="2882111" y="4996632"/>
                </a:cubicBezTo>
                <a:lnTo>
                  <a:pt x="2874282" y="4996582"/>
                </a:lnTo>
                <a:cubicBezTo>
                  <a:pt x="2874237" y="4996658"/>
                  <a:pt x="2874193" y="4996735"/>
                  <a:pt x="2874147" y="4996812"/>
                </a:cubicBezTo>
                <a:cubicBezTo>
                  <a:pt x="2872492" y="4997296"/>
                  <a:pt x="2869935" y="4997466"/>
                  <a:pt x="2865932" y="4997221"/>
                </a:cubicBezTo>
                <a:lnTo>
                  <a:pt x="2860008" y="4996489"/>
                </a:lnTo>
                <a:lnTo>
                  <a:pt x="2844819" y="4996392"/>
                </a:lnTo>
                <a:lnTo>
                  <a:pt x="2839735" y="4997900"/>
                </a:lnTo>
                <a:lnTo>
                  <a:pt x="2837922" y="5000718"/>
                </a:lnTo>
                <a:lnTo>
                  <a:pt x="2836507" y="5000394"/>
                </a:lnTo>
                <a:cubicBezTo>
                  <a:pt x="2825749" y="4995427"/>
                  <a:pt x="2822382" y="4988291"/>
                  <a:pt x="2808859" y="5008050"/>
                </a:cubicBezTo>
                <a:cubicBezTo>
                  <a:pt x="2784233" y="4999995"/>
                  <a:pt x="2779499" y="5012041"/>
                  <a:pt x="2745907" y="5016391"/>
                </a:cubicBezTo>
                <a:cubicBezTo>
                  <a:pt x="2731796" y="5008784"/>
                  <a:pt x="2720518" y="5011549"/>
                  <a:pt x="2709519" y="5017601"/>
                </a:cubicBezTo>
                <a:cubicBezTo>
                  <a:pt x="2676766" y="5014138"/>
                  <a:pt x="2646981" y="5022656"/>
                  <a:pt x="2610212" y="5024813"/>
                </a:cubicBezTo>
                <a:cubicBezTo>
                  <a:pt x="2570359" y="5014992"/>
                  <a:pt x="2550109" y="5032793"/>
                  <a:pt x="2510814" y="5035020"/>
                </a:cubicBezTo>
                <a:cubicBezTo>
                  <a:pt x="2476639" y="5017991"/>
                  <a:pt x="2482834" y="5049980"/>
                  <a:pt x="2462736" y="5056754"/>
                </a:cubicBezTo>
                <a:lnTo>
                  <a:pt x="2457050" y="5057379"/>
                </a:lnTo>
                <a:lnTo>
                  <a:pt x="2442184" y="5054901"/>
                </a:lnTo>
                <a:lnTo>
                  <a:pt x="2436703" y="5053277"/>
                </a:lnTo>
                <a:cubicBezTo>
                  <a:pt x="2432888" y="5052418"/>
                  <a:pt x="2430299" y="5052175"/>
                  <a:pt x="2428451" y="5052373"/>
                </a:cubicBezTo>
                <a:lnTo>
                  <a:pt x="2420551" y="5051292"/>
                </a:lnTo>
                <a:cubicBezTo>
                  <a:pt x="2407700" y="5048633"/>
                  <a:pt x="2395274" y="5045570"/>
                  <a:pt x="2383501" y="5042264"/>
                </a:cubicBezTo>
                <a:cubicBezTo>
                  <a:pt x="2362992" y="5043848"/>
                  <a:pt x="2317884" y="5059023"/>
                  <a:pt x="2297493" y="5060796"/>
                </a:cubicBezTo>
                <a:lnTo>
                  <a:pt x="2261156" y="5052905"/>
                </a:lnTo>
                <a:lnTo>
                  <a:pt x="2200581" y="5036274"/>
                </a:lnTo>
                <a:lnTo>
                  <a:pt x="2198380" y="5036861"/>
                </a:lnTo>
                <a:lnTo>
                  <a:pt x="2116066" y="5030866"/>
                </a:lnTo>
                <a:cubicBezTo>
                  <a:pt x="2111600" y="5028328"/>
                  <a:pt x="2059664" y="5017338"/>
                  <a:pt x="2056754" y="5013653"/>
                </a:cubicBezTo>
                <a:cubicBezTo>
                  <a:pt x="2003393" y="5025622"/>
                  <a:pt x="1998298" y="5020073"/>
                  <a:pt x="1942916" y="5016969"/>
                </a:cubicBezTo>
                <a:cubicBezTo>
                  <a:pt x="1882138" y="5005950"/>
                  <a:pt x="1836966" y="4987831"/>
                  <a:pt x="1796717" y="4981610"/>
                </a:cubicBezTo>
                <a:cubicBezTo>
                  <a:pt x="1724075" y="4970499"/>
                  <a:pt x="1636218" y="4947449"/>
                  <a:pt x="1583222" y="4942334"/>
                </a:cubicBezTo>
                <a:cubicBezTo>
                  <a:pt x="1544265" y="4961611"/>
                  <a:pt x="1556109" y="4938719"/>
                  <a:pt x="1518821" y="4938963"/>
                </a:cubicBezTo>
                <a:cubicBezTo>
                  <a:pt x="1497291" y="4936197"/>
                  <a:pt x="1483221" y="4927794"/>
                  <a:pt x="1471837" y="4925740"/>
                </a:cubicBezTo>
                <a:lnTo>
                  <a:pt x="1450515" y="4926642"/>
                </a:lnTo>
                <a:lnTo>
                  <a:pt x="1437078" y="4926078"/>
                </a:lnTo>
                <a:lnTo>
                  <a:pt x="1432462" y="4931139"/>
                </a:lnTo>
                <a:lnTo>
                  <a:pt x="1411645" y="4934032"/>
                </a:lnTo>
                <a:cubicBezTo>
                  <a:pt x="1384856" y="4931153"/>
                  <a:pt x="1306656" y="4918434"/>
                  <a:pt x="1271729" y="4913863"/>
                </a:cubicBezTo>
                <a:cubicBezTo>
                  <a:pt x="1258697" y="4907976"/>
                  <a:pt x="1213546" y="4901042"/>
                  <a:pt x="1202076" y="4906608"/>
                </a:cubicBezTo>
                <a:cubicBezTo>
                  <a:pt x="1192059" y="4906580"/>
                  <a:pt x="1182171" y="4902320"/>
                  <a:pt x="1174670" y="4909064"/>
                </a:cubicBezTo>
                <a:cubicBezTo>
                  <a:pt x="1163701" y="4916862"/>
                  <a:pt x="1136874" y="4897641"/>
                  <a:pt x="1137035" y="4908989"/>
                </a:cubicBezTo>
                <a:cubicBezTo>
                  <a:pt x="1117838" y="4895687"/>
                  <a:pt x="1091386" y="4911450"/>
                  <a:pt x="1069882" y="4912892"/>
                </a:cubicBezTo>
                <a:cubicBezTo>
                  <a:pt x="1055589" y="4900472"/>
                  <a:pt x="1024570" y="4915744"/>
                  <a:pt x="980935" y="4911119"/>
                </a:cubicBezTo>
                <a:cubicBezTo>
                  <a:pt x="947614" y="4906556"/>
                  <a:pt x="913224" y="4897403"/>
                  <a:pt x="869960" y="4885518"/>
                </a:cubicBezTo>
                <a:cubicBezTo>
                  <a:pt x="819114" y="4856727"/>
                  <a:pt x="768074" y="4850663"/>
                  <a:pt x="721345" y="4839806"/>
                </a:cubicBezTo>
                <a:cubicBezTo>
                  <a:pt x="667944" y="4829906"/>
                  <a:pt x="698286" y="4859338"/>
                  <a:pt x="635428" y="4830000"/>
                </a:cubicBezTo>
                <a:cubicBezTo>
                  <a:pt x="626286" y="4837571"/>
                  <a:pt x="617638" y="4836842"/>
                  <a:pt x="604106" y="4830842"/>
                </a:cubicBezTo>
                <a:cubicBezTo>
                  <a:pt x="583276" y="4833091"/>
                  <a:pt x="539859" y="4845979"/>
                  <a:pt x="510451" y="4843485"/>
                </a:cubicBezTo>
                <a:cubicBezTo>
                  <a:pt x="489781" y="4840800"/>
                  <a:pt x="443867" y="4818678"/>
                  <a:pt x="427656" y="4815877"/>
                </a:cubicBezTo>
                <a:cubicBezTo>
                  <a:pt x="424088" y="4817297"/>
                  <a:pt x="419580" y="4820561"/>
                  <a:pt x="413184" y="4826676"/>
                </a:cubicBezTo>
                <a:cubicBezTo>
                  <a:pt x="387673" y="4816699"/>
                  <a:pt x="379855" y="4828170"/>
                  <a:pt x="341772" y="4829671"/>
                </a:cubicBezTo>
                <a:cubicBezTo>
                  <a:pt x="327795" y="4821005"/>
                  <a:pt x="314729" y="4822794"/>
                  <a:pt x="301266" y="4827842"/>
                </a:cubicBezTo>
                <a:cubicBezTo>
                  <a:pt x="265781" y="4821714"/>
                  <a:pt x="231017" y="4827635"/>
                  <a:pt x="189886" y="4826710"/>
                </a:cubicBezTo>
                <a:cubicBezTo>
                  <a:pt x="147910" y="4813727"/>
                  <a:pt x="121702" y="4829584"/>
                  <a:pt x="77762" y="4828518"/>
                </a:cubicBezTo>
                <a:cubicBezTo>
                  <a:pt x="38733" y="4806108"/>
                  <a:pt x="44308" y="4851138"/>
                  <a:pt x="8164" y="4846203"/>
                </a:cubicBezTo>
                <a:lnTo>
                  <a:pt x="0" y="4843648"/>
                </a:lnTo>
                <a:lnTo>
                  <a:pt x="0" y="408068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02E9AA-5702-326A-F023-1FD14607E1B3}"/>
              </a:ext>
            </a:extLst>
          </p:cNvPr>
          <p:cNvSpPr txBox="1"/>
          <p:nvPr/>
        </p:nvSpPr>
        <p:spPr>
          <a:xfrm>
            <a:off x="600965" y="6062007"/>
            <a:ext cx="549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 ready yet, stay tuned ;)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624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19F3A2-1D92-0AE9-3908-5F3284DD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A0006A-C8E1-06B9-7BB5-986AFA11C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@org / Discord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6482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EC0CC-562A-13EA-4BB2-7769F0752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it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BCDE72-B0E2-80AF-51C0-E362CBD66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Essentially a PPU emulator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5031F2-2287-35F2-BC6E-BC03C4DE8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971333"/>
            <a:ext cx="7214616" cy="488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587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1A5FE-2FC5-78E2-F469-D69808C4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9FEF45-B21E-2C3B-C989-6DE8FD47A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6530D79F-6A0C-3EB9-C708-0527E2D699AB}"/>
              </a:ext>
            </a:extLst>
          </p:cNvPr>
          <p:cNvSpPr/>
          <p:nvPr/>
        </p:nvSpPr>
        <p:spPr>
          <a:xfrm>
            <a:off x="3661913" y="3276675"/>
            <a:ext cx="2182483" cy="14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PPU Player (managed UI)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B49AA4A6-0A97-D592-7CC2-05AF5A151926}"/>
              </a:ext>
            </a:extLst>
          </p:cNvPr>
          <p:cNvSpPr/>
          <p:nvPr/>
        </p:nvSpPr>
        <p:spPr>
          <a:xfrm>
            <a:off x="7092350" y="3276675"/>
            <a:ext cx="2182483" cy="1449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PPUSim</a:t>
            </a:r>
            <a:r>
              <a:rPr lang="en-US" dirty="0"/>
              <a:t> (native part)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6DFDB41-4EA5-0744-7B47-3C955BB2B3AB}"/>
              </a:ext>
            </a:extLst>
          </p:cNvPr>
          <p:cNvSpPr/>
          <p:nvPr/>
        </p:nvSpPr>
        <p:spPr>
          <a:xfrm>
            <a:off x="1371600" y="2881223"/>
            <a:ext cx="1449238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PPU Regs Dump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AD99BFE-07A7-9A85-5309-813473D989C7}"/>
              </a:ext>
            </a:extLst>
          </p:cNvPr>
          <p:cNvSpPr/>
          <p:nvPr/>
        </p:nvSpPr>
        <p:spPr>
          <a:xfrm>
            <a:off x="1371600" y="4389483"/>
            <a:ext cx="1449238" cy="6728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nes</a:t>
            </a:r>
            <a:r>
              <a:rPr lang="en-US" dirty="0"/>
              <a:t> ROM</a:t>
            </a:r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52C48D3-A929-8227-D131-2E76B2D173BF}"/>
              </a:ext>
            </a:extLst>
          </p:cNvPr>
          <p:cNvCxnSpPr>
            <a:stCxn id="6" idx="3"/>
          </p:cNvCxnSpPr>
          <p:nvPr/>
        </p:nvCxnSpPr>
        <p:spPr>
          <a:xfrm>
            <a:off x="2820838" y="3217653"/>
            <a:ext cx="841075" cy="47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C189529-D637-6005-8A3A-0E2B29A32492}"/>
              </a:ext>
            </a:extLst>
          </p:cNvPr>
          <p:cNvCxnSpPr>
            <a:stCxn id="7" idx="3"/>
          </p:cNvCxnSpPr>
          <p:nvPr/>
        </p:nvCxnSpPr>
        <p:spPr>
          <a:xfrm flipV="1">
            <a:off x="2820838" y="4175185"/>
            <a:ext cx="841075" cy="550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57DA1B53-9ABE-78EA-2234-8D3C50CF3845}"/>
              </a:ext>
            </a:extLst>
          </p:cNvPr>
          <p:cNvCxnSpPr>
            <a:endCxn id="4" idx="3"/>
          </p:cNvCxnSpPr>
          <p:nvPr/>
        </p:nvCxnSpPr>
        <p:spPr>
          <a:xfrm flipH="1">
            <a:off x="5844396" y="4001294"/>
            <a:ext cx="124795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3325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039E6-9F07-75F0-82DA-2881331C2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little more to make it clearer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DD92BC-06D4-284D-4A59-885E6DA9C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816"/>
            <a:ext cx="12192000" cy="482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776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EB5083-416B-6B3A-1E36-03285E17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PPUSim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79D82-9F63-5FF0-B2DF-DFC4306B9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full-fledged C++ PPU simulator at the logic gate level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C4CAE9-CCA4-1825-5397-6E072AF88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807" y="2790664"/>
            <a:ext cx="3218622" cy="30134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BC42F6A-1B47-E807-0DAB-E0C65B410D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0" y="2588682"/>
            <a:ext cx="5981700" cy="3417398"/>
          </a:xfrm>
          <a:prstGeom prst="rect">
            <a:avLst/>
          </a:prstGeom>
        </p:spPr>
      </p:pic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B42C2C99-B539-73A7-8F93-137F6EC6429F}"/>
              </a:ext>
            </a:extLst>
          </p:cNvPr>
          <p:cNvSpPr/>
          <p:nvPr/>
        </p:nvSpPr>
        <p:spPr>
          <a:xfrm>
            <a:off x="4477109" y="3925019"/>
            <a:ext cx="793632" cy="7159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380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3060DD-6DBA-95DD-2C83-5730E8C3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 ROM Images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E5176-521B-5A09-302C-988E131C6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dumps are supported, based on mapper 0 (NROM)</a:t>
            </a:r>
            <a:endParaRPr lang="ru-RU" dirty="0"/>
          </a:p>
          <a:p>
            <a:r>
              <a:rPr lang="en-US" dirty="0" err="1"/>
              <a:t>Bomberman</a:t>
            </a:r>
            <a:r>
              <a:rPr lang="en-US" dirty="0"/>
              <a:t>, Super Mario etc.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90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0E52E-5F8C-7D19-8301-4CB1B7F6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RegDump</a:t>
            </a:r>
            <a:endParaRPr lang="ru-RU" sz="4800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679D23-1366-6E09-0D9E-F549F2B8E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en-US" sz="2200" dirty="0"/>
              <a:t>Dump of access to PPU registers on the CPU side</a:t>
            </a:r>
          </a:p>
          <a:p>
            <a:r>
              <a:rPr lang="en-US" sz="2200" dirty="0"/>
              <a:t>Array of records in simple format</a:t>
            </a:r>
            <a:endParaRPr lang="ru-RU" sz="2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D67A717-11D4-E8B4-0CAC-533526045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3137877"/>
            <a:ext cx="10917936" cy="2265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47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0DBDD2-DA78-40FB-2969-B8BEA7CB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Flight Mode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7EBA5-5791-BF19-E16C-FF526E5D8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«Run PPU</a:t>
            </a:r>
            <a:r>
              <a:rPr lang="ru-RU" dirty="0"/>
              <a:t>»</a:t>
            </a:r>
            <a:r>
              <a:rPr lang="en-US" dirty="0"/>
              <a:t> and go</a:t>
            </a:r>
          </a:p>
          <a:p>
            <a:r>
              <a:rPr lang="en-US" dirty="0"/>
              <a:t>PPU register dump or NES ROM are not required</a:t>
            </a:r>
            <a:endParaRPr lang="ru-RU" dirty="0"/>
          </a:p>
          <a:p>
            <a:r>
              <a:rPr lang="en-US" dirty="0"/>
              <a:t>PPU outputs what is loaded in VRAM / CHR / OAM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916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BC35D-F7C0-FE85-04BC-627CD031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Settings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99E427C-49A3-053D-55A0-06060F127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300391"/>
            <a:ext cx="6780700" cy="425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3413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268</Words>
  <Application>Microsoft Office PowerPoint</Application>
  <PresentationFormat>Широкоэкранный</PresentationFormat>
  <Paragraphs>46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PPU Player</vt:lpstr>
      <vt:lpstr>What is it</vt:lpstr>
      <vt:lpstr>Architecture</vt:lpstr>
      <vt:lpstr>A little more to make it clearer</vt:lpstr>
      <vt:lpstr>PPUSim</vt:lpstr>
      <vt:lpstr>NES ROM Images</vt:lpstr>
      <vt:lpstr>RegDump</vt:lpstr>
      <vt:lpstr>Free Flight Mode</vt:lpstr>
      <vt:lpstr>Settings</vt:lpstr>
      <vt:lpstr>RAW vs Composite</vt:lpstr>
      <vt:lpstr>Working with PPU memory dumps</vt:lpstr>
      <vt:lpstr>PPU Color Space</vt:lpstr>
      <vt:lpstr>Current video scanline</vt:lpstr>
      <vt:lpstr>Debugging</vt:lpstr>
      <vt:lpstr>Debugging capabilities</vt:lpstr>
      <vt:lpstr>Презентация PowerPoint</vt:lpstr>
      <vt:lpstr>Other PPU Revisions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PPU Player</dc:title>
  <dc:creator>Андрей Шестаков</dc:creator>
  <cp:lastModifiedBy>Андрей Шестаков</cp:lastModifiedBy>
  <cp:revision>15</cp:revision>
  <dcterms:created xsi:type="dcterms:W3CDTF">2022-05-31T17:59:55Z</dcterms:created>
  <dcterms:modified xsi:type="dcterms:W3CDTF">2022-06-01T21:16:30Z</dcterms:modified>
</cp:coreProperties>
</file>