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3C0A-C1F7-80FC-4E98-8F572F64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D05E-0C28-ABE0-8493-3D64E8A4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C4F5-DEBC-3EC5-6B40-E0146C2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E760-AD26-3C8E-E08D-B892DE9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A3AE-B2DE-9709-F044-7534790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DFC9-6E7D-8478-BACB-AD4EC2D5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207F9-FBF0-4F9E-3F5C-DF34F683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37B6D-3F85-31A9-BAEF-0BC34E5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FF4E0-7722-11F1-9391-57D6014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BA53-8A0F-2B13-A76C-512E888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F9676-31DF-7EA7-27A7-82CD254C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94EF4-C284-4467-43F7-87320BD1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5296-EE5B-A16C-ADEE-0477E15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5E51-F1B1-0434-99CF-97F157B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A0BB2-5682-A1AC-9201-54B117B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341C-16E5-A903-FD90-59551CA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9098-9842-A476-1B87-73973CE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AD79-2CA6-389A-AD4C-247847D2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826D-4388-9939-80C4-A915701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5A9E-D8F2-B2A0-754A-ED9916A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E8BB-9C1F-2B82-0848-34FB613A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4DE51-934D-D68B-4213-3A060473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8B5CA-F4C2-D8A2-0063-A297D08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823D8-B7A5-5683-0C79-0FF9C66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3A0DC-5054-9AC2-2A21-AB49BE1D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4C28-7834-DE9B-1A4D-5D9EADB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5DA81-E5D6-5748-A6DA-ECF35878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F6E18-134B-9A72-2B70-9DADCA67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CD636-4B56-E8EB-D256-8DE7056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281A-942B-93AF-8384-C06F1EF0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2C0A1-A165-07DE-65EA-2379294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360-CCDE-CED7-7FEE-469957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1DDEE-8CD8-94A5-D2FA-2ADE9D7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B0F19-74A4-ADDD-A29A-04D3EA2A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B20AA-51F3-C378-0B5F-31BD71EA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52358-2754-7E5B-8FEB-FFE552A0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42078-7F19-E348-1301-A9274EF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FB9D38-3046-4E23-A0D9-BCFC8D8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9A318-2609-137E-F8C5-E83B513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44ED-0122-3481-B853-5BEA898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5FCC7-10F7-E372-5963-AF381EB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8AB61-BB98-BFE4-F6E0-011B56C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9260D-0ABA-CC24-9AB9-C7DD7302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899C70-41F2-FA02-6C2C-30BB064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BEB7D-1162-F87A-683A-D7D1ED4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31B10-49EA-139B-7269-E7A22D5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0B8A-C24C-9073-25F2-80518B7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3DACB-E946-8E82-7B52-8DB4118C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619C8-409E-D3DC-874B-0FA996B5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CE864-CE09-D4DD-8C94-8ABE158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1FB68-D857-59BA-2C37-8F9610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007DC-574B-EA03-629E-0D5F37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7704-CFBB-341E-FB91-2BC724C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C33D6-67BD-3EA8-75B6-8184D750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F2558-806B-39CE-546B-B135B6C2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8D893-C5E1-A496-AED8-FB3FF0D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104F4-F89F-BE7D-241E-C4A5557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D5ED-AF54-6E78-0699-456F646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60E2-F25E-B2B4-C50A-51E3DA9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FC455-646C-9A13-1F4C-5370C93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A4E9-ECB3-6027-D782-4E302ABC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8B514-7183-F463-E486-F3D39FF9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6AB1F-7363-6DBD-BD65-398FF92E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u-russia/breaknes/tree/main/BreaksPPU/PPUPla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B7A-0387-E060-4602-629BD6F5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PPU Player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C0ED9-436D-938C-82CA-DFD807D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BreaksPPU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PPUPlayer</a:t>
            </a:r>
            <a:r>
              <a:rPr lang="en-US">
                <a:hlinkClick r:id="rId2"/>
              </a:rPr>
              <a:t> at main · emu-</a:t>
            </a:r>
            <a:r>
              <a:rPr lang="en-US" err="1">
                <a:hlinkClick r:id="rId2"/>
              </a:rPr>
              <a:t>russia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61C8-3897-7B0E-B1FF-1D6764D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dirty="0"/>
              <a:t>Working with PPU memory dumps</a:t>
            </a:r>
            <a:endParaRPr lang="ru-RU" sz="4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A5EF5-3379-54D8-12D2-AA1A5B9C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VRAM / CHR / OAM / CRAM can be loaded and saved</a:t>
            </a:r>
          </a:p>
          <a:p>
            <a:r>
              <a:rPr lang="en-US" sz="2200" dirty="0"/>
              <a:t>You can load a PPU memory dump from the </a:t>
            </a:r>
            <a:r>
              <a:rPr lang="en-US" sz="2200" dirty="0" err="1"/>
              <a:t>Nintendulator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2E194-1095-6FC9-5277-7505F72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85062"/>
            <a:ext cx="5458968" cy="48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00C3C-0AE2-3545-8CF5-83F3DDF3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PPU Color Space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2E48-2992-FE83-37B7-D5FDCEB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color space ("palette") of the PPU</a:t>
            </a:r>
          </a:p>
          <a:p>
            <a:r>
              <a:rPr lang="en-US" dirty="0"/>
              <a:t>   Emphasis is still glitchy (to be fixed)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C6A125-BC4B-571B-782E-6F11783A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93" y="2866093"/>
            <a:ext cx="6065808" cy="3445807"/>
          </a:xfrm>
          <a:prstGeom prst="rect">
            <a:avLst/>
          </a:prstGeom>
        </p:spPr>
      </p:pic>
      <p:pic>
        <p:nvPicPr>
          <p:cNvPr id="1026" name="Picture 2" descr="⚠️ Warning Emoji on Apple iOS 12.1">
            <a:extLst>
              <a:ext uri="{FF2B5EF4-FFF2-40B4-BE49-F238E27FC236}">
                <a16:creationId xmlns:a16="http://schemas.microsoft.com/office/drawing/2014/main" id="{1E35A3F5-BDFE-80DC-202B-AB106094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7" y="2435043"/>
            <a:ext cx="260712" cy="2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8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9159-2B2F-6DB8-4C86-0435A39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324E4F-579C-E115-F7DF-B08BDA3A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18" y="1825625"/>
            <a:ext cx="7580964" cy="4351338"/>
          </a:xfrm>
        </p:spPr>
      </p:pic>
    </p:spTree>
    <p:extLst>
      <p:ext uri="{BB962C8B-B14F-4D97-AF65-F5344CB8AC3E}">
        <p14:creationId xmlns:p14="http://schemas.microsoft.com/office/powerpoint/2010/main" val="35854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447D2-EBD0-558F-A719-118DB7E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capabilities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2D0A-4D98-0931-CE0C-9D5C801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state of PPU signals</a:t>
            </a:r>
          </a:p>
          <a:p>
            <a:r>
              <a:rPr lang="en-US" dirty="0"/>
              <a:t>Watch the state of the PPU registers</a:t>
            </a:r>
          </a:p>
          <a:p>
            <a:r>
              <a:rPr lang="en-US" dirty="0"/>
              <a:t>Change the value of PPU registers $2000/$2001 on the fly</a:t>
            </a:r>
            <a:endParaRPr lang="ru-RU" dirty="0"/>
          </a:p>
          <a:p>
            <a:r>
              <a:rPr lang="en-US" dirty="0"/>
              <a:t>Watch VRAM / CHR / OAM / Temp OAM / CRAM memory in Hex</a:t>
            </a:r>
          </a:p>
          <a:p>
            <a:r>
              <a:rPr lang="en-US" dirty="0"/>
              <a:t>Watching memory in a "human" representation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6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F3A2-1D92-0AE9-3908-5F3284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006A-C8E1-06B9-7BB5-986AFA1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@org / 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EC0CC-562A-13EA-4BB2-7769F07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DE72-B0E2-80AF-51C0-E362CBD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Essentially a PPU emulator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031F2-2287-35F2-BC6E-BC03C4D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1A5FE-2FC5-78E2-F469-D69808C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FEF45-B21E-2C3B-C989-6DE8FD4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30D79F-6A0C-3EB9-C708-0527E2D699AB}"/>
              </a:ext>
            </a:extLst>
          </p:cNvPr>
          <p:cNvSpPr/>
          <p:nvPr/>
        </p:nvSpPr>
        <p:spPr>
          <a:xfrm>
            <a:off x="3661913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Player (managed UI)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9AA4A6-0A97-D592-7CC2-05AF5A151926}"/>
              </a:ext>
            </a:extLst>
          </p:cNvPr>
          <p:cNvSpPr/>
          <p:nvPr/>
        </p:nvSpPr>
        <p:spPr>
          <a:xfrm>
            <a:off x="7092350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PPUSim</a:t>
            </a:r>
            <a:r>
              <a:rPr lang="en-US" dirty="0"/>
              <a:t> (native part)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DB41-4EA5-0744-7B47-3C955BB2B3AB}"/>
              </a:ext>
            </a:extLst>
          </p:cNvPr>
          <p:cNvSpPr/>
          <p:nvPr/>
        </p:nvSpPr>
        <p:spPr>
          <a:xfrm>
            <a:off x="1371600" y="288122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Regs Dump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D99BFE-07A7-9A85-5309-813473D989C7}"/>
              </a:ext>
            </a:extLst>
          </p:cNvPr>
          <p:cNvSpPr/>
          <p:nvPr/>
        </p:nvSpPr>
        <p:spPr>
          <a:xfrm>
            <a:off x="1371600" y="438948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2C48D3-A929-8227-D131-2E76B2D173BF}"/>
              </a:ext>
            </a:extLst>
          </p:cNvPr>
          <p:cNvCxnSpPr>
            <a:stCxn id="6" idx="3"/>
          </p:cNvCxnSpPr>
          <p:nvPr/>
        </p:nvCxnSpPr>
        <p:spPr>
          <a:xfrm>
            <a:off x="2820838" y="3217653"/>
            <a:ext cx="84107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189529-D637-6005-8A3A-0E2B29A32492}"/>
              </a:ext>
            </a:extLst>
          </p:cNvPr>
          <p:cNvCxnSpPr>
            <a:stCxn id="7" idx="3"/>
          </p:cNvCxnSpPr>
          <p:nvPr/>
        </p:nvCxnSpPr>
        <p:spPr>
          <a:xfrm flipV="1">
            <a:off x="2820838" y="4175185"/>
            <a:ext cx="841075" cy="5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DA1B53-9ABE-78EA-2234-8D3C50CF3845}"/>
              </a:ext>
            </a:extLst>
          </p:cNvPr>
          <p:cNvCxnSpPr>
            <a:endCxn id="4" idx="3"/>
          </p:cNvCxnSpPr>
          <p:nvPr/>
        </p:nvCxnSpPr>
        <p:spPr>
          <a:xfrm flipH="1">
            <a:off x="5844396" y="4001294"/>
            <a:ext cx="12479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039E6-9F07-75F0-82DA-2881331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to make it clearer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D92BC-06D4-284D-4A59-885E6DA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16"/>
            <a:ext cx="12192000" cy="4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5083-416B-6B3A-1E36-03285E1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PPUSim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9D82-9F63-5FF0-B2DF-DFC4306B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full-fledged C++ PPU simulator at the logic gate level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4CAE9-CCA4-1825-5397-6E072AF8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7" y="2790664"/>
            <a:ext cx="3218622" cy="3013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42F6A-1B47-E807-0DAB-E0C65B41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88682"/>
            <a:ext cx="5981700" cy="3417398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2C2C99-B539-73A7-8F93-137F6EC6429F}"/>
              </a:ext>
            </a:extLst>
          </p:cNvPr>
          <p:cNvSpPr/>
          <p:nvPr/>
        </p:nvSpPr>
        <p:spPr>
          <a:xfrm>
            <a:off x="4477109" y="3925019"/>
            <a:ext cx="793632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60DD-6DBA-95DD-2C83-5730E8C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 image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E5176-521B-5A09-302C-988E131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dumps are supported, based on mapper 0 (NROM)</a:t>
            </a:r>
            <a:endParaRPr lang="ru-RU" dirty="0"/>
          </a:p>
          <a:p>
            <a:r>
              <a:rPr lang="en-US" dirty="0" err="1"/>
              <a:t>Bomberman</a:t>
            </a:r>
            <a:r>
              <a:rPr lang="en-US" dirty="0"/>
              <a:t>, Super Mario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52E-5F8C-7D19-8301-4CB1B7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RegDump</a:t>
            </a:r>
            <a:endParaRPr lang="ru-R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9D23-1366-6E09-0D9E-F549F2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Dump of access to PPU registers on the CPU side</a:t>
            </a:r>
          </a:p>
          <a:p>
            <a:r>
              <a:rPr lang="en-US" sz="2200" dirty="0"/>
              <a:t>Array of records in simple format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7A717-11D4-E8B4-0CAC-5335260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37877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DBDD2-DA78-40FB-2969-B8BEA7CB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Flight Mode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EBA5-5791-BF19-E16C-FF526E5D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«Run PPU</a:t>
            </a:r>
            <a:r>
              <a:rPr lang="ru-RU" dirty="0"/>
              <a:t>»</a:t>
            </a:r>
            <a:r>
              <a:rPr lang="en-US" dirty="0"/>
              <a:t> and go</a:t>
            </a:r>
          </a:p>
          <a:p>
            <a:r>
              <a:rPr lang="en-US" dirty="0"/>
              <a:t>PPU register dump or NES ROM are not required</a:t>
            </a:r>
            <a:endParaRPr lang="ru-RU" dirty="0"/>
          </a:p>
          <a:p>
            <a:r>
              <a:rPr lang="en-US" dirty="0"/>
              <a:t>PPU outputs what is loaded in VRAM / CHR / OAM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C35D-F7C0-FE85-04BC-627CD03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E427C-49A3-053D-55A0-06060F12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1"/>
            <a:ext cx="6780700" cy="42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1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240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PPU Player</vt:lpstr>
      <vt:lpstr>What is it</vt:lpstr>
      <vt:lpstr>Architecture</vt:lpstr>
      <vt:lpstr>A little more to make it clearer</vt:lpstr>
      <vt:lpstr>PPUSim</vt:lpstr>
      <vt:lpstr>.nes ROM image</vt:lpstr>
      <vt:lpstr>RegDump</vt:lpstr>
      <vt:lpstr>Free Flight Mode</vt:lpstr>
      <vt:lpstr>Settings</vt:lpstr>
      <vt:lpstr>Working with PPU memory dumps</vt:lpstr>
      <vt:lpstr>PPU Color Space</vt:lpstr>
      <vt:lpstr>Debugging</vt:lpstr>
      <vt:lpstr>Debugging capabilities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PPU Player</dc:title>
  <dc:creator>Андрей Шестаков</dc:creator>
  <cp:lastModifiedBy>Андрей Шестаков</cp:lastModifiedBy>
  <cp:revision>8</cp:revision>
  <dcterms:created xsi:type="dcterms:W3CDTF">2022-05-31T17:59:55Z</dcterms:created>
  <dcterms:modified xsi:type="dcterms:W3CDTF">2022-05-31T18:48:10Z</dcterms:modified>
</cp:coreProperties>
</file>