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20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10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6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22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14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4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52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07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6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8B1E-0514-455A-B211-325C47E4BB8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3A07-16EA-47C6-BA90-7F3A967AE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8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683568" y="476672"/>
            <a:ext cx="3672408" cy="5184576"/>
          </a:xfrm>
          <a:prstGeom prst="roundRect">
            <a:avLst>
              <a:gd name="adj" fmla="val 109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理事会社</a:t>
            </a:r>
            <a:endParaRPr kumimoji="1" lang="ja-JP" altLang="en-US" dirty="0"/>
          </a:p>
        </p:txBody>
      </p:sp>
      <p:pic>
        <p:nvPicPr>
          <p:cNvPr id="1026" name="Picture 2" descr="C:\Documents and Settings\HPS\Local Settings\Temporary Internet Files\Content.IE5\YVWYPA5E\MC9004326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HPS\Local Settings\Temporary Internet Files\Content.IE5\YVWYPA5E\MC9004326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43865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ocuments and Settings\HPS\Local Settings\Temporary Internet Files\Content.IE5\YVWYPA5E\MC9004326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70898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96145" y="112474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種類の権限のアカウントを</a:t>
            </a:r>
            <a:endParaRPr kumimoji="1" lang="en-US" altLang="ja-JP" dirty="0" smtClean="0"/>
          </a:p>
          <a:p>
            <a:r>
              <a:rPr lang="ja-JP" altLang="en-US" dirty="0"/>
              <a:t>持つこと</a:t>
            </a:r>
            <a:r>
              <a:rPr lang="ja-JP" altLang="en-US" dirty="0" smtClean="0"/>
              <a:t>が</a:t>
            </a:r>
            <a:r>
              <a:rPr lang="ja-JP" altLang="en-US" dirty="0"/>
              <a:t>できる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2329696" y="1988840"/>
            <a:ext cx="1738248" cy="432048"/>
          </a:xfrm>
          <a:prstGeom prst="wedgeRoundRectCallout">
            <a:avLst>
              <a:gd name="adj1" fmla="val -61748"/>
              <a:gd name="adj2" fmla="val 311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理事権限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2339752" y="3140968"/>
            <a:ext cx="1738248" cy="432048"/>
          </a:xfrm>
          <a:prstGeom prst="wedgeRoundRectCallout">
            <a:avLst>
              <a:gd name="adj1" fmla="val -61748"/>
              <a:gd name="adj2" fmla="val 311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出荷担当権限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2339752" y="4365104"/>
            <a:ext cx="1738248" cy="432048"/>
          </a:xfrm>
          <a:prstGeom prst="wedgeRoundRectCallout">
            <a:avLst>
              <a:gd name="adj1" fmla="val -61748"/>
              <a:gd name="adj2" fmla="val 311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一般権限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1271" y="2492896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理事としての作業をする人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71271" y="3656057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パーツ出荷作業をする人</a:t>
            </a:r>
            <a:endParaRPr kumimoji="1" lang="en-US" altLang="ja-JP" sz="12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85338" y="4880193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指定施工会社としての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作業をする人</a:t>
            </a:r>
            <a:endParaRPr kumimoji="1" lang="ja-JP" altLang="en-US" sz="1200" dirty="0"/>
          </a:p>
        </p:txBody>
      </p:sp>
      <p:sp>
        <p:nvSpPr>
          <p:cNvPr id="14" name="角丸四角形 13"/>
          <p:cNvSpPr/>
          <p:nvPr/>
        </p:nvSpPr>
        <p:spPr>
          <a:xfrm>
            <a:off x="4860032" y="476672"/>
            <a:ext cx="3672408" cy="5184576"/>
          </a:xfrm>
          <a:prstGeom prst="roundRect">
            <a:avLst>
              <a:gd name="adj" fmla="val 109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指定施工会社</a:t>
            </a:r>
            <a:endParaRPr kumimoji="1" lang="ja-JP" altLang="en-US" dirty="0"/>
          </a:p>
        </p:txBody>
      </p:sp>
      <p:pic>
        <p:nvPicPr>
          <p:cNvPr id="15" name="Picture 2" descr="C:\Documents and Settings\HPS\Local Settings\Temporary Internet Files\Content.IE5\YVWYPA5E\MC9004326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70898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5272609" y="1124744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一般権限のアカウントのみを</a:t>
            </a:r>
            <a:endParaRPr kumimoji="1" lang="en-US" altLang="ja-JP" dirty="0" smtClean="0"/>
          </a:p>
          <a:p>
            <a:r>
              <a:rPr lang="ja-JP" altLang="en-US" dirty="0"/>
              <a:t>持つこと</a:t>
            </a:r>
            <a:r>
              <a:rPr lang="ja-JP" altLang="en-US" dirty="0" smtClean="0"/>
              <a:t>が</a:t>
            </a:r>
            <a:r>
              <a:rPr lang="ja-JP" altLang="en-US" dirty="0"/>
              <a:t>できる</a:t>
            </a:r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6516216" y="4365104"/>
            <a:ext cx="1738248" cy="432048"/>
          </a:xfrm>
          <a:prstGeom prst="wedgeRoundRectCallout">
            <a:avLst>
              <a:gd name="adj1" fmla="val -61748"/>
              <a:gd name="adj2" fmla="val 311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一般権限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61802" y="4880193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指定施工会社としての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作業をする人</a:t>
            </a:r>
            <a:endParaRPr kumimoji="1" lang="ja-JP" altLang="en-US" sz="1200" dirty="0"/>
          </a:p>
        </p:txBody>
      </p:sp>
      <p:sp>
        <p:nvSpPr>
          <p:cNvPr id="11" name="メモ 10"/>
          <p:cNvSpPr/>
          <p:nvPr/>
        </p:nvSpPr>
        <p:spPr>
          <a:xfrm>
            <a:off x="683568" y="5877272"/>
            <a:ext cx="7920880" cy="72008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 smtClean="0"/>
              <a:t>理事権限　・・・　　　　　全ての情報を取り扱うことができる。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出荷担当権限　・・・　　パーツ出荷に関連した情報のみ取り扱うことができる。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一般権限　・・・　　　　　自分の会社に関する情報しか取り扱えない。但し会員名簿と物件一覧の閲覧は可能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3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7282"/>
              </p:ext>
            </p:extLst>
          </p:nvPr>
        </p:nvGraphicFramePr>
        <p:xfrm>
          <a:off x="7092280" y="1844824"/>
          <a:ext cx="1175792" cy="1228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請求書明細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/>
                        <a:t>請求書明細番号</a:t>
                      </a:r>
                      <a:endParaRPr kumimoji="1" lang="ja-JP" altLang="en-US" sz="1000" b="1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認識番号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注文番号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27949"/>
              </p:ext>
            </p:extLst>
          </p:nvPr>
        </p:nvGraphicFramePr>
        <p:xfrm>
          <a:off x="2339752" y="404664"/>
          <a:ext cx="1175792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会社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/>
                        <a:t>会社コード</a:t>
                      </a:r>
                      <a:endParaRPr kumimoji="1" lang="ja-JP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会社区分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会社名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7976"/>
              </p:ext>
            </p:extLst>
          </p:nvPr>
        </p:nvGraphicFramePr>
        <p:xfrm>
          <a:off x="827584" y="1574800"/>
          <a:ext cx="117579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ログインユーザ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solidFill>
                            <a:schemeClr val="tx1"/>
                          </a:solidFill>
                        </a:rPr>
                        <a:t>アカウント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会社コード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権限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パスワード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86986"/>
              </p:ext>
            </p:extLst>
          </p:nvPr>
        </p:nvGraphicFramePr>
        <p:xfrm>
          <a:off x="4355976" y="404664"/>
          <a:ext cx="11757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物件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/>
                        <a:t>認識番号</a:t>
                      </a:r>
                      <a:endParaRPr kumimoji="1" lang="ja-JP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幹事会社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完工日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ステータス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6198"/>
              </p:ext>
            </p:extLst>
          </p:nvPr>
        </p:nvGraphicFramePr>
        <p:xfrm>
          <a:off x="4355976" y="2492896"/>
          <a:ext cx="1175792" cy="18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パーツ受注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/>
                        <a:t>注文番号</a:t>
                      </a:r>
                      <a:endParaRPr kumimoji="1" lang="ja-JP" altLang="en-US" sz="1000" b="1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注文日時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幹事会社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認識番号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出荷日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86355"/>
              </p:ext>
            </p:extLst>
          </p:nvPr>
        </p:nvGraphicFramePr>
        <p:xfrm>
          <a:off x="2389921" y="4538330"/>
          <a:ext cx="1175792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パーツ単価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/>
                        <a:t>パーツコード</a:t>
                      </a:r>
                      <a:endParaRPr kumimoji="1" lang="ja-JP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単価（理事）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単価（一般）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827584" y="2294880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339752" y="765189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stCxn id="12" idx="3"/>
            <a:endCxn id="13" idx="1"/>
          </p:cNvCxnSpPr>
          <p:nvPr/>
        </p:nvCxnSpPr>
        <p:spPr>
          <a:xfrm flipV="1">
            <a:off x="1979712" y="945209"/>
            <a:ext cx="360040" cy="1529691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55976" y="1125229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13" idx="3"/>
            <a:endCxn id="16" idx="1"/>
          </p:cNvCxnSpPr>
          <p:nvPr/>
        </p:nvCxnSpPr>
        <p:spPr>
          <a:xfrm>
            <a:off x="3491880" y="945209"/>
            <a:ext cx="864096" cy="360040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355976" y="757990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20" idx="3"/>
            <a:endCxn id="23" idx="3"/>
          </p:cNvCxnSpPr>
          <p:nvPr/>
        </p:nvCxnSpPr>
        <p:spPr>
          <a:xfrm>
            <a:off x="5508104" y="938010"/>
            <a:ext cx="19962" cy="2923038"/>
          </a:xfrm>
          <a:prstGeom prst="bentConnector3">
            <a:avLst>
              <a:gd name="adj1" fmla="val 1245176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375938" y="371703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75938" y="342900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カギ線コネクタ 25"/>
          <p:cNvCxnSpPr>
            <a:stCxn id="13" idx="3"/>
            <a:endCxn id="25" idx="1"/>
          </p:cNvCxnSpPr>
          <p:nvPr/>
        </p:nvCxnSpPr>
        <p:spPr>
          <a:xfrm>
            <a:off x="3491880" y="945209"/>
            <a:ext cx="884058" cy="2627807"/>
          </a:xfrm>
          <a:prstGeom prst="bentConnector3">
            <a:avLst>
              <a:gd name="adj1" fmla="val 3522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88421"/>
              </p:ext>
            </p:extLst>
          </p:nvPr>
        </p:nvGraphicFramePr>
        <p:xfrm>
          <a:off x="4380532" y="4509120"/>
          <a:ext cx="1175792" cy="18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パーツ受注明細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/>
                        <a:t>注文明細番号</a:t>
                      </a:r>
                      <a:endParaRPr kumimoji="1" lang="ja-JP" altLang="en-US" sz="1000" b="1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注文番号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パーツコード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単価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数量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4375938" y="515719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375938" y="544522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カギ線コネクタ 33"/>
          <p:cNvCxnSpPr>
            <a:stCxn id="36" idx="1"/>
            <a:endCxn id="31" idx="1"/>
          </p:cNvCxnSpPr>
          <p:nvPr/>
        </p:nvCxnSpPr>
        <p:spPr>
          <a:xfrm rot="10800000" flipV="1">
            <a:off x="4375938" y="2996952"/>
            <a:ext cx="12700" cy="230425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375938" y="285293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11760" y="494116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40" idx="3"/>
            <a:endCxn id="32" idx="1"/>
          </p:cNvCxnSpPr>
          <p:nvPr/>
        </p:nvCxnSpPr>
        <p:spPr>
          <a:xfrm>
            <a:off x="3563888" y="5085184"/>
            <a:ext cx="812050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31462"/>
              </p:ext>
            </p:extLst>
          </p:nvPr>
        </p:nvGraphicFramePr>
        <p:xfrm>
          <a:off x="7092280" y="404664"/>
          <a:ext cx="1175792" cy="1228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請求書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/>
                        <a:t>請求書番号</a:t>
                      </a:r>
                      <a:endParaRPr kumimoji="1" lang="ja-JP" altLang="en-US" sz="1000" b="1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請求年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5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請求月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1691680" y="111803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N:1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14137" y="4608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1:N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796136" y="400562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1:N</a:t>
            </a:r>
            <a:endParaRPr kumimoji="1" lang="ja-JP" altLang="en-US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4355976" y="1484784"/>
            <a:ext cx="1152128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4375938" y="3140968"/>
            <a:ext cx="115212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092280" y="1065766"/>
            <a:ext cx="1152128" cy="5630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092280" y="249289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7092280" y="278092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カギ線コネクタ 63"/>
          <p:cNvCxnSpPr>
            <a:stCxn id="59" idx="3"/>
            <a:endCxn id="61" idx="1"/>
          </p:cNvCxnSpPr>
          <p:nvPr/>
        </p:nvCxnSpPr>
        <p:spPr>
          <a:xfrm flipV="1">
            <a:off x="5508104" y="1347283"/>
            <a:ext cx="1584176" cy="3175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60" idx="3"/>
            <a:endCxn id="61" idx="1"/>
          </p:cNvCxnSpPr>
          <p:nvPr/>
        </p:nvCxnSpPr>
        <p:spPr>
          <a:xfrm flipV="1">
            <a:off x="5528066" y="1347283"/>
            <a:ext cx="1564214" cy="1937701"/>
          </a:xfrm>
          <a:prstGeom prst="bentConnector3">
            <a:avLst>
              <a:gd name="adj1" fmla="val 6179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20" idx="3"/>
            <a:endCxn id="62" idx="1"/>
          </p:cNvCxnSpPr>
          <p:nvPr/>
        </p:nvCxnSpPr>
        <p:spPr>
          <a:xfrm>
            <a:off x="5508104" y="938010"/>
            <a:ext cx="1584176" cy="1698902"/>
          </a:xfrm>
          <a:prstGeom prst="bentConnector3">
            <a:avLst>
              <a:gd name="adj1" fmla="val 77163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stCxn id="36" idx="3"/>
            <a:endCxn id="63" idx="1"/>
          </p:cNvCxnSpPr>
          <p:nvPr/>
        </p:nvCxnSpPr>
        <p:spPr>
          <a:xfrm flipV="1">
            <a:off x="5528066" y="2924944"/>
            <a:ext cx="1564214" cy="72008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8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</Words>
  <Application>Microsoft Office PowerPoint</Application>
  <PresentationFormat>画面に合わせる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HPS_WORK_PC_02</dc:creator>
  <cp:lastModifiedBy>HPS_WORK_PC_02</cp:lastModifiedBy>
  <cp:revision>10</cp:revision>
  <dcterms:created xsi:type="dcterms:W3CDTF">2013-08-05T05:05:09Z</dcterms:created>
  <dcterms:modified xsi:type="dcterms:W3CDTF">2013-08-06T09:54:46Z</dcterms:modified>
</cp:coreProperties>
</file>