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433D-1BC4-47A2-A451-6FC4EC04AB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19E9-01F4-4442-ADF2-1379CB0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Cleaning with </a:t>
            </a:r>
            <a:r>
              <a:rPr lang="en-US" b="1" dirty="0" err="1"/>
              <a:t>OpenRefine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825625"/>
            <a:ext cx="82305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Learning Objectives</a:t>
            </a:r>
          </a:p>
          <a:p>
            <a:endParaRPr lang="en-US" dirty="0"/>
          </a:p>
          <a:p>
            <a:r>
              <a:rPr lang="en-US" dirty="0"/>
              <a:t>Describe </a:t>
            </a:r>
            <a:r>
              <a:rPr lang="en-US" dirty="0" err="1"/>
              <a:t>OpenRefine’s</a:t>
            </a:r>
            <a:r>
              <a:rPr lang="en-US" dirty="0"/>
              <a:t> uses and applications.</a:t>
            </a:r>
          </a:p>
          <a:p>
            <a:r>
              <a:rPr lang="en-US" dirty="0"/>
              <a:t>Differentiate data cleaning from data organization.</a:t>
            </a:r>
          </a:p>
          <a:p>
            <a:r>
              <a:rPr lang="en-US" dirty="0"/>
              <a:t>Experiment with </a:t>
            </a:r>
            <a:r>
              <a:rPr lang="en-US" dirty="0" err="1"/>
              <a:t>OpenRefine’s</a:t>
            </a:r>
            <a:r>
              <a:rPr lang="en-US" dirty="0"/>
              <a:t> user interface.</a:t>
            </a:r>
          </a:p>
          <a:p>
            <a:r>
              <a:rPr lang="en-US" dirty="0"/>
              <a:t>Locate helpful resources to learn more about </a:t>
            </a:r>
            <a:r>
              <a:rPr lang="en-US" dirty="0" err="1"/>
              <a:t>OpenRefine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825625"/>
            <a:ext cx="8230537" cy="4351338"/>
          </a:xfrm>
        </p:spPr>
        <p:txBody>
          <a:bodyPr>
            <a:normAutofit/>
          </a:bodyPr>
          <a:lstStyle/>
          <a:p>
            <a:r>
              <a:rPr lang="en-US" dirty="0"/>
              <a:t>Using faceting, find out how many years are represented in the census.</a:t>
            </a:r>
          </a:p>
          <a:p>
            <a:r>
              <a:rPr lang="en-US" dirty="0"/>
              <a:t>Is the column formatted as Number, Date, or Text? How does changing the format change the faceting display?</a:t>
            </a:r>
          </a:p>
          <a:p>
            <a:r>
              <a:rPr lang="en-US" dirty="0"/>
              <a:t>Which years have the most and least observations?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825625"/>
            <a:ext cx="8230537" cy="4351338"/>
          </a:xfrm>
        </p:spPr>
        <p:txBody>
          <a:bodyPr>
            <a:normAutofit/>
          </a:bodyPr>
          <a:lstStyle/>
          <a:p>
            <a:r>
              <a:rPr lang="en-US" dirty="0"/>
              <a:t>Try to change the name of the second new column to “species”. How can you correct the problem you encounter</a:t>
            </a:r>
            <a:r>
              <a:rPr lang="en-US" dirty="0" smtClean="0"/>
              <a:t>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825625"/>
            <a:ext cx="8230537" cy="4351338"/>
          </a:xfrm>
        </p:spPr>
        <p:txBody>
          <a:bodyPr>
            <a:normAutofit/>
          </a:bodyPr>
          <a:lstStyle/>
          <a:p>
            <a:r>
              <a:rPr lang="en-US" dirty="0"/>
              <a:t>What scientific names (genus and species) are selected by this procedure?</a:t>
            </a:r>
          </a:p>
          <a:p>
            <a:r>
              <a:rPr lang="en-US" dirty="0"/>
              <a:t>How would you restrict this to one of the species selected?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825625"/>
            <a:ext cx="82305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might like to look for trends in your data by month of collection across years.</a:t>
            </a:r>
          </a:p>
          <a:p>
            <a:r>
              <a:rPr lang="en-US" dirty="0"/>
              <a:t>How do you sort your data by month?</a:t>
            </a:r>
          </a:p>
          <a:p>
            <a:r>
              <a:rPr lang="en-US" dirty="0"/>
              <a:t>How would you do this differently if you were instead trying to see all of your entries in chronological 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179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Cleaning with OpenRefine</vt:lpstr>
      <vt:lpstr>Exercise</vt:lpstr>
      <vt:lpstr>Exercise</vt:lpstr>
      <vt:lpstr>Exercise</vt:lpstr>
      <vt:lpstr>Exercise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Louise Mudrak</dc:creator>
  <cp:lastModifiedBy>Erika Louise Mudrak</cp:lastModifiedBy>
  <cp:revision>10</cp:revision>
  <dcterms:created xsi:type="dcterms:W3CDTF">2016-06-10T15:19:15Z</dcterms:created>
  <dcterms:modified xsi:type="dcterms:W3CDTF">2017-06-13T20:08:37Z</dcterms:modified>
</cp:coreProperties>
</file>