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2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E22C7-BDDF-401A-B96D-2BC1E726997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88639-21C8-4861-8FEA-C8FF4939E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7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88639-21C8-4861-8FEA-C8FF4939E3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8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" y="-96033"/>
            <a:ext cx="12249403" cy="8173253"/>
            <a:chOff x="-12" y="-72025"/>
            <a:chExt cx="9187052" cy="612994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0"/>
              <a:ext cx="9144005" cy="5143503"/>
              <a:chOff x="0" y="0"/>
              <a:chExt cx="9144005" cy="5143503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0" y="0"/>
                <a:ext cx="4047930" cy="4048378"/>
                <a:chOff x="0" y="0"/>
                <a:chExt cx="4047930" cy="4048378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0" y="0"/>
                  <a:ext cx="4047930" cy="4048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45" h="27148" extrusionOk="0">
                      <a:moveTo>
                        <a:pt x="26334" y="1"/>
                      </a:moveTo>
                      <a:lnTo>
                        <a:pt x="0" y="26334"/>
                      </a:lnTo>
                      <a:lnTo>
                        <a:pt x="0" y="27147"/>
                      </a:lnTo>
                      <a:lnTo>
                        <a:pt x="2714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0" y="0"/>
                  <a:ext cx="3703606" cy="3703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36" h="24836" extrusionOk="0">
                      <a:moveTo>
                        <a:pt x="24025" y="1"/>
                      </a:moveTo>
                      <a:lnTo>
                        <a:pt x="0" y="24025"/>
                      </a:lnTo>
                      <a:lnTo>
                        <a:pt x="0" y="24836"/>
                      </a:lnTo>
                      <a:lnTo>
                        <a:pt x="24835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0" y="0"/>
                  <a:ext cx="3359283" cy="3359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7" h="22527" extrusionOk="0">
                      <a:moveTo>
                        <a:pt x="21713" y="1"/>
                      </a:moveTo>
                      <a:lnTo>
                        <a:pt x="0" y="21713"/>
                      </a:lnTo>
                      <a:lnTo>
                        <a:pt x="0" y="22526"/>
                      </a:lnTo>
                      <a:lnTo>
                        <a:pt x="22527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0" y="0"/>
                  <a:ext cx="3014511" cy="3014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5" h="20215" extrusionOk="0">
                      <a:moveTo>
                        <a:pt x="19404" y="1"/>
                      </a:moveTo>
                      <a:lnTo>
                        <a:pt x="0" y="19404"/>
                      </a:lnTo>
                      <a:lnTo>
                        <a:pt x="0" y="20215"/>
                      </a:lnTo>
                      <a:lnTo>
                        <a:pt x="2021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0" y="0"/>
                  <a:ext cx="2670187" cy="2670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6" h="17906" extrusionOk="0">
                      <a:moveTo>
                        <a:pt x="17092" y="1"/>
                      </a:moveTo>
                      <a:lnTo>
                        <a:pt x="0" y="17092"/>
                      </a:lnTo>
                      <a:lnTo>
                        <a:pt x="0" y="17905"/>
                      </a:lnTo>
                      <a:lnTo>
                        <a:pt x="17906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4" name="Google Shape;24;p2"/>
              <p:cNvGrpSpPr/>
              <p:nvPr/>
            </p:nvGrpSpPr>
            <p:grpSpPr>
              <a:xfrm rot="10800000">
                <a:off x="5096075" y="1095125"/>
                <a:ext cx="4047930" cy="4048378"/>
                <a:chOff x="0" y="0"/>
                <a:chExt cx="4047930" cy="4048378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0" y="0"/>
                  <a:ext cx="4047930" cy="4048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45" h="27148" extrusionOk="0">
                      <a:moveTo>
                        <a:pt x="26334" y="1"/>
                      </a:moveTo>
                      <a:lnTo>
                        <a:pt x="0" y="26334"/>
                      </a:lnTo>
                      <a:lnTo>
                        <a:pt x="0" y="27147"/>
                      </a:lnTo>
                      <a:lnTo>
                        <a:pt x="2714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0" y="0"/>
                  <a:ext cx="3703606" cy="3703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36" h="24836" extrusionOk="0">
                      <a:moveTo>
                        <a:pt x="24025" y="1"/>
                      </a:moveTo>
                      <a:lnTo>
                        <a:pt x="0" y="24025"/>
                      </a:lnTo>
                      <a:lnTo>
                        <a:pt x="0" y="24836"/>
                      </a:lnTo>
                      <a:lnTo>
                        <a:pt x="24835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0" y="0"/>
                  <a:ext cx="3359283" cy="3359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7" h="22527" extrusionOk="0">
                      <a:moveTo>
                        <a:pt x="21713" y="1"/>
                      </a:moveTo>
                      <a:lnTo>
                        <a:pt x="0" y="21713"/>
                      </a:lnTo>
                      <a:lnTo>
                        <a:pt x="0" y="22526"/>
                      </a:lnTo>
                      <a:lnTo>
                        <a:pt x="22527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0" y="0"/>
                  <a:ext cx="3014511" cy="3014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5" h="20215" extrusionOk="0">
                      <a:moveTo>
                        <a:pt x="19404" y="1"/>
                      </a:moveTo>
                      <a:lnTo>
                        <a:pt x="0" y="19404"/>
                      </a:lnTo>
                      <a:lnTo>
                        <a:pt x="0" y="20215"/>
                      </a:lnTo>
                      <a:lnTo>
                        <a:pt x="2021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0" y="0"/>
                  <a:ext cx="2670187" cy="2670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6" h="17906" extrusionOk="0">
                      <a:moveTo>
                        <a:pt x="17092" y="1"/>
                      </a:moveTo>
                      <a:lnTo>
                        <a:pt x="0" y="17092"/>
                      </a:lnTo>
                      <a:lnTo>
                        <a:pt x="0" y="17905"/>
                      </a:lnTo>
                      <a:lnTo>
                        <a:pt x="17906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7" name="Google Shape;37;p2"/>
            <p:cNvGrpSpPr/>
            <p:nvPr/>
          </p:nvGrpSpPr>
          <p:grpSpPr>
            <a:xfrm>
              <a:off x="0" y="0"/>
              <a:ext cx="9144150" cy="6057915"/>
              <a:chOff x="0" y="0"/>
              <a:chExt cx="9144150" cy="605791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792127" y="3737122"/>
                <a:ext cx="3779957" cy="2320793"/>
              </a:xfrm>
              <a:custGeom>
                <a:avLst/>
                <a:gdLst/>
                <a:ahLst/>
                <a:cxnLst/>
                <a:rect l="l" t="t" r="r" b="b"/>
                <a:pathLst>
                  <a:path w="25348" h="15563" extrusionOk="0">
                    <a:moveTo>
                      <a:pt x="15562" y="0"/>
                    </a:moveTo>
                    <a:lnTo>
                      <a:pt x="0" y="15562"/>
                    </a:lnTo>
                    <a:lnTo>
                      <a:pt x="3530" y="15562"/>
                    </a:lnTo>
                    <a:lnTo>
                      <a:pt x="15562" y="3530"/>
                    </a:lnTo>
                    <a:lnTo>
                      <a:pt x="23581" y="11548"/>
                    </a:lnTo>
                    <a:lnTo>
                      <a:pt x="25347" y="9785"/>
                    </a:lnTo>
                    <a:lnTo>
                      <a:pt x="1556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710286" y="3737122"/>
                <a:ext cx="4641587" cy="2320793"/>
              </a:xfrm>
              <a:custGeom>
                <a:avLst/>
                <a:gdLst/>
                <a:ahLst/>
                <a:cxnLst/>
                <a:rect l="l" t="t" r="r" b="b"/>
                <a:pathLst>
                  <a:path w="31126" h="15563" extrusionOk="0">
                    <a:moveTo>
                      <a:pt x="15563" y="0"/>
                    </a:moveTo>
                    <a:lnTo>
                      <a:pt x="5778" y="9785"/>
                    </a:lnTo>
                    <a:lnTo>
                      <a:pt x="4012" y="11548"/>
                    </a:lnTo>
                    <a:lnTo>
                      <a:pt x="1" y="15562"/>
                    </a:lnTo>
                    <a:lnTo>
                      <a:pt x="3531" y="15562"/>
                    </a:lnTo>
                    <a:lnTo>
                      <a:pt x="5778" y="13315"/>
                    </a:lnTo>
                    <a:lnTo>
                      <a:pt x="7545" y="11548"/>
                    </a:lnTo>
                    <a:lnTo>
                      <a:pt x="15563" y="3530"/>
                    </a:lnTo>
                    <a:lnTo>
                      <a:pt x="27596" y="15562"/>
                    </a:lnTo>
                    <a:lnTo>
                      <a:pt x="31125" y="15562"/>
                    </a:lnTo>
                    <a:lnTo>
                      <a:pt x="155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378375" y="0"/>
                <a:ext cx="2765775" cy="4375552"/>
              </a:xfrm>
              <a:custGeom>
                <a:avLst/>
                <a:gdLst/>
                <a:ahLst/>
                <a:cxnLst/>
                <a:rect l="l" t="t" r="r" b="b"/>
                <a:pathLst>
                  <a:path w="18547" h="29342" extrusionOk="0">
                    <a:moveTo>
                      <a:pt x="10796" y="1"/>
                    </a:moveTo>
                    <a:lnTo>
                      <a:pt x="0" y="10796"/>
                    </a:lnTo>
                    <a:lnTo>
                      <a:pt x="18546" y="29341"/>
                    </a:lnTo>
                    <a:lnTo>
                      <a:pt x="18546" y="24500"/>
                    </a:lnTo>
                    <a:lnTo>
                      <a:pt x="4842" y="10796"/>
                    </a:lnTo>
                    <a:lnTo>
                      <a:pt x="156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417725" y="0"/>
                <a:ext cx="2258609" cy="1129156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7572" extrusionOk="0">
                    <a:moveTo>
                      <a:pt x="0" y="1"/>
                    </a:moveTo>
                    <a:lnTo>
                      <a:pt x="7571" y="7571"/>
                    </a:lnTo>
                    <a:lnTo>
                      <a:pt x="15146" y="1"/>
                    </a:lnTo>
                    <a:lnTo>
                      <a:pt x="12339" y="1"/>
                    </a:lnTo>
                    <a:lnTo>
                      <a:pt x="7571" y="4764"/>
                    </a:lnTo>
                    <a:lnTo>
                      <a:pt x="280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0" y="0"/>
                <a:ext cx="4354228" cy="4416561"/>
              </a:xfrm>
              <a:custGeom>
                <a:avLst/>
                <a:gdLst/>
                <a:ahLst/>
                <a:cxnLst/>
                <a:rect l="l" t="t" r="r" b="b"/>
                <a:pathLst>
                  <a:path w="29199" h="29617" extrusionOk="0">
                    <a:moveTo>
                      <a:pt x="21119" y="1"/>
                    </a:moveTo>
                    <a:lnTo>
                      <a:pt x="25669" y="4551"/>
                    </a:lnTo>
                    <a:lnTo>
                      <a:pt x="4130" y="26086"/>
                    </a:lnTo>
                    <a:lnTo>
                      <a:pt x="0" y="21957"/>
                    </a:lnTo>
                    <a:lnTo>
                      <a:pt x="0" y="25487"/>
                    </a:lnTo>
                    <a:lnTo>
                      <a:pt x="4130" y="29616"/>
                    </a:lnTo>
                    <a:lnTo>
                      <a:pt x="29198" y="4551"/>
                    </a:lnTo>
                    <a:lnTo>
                      <a:pt x="2464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2591" extrusionOk="0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-12" y="-72025"/>
              <a:ext cx="9187052" cy="5497743"/>
              <a:chOff x="-12" y="-72025"/>
              <a:chExt cx="9187052" cy="5497743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755591" y="-1807"/>
                <a:ext cx="2375748" cy="1187649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7924" extrusionOk="0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361264" y="-1807"/>
                <a:ext cx="1164418" cy="58198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3883" extrusionOk="0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869147" y="3685156"/>
                <a:ext cx="3405723" cy="1740556"/>
              </a:xfrm>
              <a:custGeom>
                <a:avLst/>
                <a:gdLst/>
                <a:ahLst/>
                <a:cxnLst/>
                <a:rect l="l" t="t" r="r" b="b"/>
                <a:pathLst>
                  <a:path w="22723" h="11613" extrusionOk="0">
                    <a:moveTo>
                      <a:pt x="11361" y="1"/>
                    </a:moveTo>
                    <a:lnTo>
                      <a:pt x="0" y="11358"/>
                    </a:lnTo>
                    <a:lnTo>
                      <a:pt x="254" y="11612"/>
                    </a:lnTo>
                    <a:lnTo>
                      <a:pt x="1854" y="11612"/>
                    </a:lnTo>
                    <a:lnTo>
                      <a:pt x="1600" y="11358"/>
                    </a:lnTo>
                    <a:lnTo>
                      <a:pt x="11361" y="1597"/>
                    </a:lnTo>
                    <a:lnTo>
                      <a:pt x="21122" y="11358"/>
                    </a:lnTo>
                    <a:lnTo>
                      <a:pt x="20868" y="11612"/>
                    </a:lnTo>
                    <a:lnTo>
                      <a:pt x="22468" y="11612"/>
                    </a:lnTo>
                    <a:lnTo>
                      <a:pt x="22723" y="11358"/>
                    </a:lnTo>
                    <a:lnTo>
                      <a:pt x="113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346671" y="4162229"/>
                <a:ext cx="2450538" cy="1263488"/>
              </a:xfrm>
              <a:custGeom>
                <a:avLst/>
                <a:gdLst/>
                <a:ahLst/>
                <a:cxnLst/>
                <a:rect l="l" t="t" r="r" b="b"/>
                <a:pathLst>
                  <a:path w="16350" h="8430" extrusionOk="0">
                    <a:moveTo>
                      <a:pt x="8175" y="1"/>
                    </a:moveTo>
                    <a:lnTo>
                      <a:pt x="0" y="8175"/>
                    </a:lnTo>
                    <a:lnTo>
                      <a:pt x="255" y="8429"/>
                    </a:lnTo>
                    <a:lnTo>
                      <a:pt x="1208" y="8429"/>
                    </a:lnTo>
                    <a:lnTo>
                      <a:pt x="953" y="8175"/>
                    </a:lnTo>
                    <a:lnTo>
                      <a:pt x="8175" y="957"/>
                    </a:lnTo>
                    <a:lnTo>
                      <a:pt x="15397" y="8175"/>
                    </a:lnTo>
                    <a:lnTo>
                      <a:pt x="15143" y="8429"/>
                    </a:lnTo>
                    <a:lnTo>
                      <a:pt x="16096" y="8429"/>
                    </a:lnTo>
                    <a:lnTo>
                      <a:pt x="16349" y="8175"/>
                    </a:lnTo>
                    <a:lnTo>
                      <a:pt x="817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036999" y="-1807"/>
                <a:ext cx="2150029" cy="4261088"/>
              </a:xfrm>
              <a:custGeom>
                <a:avLst/>
                <a:gdLst/>
                <a:ahLst/>
                <a:cxnLst/>
                <a:rect l="l" t="t" r="r" b="b"/>
                <a:pathLst>
                  <a:path w="14345" h="28430" extrusionOk="0">
                    <a:moveTo>
                      <a:pt x="14088" y="1"/>
                    </a:moveTo>
                    <a:lnTo>
                      <a:pt x="0" y="14087"/>
                    </a:lnTo>
                    <a:lnTo>
                      <a:pt x="14345" y="28429"/>
                    </a:lnTo>
                    <a:lnTo>
                      <a:pt x="14345" y="25805"/>
                    </a:lnTo>
                    <a:lnTo>
                      <a:pt x="2628" y="14087"/>
                    </a:lnTo>
                    <a:lnTo>
                      <a:pt x="14345" y="2367"/>
                    </a:lnTo>
                    <a:lnTo>
                      <a:pt x="1434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928797" y="851468"/>
                <a:ext cx="1258243" cy="2516036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16787" extrusionOk="0">
                    <a:moveTo>
                      <a:pt x="8395" y="0"/>
                    </a:moveTo>
                    <a:lnTo>
                      <a:pt x="1" y="8394"/>
                    </a:lnTo>
                    <a:lnTo>
                      <a:pt x="8395" y="16786"/>
                    </a:lnTo>
                    <a:lnTo>
                      <a:pt x="8395" y="14579"/>
                    </a:lnTo>
                    <a:lnTo>
                      <a:pt x="2208" y="8394"/>
                    </a:lnTo>
                    <a:lnTo>
                      <a:pt x="8395" y="2207"/>
                    </a:lnTo>
                    <a:lnTo>
                      <a:pt x="839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-12" y="1784229"/>
                <a:ext cx="2477516" cy="2556653"/>
              </a:xfrm>
              <a:custGeom>
                <a:avLst/>
                <a:gdLst/>
                <a:ahLst/>
                <a:cxnLst/>
                <a:rect l="l" t="t" r="r" b="b"/>
                <a:pathLst>
                  <a:path w="16530" h="17058" extrusionOk="0">
                    <a:moveTo>
                      <a:pt x="8002" y="2167"/>
                    </a:moveTo>
                    <a:lnTo>
                      <a:pt x="14363" y="8531"/>
                    </a:lnTo>
                    <a:lnTo>
                      <a:pt x="8002" y="14892"/>
                    </a:lnTo>
                    <a:lnTo>
                      <a:pt x="1639" y="8531"/>
                    </a:lnTo>
                    <a:lnTo>
                      <a:pt x="8002" y="2167"/>
                    </a:lnTo>
                    <a:close/>
                    <a:moveTo>
                      <a:pt x="8002" y="1"/>
                    </a:moveTo>
                    <a:lnTo>
                      <a:pt x="1" y="8002"/>
                    </a:lnTo>
                    <a:lnTo>
                      <a:pt x="1" y="9057"/>
                    </a:lnTo>
                    <a:lnTo>
                      <a:pt x="8002" y="17058"/>
                    </a:lnTo>
                    <a:lnTo>
                      <a:pt x="16530" y="8531"/>
                    </a:lnTo>
                    <a:lnTo>
                      <a:pt x="800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058106" y="-72025"/>
                <a:ext cx="1233512" cy="650629"/>
              </a:xfrm>
              <a:custGeom>
                <a:avLst/>
                <a:gdLst/>
                <a:ahLst/>
                <a:cxnLst/>
                <a:rect l="l" t="t" r="r" b="b"/>
                <a:pathLst>
                  <a:path w="8230" h="4341" extrusionOk="0">
                    <a:moveTo>
                      <a:pt x="1" y="1"/>
                    </a:moveTo>
                    <a:lnTo>
                      <a:pt x="4341" y="4340"/>
                    </a:lnTo>
                    <a:lnTo>
                      <a:pt x="8230" y="451"/>
                    </a:lnTo>
                    <a:lnTo>
                      <a:pt x="7779" y="1"/>
                    </a:lnTo>
                    <a:lnTo>
                      <a:pt x="7538" y="1"/>
                    </a:lnTo>
                    <a:lnTo>
                      <a:pt x="4341" y="3201"/>
                    </a:lnTo>
                    <a:lnTo>
                      <a:pt x="114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6291485" y="-72025"/>
                <a:ext cx="1233363" cy="6506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4341" extrusionOk="0">
                    <a:moveTo>
                      <a:pt x="452" y="1"/>
                    </a:moveTo>
                    <a:lnTo>
                      <a:pt x="1" y="451"/>
                    </a:lnTo>
                    <a:lnTo>
                      <a:pt x="3889" y="4340"/>
                    </a:lnTo>
                    <a:lnTo>
                      <a:pt x="8229" y="1"/>
                    </a:lnTo>
                    <a:lnTo>
                      <a:pt x="7090" y="1"/>
                    </a:lnTo>
                    <a:lnTo>
                      <a:pt x="3889" y="3201"/>
                    </a:lnTo>
                    <a:lnTo>
                      <a:pt x="68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2289068" y="2142733"/>
            <a:ext cx="7666400" cy="22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850633" y="4361000"/>
            <a:ext cx="6543200" cy="9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3733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3733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3733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3733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3733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3733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3733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3733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-4172534" y="3751833"/>
            <a:ext cx="58467" cy="37067"/>
          </a:xfrm>
          <a:custGeom>
            <a:avLst/>
            <a:gdLst/>
            <a:ahLst/>
            <a:cxnLst/>
            <a:rect l="l" t="t" r="r" b="b"/>
            <a:pathLst>
              <a:path w="1754" h="1112" extrusionOk="0">
                <a:moveTo>
                  <a:pt x="477" y="0"/>
                </a:moveTo>
                <a:cubicBezTo>
                  <a:pt x="331" y="0"/>
                  <a:pt x="192" y="77"/>
                  <a:pt x="114" y="206"/>
                </a:cubicBezTo>
                <a:cubicBezTo>
                  <a:pt x="0" y="396"/>
                  <a:pt x="76" y="643"/>
                  <a:pt x="266" y="777"/>
                </a:cubicBezTo>
                <a:cubicBezTo>
                  <a:pt x="514" y="910"/>
                  <a:pt x="799" y="1005"/>
                  <a:pt x="1065" y="1100"/>
                </a:cubicBezTo>
                <a:cubicBezTo>
                  <a:pt x="1102" y="1108"/>
                  <a:pt x="1137" y="1112"/>
                  <a:pt x="1171" y="1112"/>
                </a:cubicBezTo>
                <a:cubicBezTo>
                  <a:pt x="1621" y="1112"/>
                  <a:pt x="1754" y="443"/>
                  <a:pt x="1293" y="301"/>
                </a:cubicBezTo>
                <a:cubicBezTo>
                  <a:pt x="1084" y="244"/>
                  <a:pt x="875" y="149"/>
                  <a:pt x="685" y="54"/>
                </a:cubicBezTo>
                <a:cubicBezTo>
                  <a:pt x="618" y="17"/>
                  <a:pt x="547" y="0"/>
                  <a:pt x="47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2"/>
          <p:cNvSpPr/>
          <p:nvPr/>
        </p:nvSpPr>
        <p:spPr>
          <a:xfrm>
            <a:off x="-4130767" y="3840967"/>
            <a:ext cx="55333" cy="37700"/>
          </a:xfrm>
          <a:custGeom>
            <a:avLst/>
            <a:gdLst/>
            <a:ahLst/>
            <a:cxnLst/>
            <a:rect l="l" t="t" r="r" b="b"/>
            <a:pathLst>
              <a:path w="1660" h="1131" extrusionOk="0">
                <a:moveTo>
                  <a:pt x="581" y="1"/>
                </a:moveTo>
                <a:cubicBezTo>
                  <a:pt x="221" y="1"/>
                  <a:pt x="1" y="501"/>
                  <a:pt x="345" y="747"/>
                </a:cubicBezTo>
                <a:lnTo>
                  <a:pt x="326" y="766"/>
                </a:lnTo>
                <a:lnTo>
                  <a:pt x="896" y="1089"/>
                </a:lnTo>
                <a:cubicBezTo>
                  <a:pt x="959" y="1118"/>
                  <a:pt x="1021" y="1131"/>
                  <a:pt x="1078" y="1131"/>
                </a:cubicBezTo>
                <a:cubicBezTo>
                  <a:pt x="1438" y="1131"/>
                  <a:pt x="1659" y="628"/>
                  <a:pt x="1315" y="366"/>
                </a:cubicBezTo>
                <a:lnTo>
                  <a:pt x="763" y="43"/>
                </a:lnTo>
                <a:cubicBezTo>
                  <a:pt x="700" y="14"/>
                  <a:pt x="639" y="1"/>
                  <a:pt x="581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2"/>
          <p:cNvSpPr/>
          <p:nvPr/>
        </p:nvSpPr>
        <p:spPr>
          <a:xfrm>
            <a:off x="-4147200" y="3926901"/>
            <a:ext cx="48867" cy="36033"/>
          </a:xfrm>
          <a:custGeom>
            <a:avLst/>
            <a:gdLst/>
            <a:ahLst/>
            <a:cxnLst/>
            <a:rect l="l" t="t" r="r" b="b"/>
            <a:pathLst>
              <a:path w="1466" h="1081" extrusionOk="0">
                <a:moveTo>
                  <a:pt x="447" y="0"/>
                </a:moveTo>
                <a:cubicBezTo>
                  <a:pt x="263" y="0"/>
                  <a:pt x="106" y="125"/>
                  <a:pt x="58" y="318"/>
                </a:cubicBezTo>
                <a:cubicBezTo>
                  <a:pt x="1" y="546"/>
                  <a:pt x="134" y="755"/>
                  <a:pt x="343" y="831"/>
                </a:cubicBezTo>
                <a:lnTo>
                  <a:pt x="457" y="869"/>
                </a:lnTo>
                <a:lnTo>
                  <a:pt x="533" y="888"/>
                </a:lnTo>
                <a:lnTo>
                  <a:pt x="552" y="888"/>
                </a:lnTo>
                <a:cubicBezTo>
                  <a:pt x="629" y="927"/>
                  <a:pt x="705" y="984"/>
                  <a:pt x="781" y="1022"/>
                </a:cubicBezTo>
                <a:cubicBezTo>
                  <a:pt x="847" y="1061"/>
                  <a:pt x="922" y="1080"/>
                  <a:pt x="996" y="1080"/>
                </a:cubicBezTo>
                <a:cubicBezTo>
                  <a:pt x="1137" y="1080"/>
                  <a:pt x="1277" y="1013"/>
                  <a:pt x="1351" y="888"/>
                </a:cubicBezTo>
                <a:cubicBezTo>
                  <a:pt x="1465" y="679"/>
                  <a:pt x="1389" y="432"/>
                  <a:pt x="1199" y="318"/>
                </a:cubicBezTo>
                <a:cubicBezTo>
                  <a:pt x="1009" y="185"/>
                  <a:pt x="781" y="71"/>
                  <a:pt x="552" y="14"/>
                </a:cubicBezTo>
                <a:cubicBezTo>
                  <a:pt x="517" y="5"/>
                  <a:pt x="482" y="0"/>
                  <a:pt x="44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2"/>
          <p:cNvSpPr/>
          <p:nvPr/>
        </p:nvSpPr>
        <p:spPr>
          <a:xfrm>
            <a:off x="-4081300" y="3784533"/>
            <a:ext cx="61367" cy="34400"/>
          </a:xfrm>
          <a:custGeom>
            <a:avLst/>
            <a:gdLst/>
            <a:ahLst/>
            <a:cxnLst/>
            <a:rect l="l" t="t" r="r" b="b"/>
            <a:pathLst>
              <a:path w="1841" h="1032" extrusionOk="0">
                <a:moveTo>
                  <a:pt x="580" y="1"/>
                </a:moveTo>
                <a:cubicBezTo>
                  <a:pt x="221" y="1"/>
                  <a:pt x="0" y="501"/>
                  <a:pt x="344" y="747"/>
                </a:cubicBezTo>
                <a:lnTo>
                  <a:pt x="344" y="766"/>
                </a:lnTo>
                <a:cubicBezTo>
                  <a:pt x="592" y="861"/>
                  <a:pt x="858" y="956"/>
                  <a:pt x="1143" y="1013"/>
                </a:cubicBezTo>
                <a:cubicBezTo>
                  <a:pt x="1188" y="1026"/>
                  <a:pt x="1231" y="1032"/>
                  <a:pt x="1271" y="1032"/>
                </a:cubicBezTo>
                <a:cubicBezTo>
                  <a:pt x="1706" y="1032"/>
                  <a:pt x="1840" y="336"/>
                  <a:pt x="1353" y="214"/>
                </a:cubicBezTo>
                <a:cubicBezTo>
                  <a:pt x="1238" y="176"/>
                  <a:pt x="1124" y="157"/>
                  <a:pt x="1029" y="119"/>
                </a:cubicBezTo>
                <a:cubicBezTo>
                  <a:pt x="934" y="100"/>
                  <a:pt x="839" y="81"/>
                  <a:pt x="763" y="43"/>
                </a:cubicBezTo>
                <a:cubicBezTo>
                  <a:pt x="700" y="14"/>
                  <a:pt x="638" y="1"/>
                  <a:pt x="580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2"/>
          <p:cNvSpPr/>
          <p:nvPr/>
        </p:nvSpPr>
        <p:spPr>
          <a:xfrm>
            <a:off x="-4102099" y="3711901"/>
            <a:ext cx="54500" cy="36567"/>
          </a:xfrm>
          <a:custGeom>
            <a:avLst/>
            <a:gdLst/>
            <a:ahLst/>
            <a:cxnLst/>
            <a:rect l="l" t="t" r="r" b="b"/>
            <a:pathLst>
              <a:path w="1635" h="1097" extrusionOk="0">
                <a:moveTo>
                  <a:pt x="619" y="1"/>
                </a:moveTo>
                <a:cubicBezTo>
                  <a:pt x="243" y="1"/>
                  <a:pt x="0" y="592"/>
                  <a:pt x="455" y="795"/>
                </a:cubicBezTo>
                <a:lnTo>
                  <a:pt x="455" y="814"/>
                </a:lnTo>
                <a:lnTo>
                  <a:pt x="949" y="1043"/>
                </a:lnTo>
                <a:cubicBezTo>
                  <a:pt x="1010" y="1079"/>
                  <a:pt x="1079" y="1096"/>
                  <a:pt x="1148" y="1096"/>
                </a:cubicBezTo>
                <a:cubicBezTo>
                  <a:pt x="1295" y="1096"/>
                  <a:pt x="1442" y="1020"/>
                  <a:pt x="1520" y="890"/>
                </a:cubicBezTo>
                <a:cubicBezTo>
                  <a:pt x="1634" y="700"/>
                  <a:pt x="1558" y="434"/>
                  <a:pt x="1368" y="320"/>
                </a:cubicBezTo>
                <a:lnTo>
                  <a:pt x="873" y="92"/>
                </a:lnTo>
                <a:cubicBezTo>
                  <a:pt x="786" y="28"/>
                  <a:pt x="700" y="1"/>
                  <a:pt x="619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2"/>
          <p:cNvSpPr/>
          <p:nvPr/>
        </p:nvSpPr>
        <p:spPr>
          <a:xfrm>
            <a:off x="-4111667" y="3637067"/>
            <a:ext cx="56800" cy="37967"/>
          </a:xfrm>
          <a:custGeom>
            <a:avLst/>
            <a:gdLst/>
            <a:ahLst/>
            <a:cxnLst/>
            <a:rect l="l" t="t" r="r" b="b"/>
            <a:pathLst>
              <a:path w="1704" h="1139" extrusionOk="0">
                <a:moveTo>
                  <a:pt x="477" y="0"/>
                </a:moveTo>
                <a:cubicBezTo>
                  <a:pt x="331" y="0"/>
                  <a:pt x="192" y="77"/>
                  <a:pt x="114" y="206"/>
                </a:cubicBezTo>
                <a:cubicBezTo>
                  <a:pt x="0" y="396"/>
                  <a:pt x="57" y="663"/>
                  <a:pt x="266" y="777"/>
                </a:cubicBezTo>
                <a:cubicBezTo>
                  <a:pt x="495" y="929"/>
                  <a:pt x="742" y="1043"/>
                  <a:pt x="989" y="1119"/>
                </a:cubicBezTo>
                <a:cubicBezTo>
                  <a:pt x="1037" y="1132"/>
                  <a:pt x="1082" y="1138"/>
                  <a:pt x="1124" y="1138"/>
                </a:cubicBezTo>
                <a:cubicBezTo>
                  <a:pt x="1571" y="1138"/>
                  <a:pt x="1704" y="459"/>
                  <a:pt x="1217" y="320"/>
                </a:cubicBezTo>
                <a:cubicBezTo>
                  <a:pt x="1027" y="263"/>
                  <a:pt x="837" y="168"/>
                  <a:pt x="685" y="54"/>
                </a:cubicBezTo>
                <a:cubicBezTo>
                  <a:pt x="618" y="17"/>
                  <a:pt x="547" y="0"/>
                  <a:pt x="47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2"/>
          <p:cNvSpPr/>
          <p:nvPr/>
        </p:nvSpPr>
        <p:spPr>
          <a:xfrm>
            <a:off x="-4070767" y="3899533"/>
            <a:ext cx="68867" cy="45267"/>
          </a:xfrm>
          <a:custGeom>
            <a:avLst/>
            <a:gdLst/>
            <a:ahLst/>
            <a:cxnLst/>
            <a:rect l="l" t="t" r="r" b="b"/>
            <a:pathLst>
              <a:path w="2066" h="1358" extrusionOk="0">
                <a:moveTo>
                  <a:pt x="629" y="1"/>
                </a:moveTo>
                <a:cubicBezTo>
                  <a:pt x="294" y="1"/>
                  <a:pt x="0" y="436"/>
                  <a:pt x="333" y="739"/>
                </a:cubicBezTo>
                <a:cubicBezTo>
                  <a:pt x="580" y="1025"/>
                  <a:pt x="960" y="1082"/>
                  <a:pt x="1265" y="1291"/>
                </a:cubicBezTo>
                <a:cubicBezTo>
                  <a:pt x="1339" y="1338"/>
                  <a:pt x="1413" y="1358"/>
                  <a:pt x="1482" y="1358"/>
                </a:cubicBezTo>
                <a:cubicBezTo>
                  <a:pt x="1835" y="1358"/>
                  <a:pt x="2065" y="826"/>
                  <a:pt x="1683" y="587"/>
                </a:cubicBezTo>
                <a:cubicBezTo>
                  <a:pt x="1455" y="416"/>
                  <a:pt x="1113" y="378"/>
                  <a:pt x="941" y="150"/>
                </a:cubicBezTo>
                <a:cubicBezTo>
                  <a:pt x="845" y="45"/>
                  <a:pt x="735" y="1"/>
                  <a:pt x="629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2"/>
          <p:cNvSpPr/>
          <p:nvPr/>
        </p:nvSpPr>
        <p:spPr>
          <a:xfrm>
            <a:off x="-4168900" y="3994601"/>
            <a:ext cx="60467" cy="40033"/>
          </a:xfrm>
          <a:custGeom>
            <a:avLst/>
            <a:gdLst/>
            <a:ahLst/>
            <a:cxnLst/>
            <a:rect l="l" t="t" r="r" b="b"/>
            <a:pathLst>
              <a:path w="1814" h="1201" extrusionOk="0">
                <a:moveTo>
                  <a:pt x="593" y="1"/>
                </a:moveTo>
                <a:cubicBezTo>
                  <a:pt x="228" y="1"/>
                  <a:pt x="0" y="495"/>
                  <a:pt x="348" y="760"/>
                </a:cubicBezTo>
                <a:lnTo>
                  <a:pt x="1051" y="1159"/>
                </a:lnTo>
                <a:cubicBezTo>
                  <a:pt x="1115" y="1188"/>
                  <a:pt x="1176" y="1201"/>
                  <a:pt x="1234" y="1201"/>
                </a:cubicBezTo>
                <a:cubicBezTo>
                  <a:pt x="1593" y="1201"/>
                  <a:pt x="1814" y="701"/>
                  <a:pt x="1470" y="455"/>
                </a:cubicBezTo>
                <a:lnTo>
                  <a:pt x="766" y="37"/>
                </a:lnTo>
                <a:cubicBezTo>
                  <a:pt x="706" y="12"/>
                  <a:pt x="648" y="1"/>
                  <a:pt x="593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2"/>
          <p:cNvSpPr/>
          <p:nvPr/>
        </p:nvSpPr>
        <p:spPr>
          <a:xfrm>
            <a:off x="-4009533" y="3764534"/>
            <a:ext cx="47433" cy="31433"/>
          </a:xfrm>
          <a:custGeom>
            <a:avLst/>
            <a:gdLst/>
            <a:ahLst/>
            <a:cxnLst/>
            <a:rect l="l" t="t" r="r" b="b"/>
            <a:pathLst>
              <a:path w="1423" h="943" extrusionOk="0">
                <a:moveTo>
                  <a:pt x="619" y="1"/>
                </a:moveTo>
                <a:cubicBezTo>
                  <a:pt x="243" y="1"/>
                  <a:pt x="1" y="591"/>
                  <a:pt x="455" y="795"/>
                </a:cubicBezTo>
                <a:lnTo>
                  <a:pt x="550" y="852"/>
                </a:lnTo>
                <a:cubicBezTo>
                  <a:pt x="637" y="916"/>
                  <a:pt x="724" y="943"/>
                  <a:pt x="804" y="943"/>
                </a:cubicBezTo>
                <a:cubicBezTo>
                  <a:pt x="1180" y="943"/>
                  <a:pt x="1423" y="352"/>
                  <a:pt x="968" y="148"/>
                </a:cubicBezTo>
                <a:lnTo>
                  <a:pt x="873" y="91"/>
                </a:lnTo>
                <a:cubicBezTo>
                  <a:pt x="786" y="28"/>
                  <a:pt x="700" y="1"/>
                  <a:pt x="619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2"/>
          <p:cNvSpPr/>
          <p:nvPr/>
        </p:nvSpPr>
        <p:spPr>
          <a:xfrm>
            <a:off x="-4012833" y="3688800"/>
            <a:ext cx="36933" cy="26933"/>
          </a:xfrm>
          <a:custGeom>
            <a:avLst/>
            <a:gdLst/>
            <a:ahLst/>
            <a:cxnLst/>
            <a:rect l="l" t="t" r="r" b="b"/>
            <a:pathLst>
              <a:path w="1108" h="808" extrusionOk="0">
                <a:moveTo>
                  <a:pt x="581" y="1"/>
                </a:moveTo>
                <a:cubicBezTo>
                  <a:pt x="221" y="1"/>
                  <a:pt x="0" y="503"/>
                  <a:pt x="345" y="766"/>
                </a:cubicBezTo>
                <a:cubicBezTo>
                  <a:pt x="408" y="794"/>
                  <a:pt x="469" y="807"/>
                  <a:pt x="527" y="807"/>
                </a:cubicBezTo>
                <a:cubicBezTo>
                  <a:pt x="887" y="807"/>
                  <a:pt x="1107" y="305"/>
                  <a:pt x="763" y="43"/>
                </a:cubicBezTo>
                <a:cubicBezTo>
                  <a:pt x="700" y="14"/>
                  <a:pt x="639" y="1"/>
                  <a:pt x="581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239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 txBox="1">
            <a:spLocks noGrp="1"/>
          </p:cNvSpPr>
          <p:nvPr>
            <p:ph type="ctrTitle"/>
          </p:nvPr>
        </p:nvSpPr>
        <p:spPr>
          <a:xfrm>
            <a:off x="1583400" y="374285"/>
            <a:ext cx="9025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77;p14"/>
          <p:cNvSpPr txBox="1">
            <a:spLocks noGrp="1"/>
          </p:cNvSpPr>
          <p:nvPr>
            <p:ph type="subTitle" idx="1"/>
          </p:nvPr>
        </p:nvSpPr>
        <p:spPr>
          <a:xfrm>
            <a:off x="965600" y="4152241"/>
            <a:ext cx="3016400" cy="12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8" name="Google Shape;278;p14"/>
          <p:cNvGrpSpPr/>
          <p:nvPr/>
        </p:nvGrpSpPr>
        <p:grpSpPr>
          <a:xfrm rot="-5400000">
            <a:off x="9884959" y="1132279"/>
            <a:ext cx="3100571" cy="1584607"/>
            <a:chOff x="2869147" y="3685156"/>
            <a:chExt cx="3405723" cy="1740561"/>
          </a:xfrm>
        </p:grpSpPr>
        <p:sp>
          <p:nvSpPr>
            <p:cNvPr id="279" name="Google Shape;279;p14"/>
            <p:cNvSpPr/>
            <p:nvPr/>
          </p:nvSpPr>
          <p:spPr>
            <a:xfrm>
              <a:off x="2869147" y="3685156"/>
              <a:ext cx="3405723" cy="1740556"/>
            </a:xfrm>
            <a:custGeom>
              <a:avLst/>
              <a:gdLst/>
              <a:ahLst/>
              <a:cxnLst/>
              <a:rect l="l" t="t" r="r" b="b"/>
              <a:pathLst>
                <a:path w="22723" h="11613" extrusionOk="0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3346671" y="4162229"/>
              <a:ext cx="2450538" cy="1263488"/>
            </a:xfrm>
            <a:custGeom>
              <a:avLst/>
              <a:gdLst/>
              <a:ahLst/>
              <a:cxnLst/>
              <a:rect l="l" t="t" r="r" b="b"/>
              <a:pathLst>
                <a:path w="16350" h="8430" extrusionOk="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1" name="Google Shape;281;p14"/>
          <p:cNvSpPr txBox="1">
            <a:spLocks noGrp="1"/>
          </p:cNvSpPr>
          <p:nvPr>
            <p:ph type="subTitle" idx="2"/>
          </p:nvPr>
        </p:nvSpPr>
        <p:spPr>
          <a:xfrm>
            <a:off x="965600" y="3458100"/>
            <a:ext cx="3016400" cy="6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4587800" y="4152241"/>
            <a:ext cx="3016400" cy="12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4"/>
          </p:nvPr>
        </p:nvSpPr>
        <p:spPr>
          <a:xfrm>
            <a:off x="4587800" y="3458100"/>
            <a:ext cx="3016400" cy="6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5"/>
          </p:nvPr>
        </p:nvSpPr>
        <p:spPr>
          <a:xfrm>
            <a:off x="8210000" y="4152241"/>
            <a:ext cx="3016400" cy="12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subTitle" idx="6"/>
          </p:nvPr>
        </p:nvSpPr>
        <p:spPr>
          <a:xfrm>
            <a:off x="8210000" y="3458100"/>
            <a:ext cx="3016400" cy="6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2133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1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">
  <p:cSld name="Title design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>
            <a:spLocks noGrp="1"/>
          </p:cNvSpPr>
          <p:nvPr>
            <p:ph type="ctrTitle"/>
          </p:nvPr>
        </p:nvSpPr>
        <p:spPr>
          <a:xfrm>
            <a:off x="1583400" y="374285"/>
            <a:ext cx="9025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88" name="Google Shape;288;p15"/>
          <p:cNvGrpSpPr/>
          <p:nvPr/>
        </p:nvGrpSpPr>
        <p:grpSpPr>
          <a:xfrm rot="5400000" flipH="1">
            <a:off x="-797844" y="1132279"/>
            <a:ext cx="3100571" cy="1584607"/>
            <a:chOff x="2869147" y="3685156"/>
            <a:chExt cx="3405723" cy="1740561"/>
          </a:xfrm>
        </p:grpSpPr>
        <p:sp>
          <p:nvSpPr>
            <p:cNvPr id="289" name="Google Shape;289;p15"/>
            <p:cNvSpPr/>
            <p:nvPr/>
          </p:nvSpPr>
          <p:spPr>
            <a:xfrm>
              <a:off x="2869147" y="3685156"/>
              <a:ext cx="3405723" cy="1740556"/>
            </a:xfrm>
            <a:custGeom>
              <a:avLst/>
              <a:gdLst/>
              <a:ahLst/>
              <a:cxnLst/>
              <a:rect l="l" t="t" r="r" b="b"/>
              <a:pathLst>
                <a:path w="22723" h="11613" extrusionOk="0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3346671" y="4162229"/>
              <a:ext cx="2450538" cy="1263488"/>
            </a:xfrm>
            <a:custGeom>
              <a:avLst/>
              <a:gdLst/>
              <a:ahLst/>
              <a:cxnLst/>
              <a:rect l="l" t="t" r="r" b="b"/>
              <a:pathLst>
                <a:path w="16350" h="8430" extrusionOk="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1" name="Google Shape;291;p15"/>
          <p:cNvGrpSpPr/>
          <p:nvPr/>
        </p:nvGrpSpPr>
        <p:grpSpPr>
          <a:xfrm rot="10800000" flipH="1">
            <a:off x="-4308" y="3755237"/>
            <a:ext cx="3100555" cy="3100356"/>
            <a:chOff x="0" y="0"/>
            <a:chExt cx="2325416" cy="2325267"/>
          </a:xfrm>
        </p:grpSpPr>
        <p:sp>
          <p:nvSpPr>
            <p:cNvPr id="292" name="Google Shape;292;p15"/>
            <p:cNvSpPr/>
            <p:nvPr/>
          </p:nvSpPr>
          <p:spPr>
            <a:xfrm>
              <a:off x="0" y="0"/>
              <a:ext cx="2325416" cy="2325267"/>
            </a:xfrm>
            <a:custGeom>
              <a:avLst/>
              <a:gdLst/>
              <a:ahLst/>
              <a:cxnLst/>
              <a:rect l="l" t="t" r="r" b="b"/>
              <a:pathLst>
                <a:path w="15594" h="15593" extrusionOk="0">
                  <a:moveTo>
                    <a:pt x="14783" y="1"/>
                  </a:moveTo>
                  <a:lnTo>
                    <a:pt x="0" y="14783"/>
                  </a:lnTo>
                  <a:lnTo>
                    <a:pt x="0" y="15593"/>
                  </a:lnTo>
                  <a:lnTo>
                    <a:pt x="1559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0" y="0"/>
              <a:ext cx="1980943" cy="1981092"/>
            </a:xfrm>
            <a:custGeom>
              <a:avLst/>
              <a:gdLst/>
              <a:ahLst/>
              <a:cxnLst/>
              <a:rect l="l" t="t" r="r" b="b"/>
              <a:pathLst>
                <a:path w="13284" h="13285" extrusionOk="0">
                  <a:moveTo>
                    <a:pt x="12470" y="1"/>
                  </a:moveTo>
                  <a:lnTo>
                    <a:pt x="0" y="12474"/>
                  </a:lnTo>
                  <a:lnTo>
                    <a:pt x="0" y="13284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0" y="0"/>
              <a:ext cx="1636321" cy="1636769"/>
            </a:xfrm>
            <a:custGeom>
              <a:avLst/>
              <a:gdLst/>
              <a:ahLst/>
              <a:cxnLst/>
              <a:rect l="l" t="t" r="r" b="b"/>
              <a:pathLst>
                <a:path w="10973" h="10976" extrusionOk="0">
                  <a:moveTo>
                    <a:pt x="10162" y="1"/>
                  </a:moveTo>
                  <a:lnTo>
                    <a:pt x="0" y="10161"/>
                  </a:lnTo>
                  <a:lnTo>
                    <a:pt x="0" y="10975"/>
                  </a:lnTo>
                  <a:lnTo>
                    <a:pt x="1097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0" y="0"/>
              <a:ext cx="1291848" cy="1291997"/>
            </a:xfrm>
            <a:custGeom>
              <a:avLst/>
              <a:gdLst/>
              <a:ahLst/>
              <a:cxnLst/>
              <a:rect l="l" t="t" r="r" b="b"/>
              <a:pathLst>
                <a:path w="8663" h="8664" extrusionOk="0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0" y="0"/>
              <a:ext cx="947226" cy="947524"/>
            </a:xfrm>
            <a:custGeom>
              <a:avLst/>
              <a:gdLst/>
              <a:ahLst/>
              <a:cxnLst/>
              <a:rect l="l" t="t" r="r" b="b"/>
              <a:pathLst>
                <a:path w="6352" h="6354" extrusionOk="0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0" y="0"/>
              <a:ext cx="602753" cy="602902"/>
            </a:xfrm>
            <a:custGeom>
              <a:avLst/>
              <a:gdLst/>
              <a:ahLst/>
              <a:cxnLst/>
              <a:rect l="l" t="t" r="r" b="b"/>
              <a:pathLst>
                <a:path w="4042" h="4043" extrusionOk="0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0" y="0"/>
              <a:ext cx="257982" cy="258429"/>
            </a:xfrm>
            <a:custGeom>
              <a:avLst/>
              <a:gdLst/>
              <a:ahLst/>
              <a:cxnLst/>
              <a:rect l="l" t="t" r="r" b="b"/>
              <a:pathLst>
                <a:path w="1730" h="1733" extrusionOk="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9" name="Google Shape;299;p15"/>
          <p:cNvGrpSpPr/>
          <p:nvPr/>
        </p:nvGrpSpPr>
        <p:grpSpPr>
          <a:xfrm rot="-5400000">
            <a:off x="9884959" y="1132279"/>
            <a:ext cx="3100571" cy="1584607"/>
            <a:chOff x="2869147" y="3685156"/>
            <a:chExt cx="3405723" cy="1740561"/>
          </a:xfrm>
        </p:grpSpPr>
        <p:sp>
          <p:nvSpPr>
            <p:cNvPr id="300" name="Google Shape;300;p15"/>
            <p:cNvSpPr/>
            <p:nvPr/>
          </p:nvSpPr>
          <p:spPr>
            <a:xfrm>
              <a:off x="2869147" y="3685156"/>
              <a:ext cx="3405723" cy="1740556"/>
            </a:xfrm>
            <a:custGeom>
              <a:avLst/>
              <a:gdLst/>
              <a:ahLst/>
              <a:cxnLst/>
              <a:rect l="l" t="t" r="r" b="b"/>
              <a:pathLst>
                <a:path w="22723" h="11613" extrusionOk="0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346671" y="4162229"/>
              <a:ext cx="2450538" cy="1263488"/>
            </a:xfrm>
            <a:custGeom>
              <a:avLst/>
              <a:gdLst/>
              <a:ahLst/>
              <a:cxnLst/>
              <a:rect l="l" t="t" r="r" b="b"/>
              <a:pathLst>
                <a:path w="16350" h="8430" extrusionOk="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8806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 design 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>
            <a:spLocks noGrp="1"/>
          </p:cNvSpPr>
          <p:nvPr>
            <p:ph type="ctrTitle"/>
          </p:nvPr>
        </p:nvSpPr>
        <p:spPr>
          <a:xfrm>
            <a:off x="1583400" y="374285"/>
            <a:ext cx="9025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04" name="Google Shape;304;p16"/>
          <p:cNvGrpSpPr/>
          <p:nvPr/>
        </p:nvGrpSpPr>
        <p:grpSpPr>
          <a:xfrm rot="-5400000" flipH="1">
            <a:off x="9912925" y="4126005"/>
            <a:ext cx="3100571" cy="1584607"/>
            <a:chOff x="2869147" y="3685156"/>
            <a:chExt cx="3405723" cy="1740561"/>
          </a:xfrm>
        </p:grpSpPr>
        <p:sp>
          <p:nvSpPr>
            <p:cNvPr id="305" name="Google Shape;305;p16"/>
            <p:cNvSpPr/>
            <p:nvPr/>
          </p:nvSpPr>
          <p:spPr>
            <a:xfrm>
              <a:off x="2869147" y="3685156"/>
              <a:ext cx="3405723" cy="1740556"/>
            </a:xfrm>
            <a:custGeom>
              <a:avLst/>
              <a:gdLst/>
              <a:ahLst/>
              <a:cxnLst/>
              <a:rect l="l" t="t" r="r" b="b"/>
              <a:pathLst>
                <a:path w="22723" h="11613" extrusionOk="0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3346671" y="4162229"/>
              <a:ext cx="2450538" cy="1263488"/>
            </a:xfrm>
            <a:custGeom>
              <a:avLst/>
              <a:gdLst/>
              <a:ahLst/>
              <a:cxnLst/>
              <a:rect l="l" t="t" r="r" b="b"/>
              <a:pathLst>
                <a:path w="16350" h="8430" extrusionOk="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7" name="Google Shape;307;p16"/>
          <p:cNvGrpSpPr/>
          <p:nvPr/>
        </p:nvGrpSpPr>
        <p:grpSpPr>
          <a:xfrm flipH="1">
            <a:off x="9119405" y="-12703"/>
            <a:ext cx="3100555" cy="3100356"/>
            <a:chOff x="0" y="0"/>
            <a:chExt cx="2325416" cy="2325267"/>
          </a:xfrm>
        </p:grpSpPr>
        <p:sp>
          <p:nvSpPr>
            <p:cNvPr id="308" name="Google Shape;308;p16"/>
            <p:cNvSpPr/>
            <p:nvPr/>
          </p:nvSpPr>
          <p:spPr>
            <a:xfrm>
              <a:off x="0" y="0"/>
              <a:ext cx="2325416" cy="2325267"/>
            </a:xfrm>
            <a:custGeom>
              <a:avLst/>
              <a:gdLst/>
              <a:ahLst/>
              <a:cxnLst/>
              <a:rect l="l" t="t" r="r" b="b"/>
              <a:pathLst>
                <a:path w="15594" h="15593" extrusionOk="0">
                  <a:moveTo>
                    <a:pt x="14783" y="1"/>
                  </a:moveTo>
                  <a:lnTo>
                    <a:pt x="0" y="14783"/>
                  </a:lnTo>
                  <a:lnTo>
                    <a:pt x="0" y="15593"/>
                  </a:lnTo>
                  <a:lnTo>
                    <a:pt x="1559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0" y="0"/>
              <a:ext cx="1980943" cy="1981092"/>
            </a:xfrm>
            <a:custGeom>
              <a:avLst/>
              <a:gdLst/>
              <a:ahLst/>
              <a:cxnLst/>
              <a:rect l="l" t="t" r="r" b="b"/>
              <a:pathLst>
                <a:path w="13284" h="13285" extrusionOk="0">
                  <a:moveTo>
                    <a:pt x="12470" y="1"/>
                  </a:moveTo>
                  <a:lnTo>
                    <a:pt x="0" y="12474"/>
                  </a:lnTo>
                  <a:lnTo>
                    <a:pt x="0" y="13284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0" y="0"/>
              <a:ext cx="1636321" cy="1636769"/>
            </a:xfrm>
            <a:custGeom>
              <a:avLst/>
              <a:gdLst/>
              <a:ahLst/>
              <a:cxnLst/>
              <a:rect l="l" t="t" r="r" b="b"/>
              <a:pathLst>
                <a:path w="10973" h="10976" extrusionOk="0">
                  <a:moveTo>
                    <a:pt x="10162" y="1"/>
                  </a:moveTo>
                  <a:lnTo>
                    <a:pt x="0" y="10161"/>
                  </a:lnTo>
                  <a:lnTo>
                    <a:pt x="0" y="10975"/>
                  </a:lnTo>
                  <a:lnTo>
                    <a:pt x="1097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0" y="0"/>
              <a:ext cx="1291848" cy="1291997"/>
            </a:xfrm>
            <a:custGeom>
              <a:avLst/>
              <a:gdLst/>
              <a:ahLst/>
              <a:cxnLst/>
              <a:rect l="l" t="t" r="r" b="b"/>
              <a:pathLst>
                <a:path w="8663" h="8664" extrusionOk="0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0" y="0"/>
              <a:ext cx="947226" cy="947524"/>
            </a:xfrm>
            <a:custGeom>
              <a:avLst/>
              <a:gdLst/>
              <a:ahLst/>
              <a:cxnLst/>
              <a:rect l="l" t="t" r="r" b="b"/>
              <a:pathLst>
                <a:path w="6352" h="6354" extrusionOk="0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0" y="0"/>
              <a:ext cx="602753" cy="602902"/>
            </a:xfrm>
            <a:custGeom>
              <a:avLst/>
              <a:gdLst/>
              <a:ahLst/>
              <a:cxnLst/>
              <a:rect l="l" t="t" r="r" b="b"/>
              <a:pathLst>
                <a:path w="4042" h="4043" extrusionOk="0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0" y="0"/>
              <a:ext cx="257982" cy="258429"/>
            </a:xfrm>
            <a:custGeom>
              <a:avLst/>
              <a:gdLst/>
              <a:ahLst/>
              <a:cxnLst/>
              <a:rect l="l" t="t" r="r" b="b"/>
              <a:pathLst>
                <a:path w="1730" h="1733" extrusionOk="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5" name="Google Shape;315;p16"/>
          <p:cNvGrpSpPr/>
          <p:nvPr/>
        </p:nvGrpSpPr>
        <p:grpSpPr>
          <a:xfrm rot="10800000" flipH="1">
            <a:off x="16" y="5132925"/>
            <a:ext cx="1722464" cy="1722663"/>
            <a:chOff x="0" y="0"/>
            <a:chExt cx="1291848" cy="1291997"/>
          </a:xfrm>
        </p:grpSpPr>
        <p:sp>
          <p:nvSpPr>
            <p:cNvPr id="316" name="Google Shape;316;p16"/>
            <p:cNvSpPr/>
            <p:nvPr/>
          </p:nvSpPr>
          <p:spPr>
            <a:xfrm>
              <a:off x="0" y="0"/>
              <a:ext cx="1291848" cy="1291997"/>
            </a:xfrm>
            <a:custGeom>
              <a:avLst/>
              <a:gdLst/>
              <a:ahLst/>
              <a:cxnLst/>
              <a:rect l="l" t="t" r="r" b="b"/>
              <a:pathLst>
                <a:path w="8663" h="8664" extrusionOk="0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0" y="0"/>
              <a:ext cx="947226" cy="947524"/>
            </a:xfrm>
            <a:custGeom>
              <a:avLst/>
              <a:gdLst/>
              <a:ahLst/>
              <a:cxnLst/>
              <a:rect l="l" t="t" r="r" b="b"/>
              <a:pathLst>
                <a:path w="6352" h="6354" extrusionOk="0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0" y="0"/>
              <a:ext cx="602753" cy="602902"/>
            </a:xfrm>
            <a:custGeom>
              <a:avLst/>
              <a:gdLst/>
              <a:ahLst/>
              <a:cxnLst/>
              <a:rect l="l" t="t" r="r" b="b"/>
              <a:pathLst>
                <a:path w="4042" h="4043" extrusionOk="0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0" y="0"/>
              <a:ext cx="257982" cy="258429"/>
            </a:xfrm>
            <a:custGeom>
              <a:avLst/>
              <a:gdLst/>
              <a:ahLst/>
              <a:cxnLst/>
              <a:rect l="l" t="t" r="r" b="b"/>
              <a:pathLst>
                <a:path w="1730" h="1733" extrusionOk="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01936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Title design 2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>
            <a:spLocks noGrp="1"/>
          </p:cNvSpPr>
          <p:nvPr>
            <p:ph type="ctrTitle"/>
          </p:nvPr>
        </p:nvSpPr>
        <p:spPr>
          <a:xfrm>
            <a:off x="1583400" y="374285"/>
            <a:ext cx="9025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22" name="Google Shape;322;p17"/>
          <p:cNvGrpSpPr/>
          <p:nvPr/>
        </p:nvGrpSpPr>
        <p:grpSpPr>
          <a:xfrm rot="5400000">
            <a:off x="-833378" y="4126005"/>
            <a:ext cx="3100571" cy="1584607"/>
            <a:chOff x="2869147" y="3685156"/>
            <a:chExt cx="3405723" cy="1740561"/>
          </a:xfrm>
        </p:grpSpPr>
        <p:sp>
          <p:nvSpPr>
            <p:cNvPr id="323" name="Google Shape;323;p17"/>
            <p:cNvSpPr/>
            <p:nvPr/>
          </p:nvSpPr>
          <p:spPr>
            <a:xfrm>
              <a:off x="2869147" y="3685156"/>
              <a:ext cx="3405723" cy="1740556"/>
            </a:xfrm>
            <a:custGeom>
              <a:avLst/>
              <a:gdLst/>
              <a:ahLst/>
              <a:cxnLst/>
              <a:rect l="l" t="t" r="r" b="b"/>
              <a:pathLst>
                <a:path w="22723" h="11613" extrusionOk="0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3346671" y="4162229"/>
              <a:ext cx="2450538" cy="1263488"/>
            </a:xfrm>
            <a:custGeom>
              <a:avLst/>
              <a:gdLst/>
              <a:ahLst/>
              <a:cxnLst/>
              <a:rect l="l" t="t" r="r" b="b"/>
              <a:pathLst>
                <a:path w="16350" h="8430" extrusionOk="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5" name="Google Shape;325;p17"/>
          <p:cNvGrpSpPr/>
          <p:nvPr/>
        </p:nvGrpSpPr>
        <p:grpSpPr>
          <a:xfrm>
            <a:off x="-39842" y="-12703"/>
            <a:ext cx="3100555" cy="3100356"/>
            <a:chOff x="0" y="0"/>
            <a:chExt cx="2325416" cy="2325267"/>
          </a:xfrm>
        </p:grpSpPr>
        <p:sp>
          <p:nvSpPr>
            <p:cNvPr id="326" name="Google Shape;326;p17"/>
            <p:cNvSpPr/>
            <p:nvPr/>
          </p:nvSpPr>
          <p:spPr>
            <a:xfrm>
              <a:off x="0" y="0"/>
              <a:ext cx="2325416" cy="2325267"/>
            </a:xfrm>
            <a:custGeom>
              <a:avLst/>
              <a:gdLst/>
              <a:ahLst/>
              <a:cxnLst/>
              <a:rect l="l" t="t" r="r" b="b"/>
              <a:pathLst>
                <a:path w="15594" h="15593" extrusionOk="0">
                  <a:moveTo>
                    <a:pt x="14783" y="1"/>
                  </a:moveTo>
                  <a:lnTo>
                    <a:pt x="0" y="14783"/>
                  </a:lnTo>
                  <a:lnTo>
                    <a:pt x="0" y="15593"/>
                  </a:lnTo>
                  <a:lnTo>
                    <a:pt x="1559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0" y="0"/>
              <a:ext cx="1980943" cy="1981092"/>
            </a:xfrm>
            <a:custGeom>
              <a:avLst/>
              <a:gdLst/>
              <a:ahLst/>
              <a:cxnLst/>
              <a:rect l="l" t="t" r="r" b="b"/>
              <a:pathLst>
                <a:path w="13284" h="13285" extrusionOk="0">
                  <a:moveTo>
                    <a:pt x="12470" y="1"/>
                  </a:moveTo>
                  <a:lnTo>
                    <a:pt x="0" y="12474"/>
                  </a:lnTo>
                  <a:lnTo>
                    <a:pt x="0" y="13284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0" y="0"/>
              <a:ext cx="1636321" cy="1636769"/>
            </a:xfrm>
            <a:custGeom>
              <a:avLst/>
              <a:gdLst/>
              <a:ahLst/>
              <a:cxnLst/>
              <a:rect l="l" t="t" r="r" b="b"/>
              <a:pathLst>
                <a:path w="10973" h="10976" extrusionOk="0">
                  <a:moveTo>
                    <a:pt x="10162" y="1"/>
                  </a:moveTo>
                  <a:lnTo>
                    <a:pt x="0" y="10161"/>
                  </a:lnTo>
                  <a:lnTo>
                    <a:pt x="0" y="10975"/>
                  </a:lnTo>
                  <a:lnTo>
                    <a:pt x="1097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0" y="0"/>
              <a:ext cx="1291848" cy="1291997"/>
            </a:xfrm>
            <a:custGeom>
              <a:avLst/>
              <a:gdLst/>
              <a:ahLst/>
              <a:cxnLst/>
              <a:rect l="l" t="t" r="r" b="b"/>
              <a:pathLst>
                <a:path w="8663" h="8664" extrusionOk="0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0" y="0"/>
              <a:ext cx="947226" cy="947524"/>
            </a:xfrm>
            <a:custGeom>
              <a:avLst/>
              <a:gdLst/>
              <a:ahLst/>
              <a:cxnLst/>
              <a:rect l="l" t="t" r="r" b="b"/>
              <a:pathLst>
                <a:path w="6352" h="6354" extrusionOk="0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0" y="0"/>
              <a:ext cx="602753" cy="602902"/>
            </a:xfrm>
            <a:custGeom>
              <a:avLst/>
              <a:gdLst/>
              <a:ahLst/>
              <a:cxnLst/>
              <a:rect l="l" t="t" r="r" b="b"/>
              <a:pathLst>
                <a:path w="4042" h="4043" extrusionOk="0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0" y="0"/>
              <a:ext cx="257982" cy="258429"/>
            </a:xfrm>
            <a:custGeom>
              <a:avLst/>
              <a:gdLst/>
              <a:ahLst/>
              <a:cxnLst/>
              <a:rect l="l" t="t" r="r" b="b"/>
              <a:pathLst>
                <a:path w="1730" h="1733" extrusionOk="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7"/>
          <p:cNvGrpSpPr/>
          <p:nvPr/>
        </p:nvGrpSpPr>
        <p:grpSpPr>
          <a:xfrm flipH="1">
            <a:off x="10469549" y="-12709"/>
            <a:ext cx="1722464" cy="1722663"/>
            <a:chOff x="0" y="0"/>
            <a:chExt cx="1291848" cy="1291997"/>
          </a:xfrm>
        </p:grpSpPr>
        <p:sp>
          <p:nvSpPr>
            <p:cNvPr id="334" name="Google Shape;334;p17"/>
            <p:cNvSpPr/>
            <p:nvPr/>
          </p:nvSpPr>
          <p:spPr>
            <a:xfrm>
              <a:off x="0" y="0"/>
              <a:ext cx="1291848" cy="1291997"/>
            </a:xfrm>
            <a:custGeom>
              <a:avLst/>
              <a:gdLst/>
              <a:ahLst/>
              <a:cxnLst/>
              <a:rect l="l" t="t" r="r" b="b"/>
              <a:pathLst>
                <a:path w="8663" h="8664" extrusionOk="0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0" y="0"/>
              <a:ext cx="947226" cy="947524"/>
            </a:xfrm>
            <a:custGeom>
              <a:avLst/>
              <a:gdLst/>
              <a:ahLst/>
              <a:cxnLst/>
              <a:rect l="l" t="t" r="r" b="b"/>
              <a:pathLst>
                <a:path w="6352" h="6354" extrusionOk="0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0" y="0"/>
              <a:ext cx="602753" cy="602902"/>
            </a:xfrm>
            <a:custGeom>
              <a:avLst/>
              <a:gdLst/>
              <a:ahLst/>
              <a:cxnLst/>
              <a:rect l="l" t="t" r="r" b="b"/>
              <a:pathLst>
                <a:path w="4042" h="4043" extrusionOk="0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0" y="0"/>
              <a:ext cx="257982" cy="258429"/>
            </a:xfrm>
            <a:custGeom>
              <a:avLst/>
              <a:gdLst/>
              <a:ahLst/>
              <a:cxnLst/>
              <a:rect l="l" t="t" r="r" b="b"/>
              <a:pathLst>
                <a:path w="1730" h="1733" extrusionOk="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6207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18"/>
          <p:cNvGrpSpPr/>
          <p:nvPr/>
        </p:nvGrpSpPr>
        <p:grpSpPr>
          <a:xfrm rot="5400000" flipH="1">
            <a:off x="-792575" y="1132279"/>
            <a:ext cx="3100571" cy="1584607"/>
            <a:chOff x="2869147" y="3685156"/>
            <a:chExt cx="3405723" cy="1740561"/>
          </a:xfrm>
        </p:grpSpPr>
        <p:sp>
          <p:nvSpPr>
            <p:cNvPr id="340" name="Google Shape;340;p18"/>
            <p:cNvSpPr/>
            <p:nvPr/>
          </p:nvSpPr>
          <p:spPr>
            <a:xfrm>
              <a:off x="2869147" y="3685156"/>
              <a:ext cx="3405723" cy="1740556"/>
            </a:xfrm>
            <a:custGeom>
              <a:avLst/>
              <a:gdLst/>
              <a:ahLst/>
              <a:cxnLst/>
              <a:rect l="l" t="t" r="r" b="b"/>
              <a:pathLst>
                <a:path w="22723" h="11613" extrusionOk="0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3346671" y="4162229"/>
              <a:ext cx="2450538" cy="1263488"/>
            </a:xfrm>
            <a:custGeom>
              <a:avLst/>
              <a:gdLst/>
              <a:ahLst/>
              <a:cxnLst/>
              <a:rect l="l" t="t" r="r" b="b"/>
              <a:pathLst>
                <a:path w="16350" h="8430" extrusionOk="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2" name="Google Shape;342;p18"/>
          <p:cNvSpPr txBox="1">
            <a:spLocks noGrp="1"/>
          </p:cNvSpPr>
          <p:nvPr>
            <p:ph type="ctrTitle"/>
          </p:nvPr>
        </p:nvSpPr>
        <p:spPr>
          <a:xfrm>
            <a:off x="1583400" y="374285"/>
            <a:ext cx="9025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18"/>
          <p:cNvSpPr txBox="1">
            <a:spLocks noGrp="1"/>
          </p:cNvSpPr>
          <p:nvPr>
            <p:ph type="subTitle" idx="1"/>
          </p:nvPr>
        </p:nvSpPr>
        <p:spPr>
          <a:xfrm>
            <a:off x="965600" y="2761768"/>
            <a:ext cx="2635600" cy="12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4" name="Google Shape;344;p18"/>
          <p:cNvSpPr txBox="1">
            <a:spLocks noGrp="1"/>
          </p:cNvSpPr>
          <p:nvPr>
            <p:ph type="subTitle" idx="2"/>
          </p:nvPr>
        </p:nvSpPr>
        <p:spPr>
          <a:xfrm>
            <a:off x="4777652" y="2764995"/>
            <a:ext cx="2635600" cy="12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5" name="Google Shape;345;p18"/>
          <p:cNvSpPr txBox="1">
            <a:spLocks noGrp="1"/>
          </p:cNvSpPr>
          <p:nvPr>
            <p:ph type="subTitle" idx="3"/>
          </p:nvPr>
        </p:nvSpPr>
        <p:spPr>
          <a:xfrm>
            <a:off x="8589704" y="2761768"/>
            <a:ext cx="2635600" cy="12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18"/>
          <p:cNvSpPr txBox="1">
            <a:spLocks noGrp="1"/>
          </p:cNvSpPr>
          <p:nvPr>
            <p:ph type="subTitle" idx="4"/>
          </p:nvPr>
        </p:nvSpPr>
        <p:spPr>
          <a:xfrm>
            <a:off x="966567" y="4841100"/>
            <a:ext cx="2635600" cy="1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18"/>
          <p:cNvSpPr txBox="1">
            <a:spLocks noGrp="1"/>
          </p:cNvSpPr>
          <p:nvPr>
            <p:ph type="subTitle" idx="5"/>
          </p:nvPr>
        </p:nvSpPr>
        <p:spPr>
          <a:xfrm>
            <a:off x="4778619" y="4844335"/>
            <a:ext cx="2635600" cy="1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8" name="Google Shape;348;p18"/>
          <p:cNvSpPr txBox="1">
            <a:spLocks noGrp="1"/>
          </p:cNvSpPr>
          <p:nvPr>
            <p:ph type="subTitle" idx="6"/>
          </p:nvPr>
        </p:nvSpPr>
        <p:spPr>
          <a:xfrm>
            <a:off x="8590671" y="4841100"/>
            <a:ext cx="2635600" cy="1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49" name="Google Shape;349;p18"/>
          <p:cNvGrpSpPr/>
          <p:nvPr/>
        </p:nvGrpSpPr>
        <p:grpSpPr>
          <a:xfrm rot="-5400000">
            <a:off x="9884959" y="1132279"/>
            <a:ext cx="3100571" cy="1584607"/>
            <a:chOff x="2869147" y="3685156"/>
            <a:chExt cx="3405723" cy="1740561"/>
          </a:xfrm>
        </p:grpSpPr>
        <p:sp>
          <p:nvSpPr>
            <p:cNvPr id="350" name="Google Shape;350;p18"/>
            <p:cNvSpPr/>
            <p:nvPr/>
          </p:nvSpPr>
          <p:spPr>
            <a:xfrm>
              <a:off x="2869147" y="3685156"/>
              <a:ext cx="3405723" cy="1740556"/>
            </a:xfrm>
            <a:custGeom>
              <a:avLst/>
              <a:gdLst/>
              <a:ahLst/>
              <a:cxnLst/>
              <a:rect l="l" t="t" r="r" b="b"/>
              <a:pathLst>
                <a:path w="22723" h="11613" extrusionOk="0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3346671" y="4162229"/>
              <a:ext cx="2450538" cy="1263488"/>
            </a:xfrm>
            <a:custGeom>
              <a:avLst/>
              <a:gdLst/>
              <a:ahLst/>
              <a:cxnLst/>
              <a:rect l="l" t="t" r="r" b="b"/>
              <a:pathLst>
                <a:path w="16350" h="8430" extrusionOk="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95609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0"/>
          <p:cNvSpPr txBox="1">
            <a:spLocks noGrp="1"/>
          </p:cNvSpPr>
          <p:nvPr>
            <p:ph type="ctrTitle"/>
          </p:nvPr>
        </p:nvSpPr>
        <p:spPr>
          <a:xfrm flipH="1">
            <a:off x="1576032" y="374285"/>
            <a:ext cx="9025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72" name="Google Shape;372;p20"/>
          <p:cNvGrpSpPr/>
          <p:nvPr/>
        </p:nvGrpSpPr>
        <p:grpSpPr>
          <a:xfrm rot="5400000" flipH="1">
            <a:off x="-809476" y="1132279"/>
            <a:ext cx="3100571" cy="1584607"/>
            <a:chOff x="2869147" y="3685156"/>
            <a:chExt cx="3405723" cy="1740561"/>
          </a:xfrm>
        </p:grpSpPr>
        <p:sp>
          <p:nvSpPr>
            <p:cNvPr id="373" name="Google Shape;373;p20"/>
            <p:cNvSpPr/>
            <p:nvPr/>
          </p:nvSpPr>
          <p:spPr>
            <a:xfrm>
              <a:off x="2869147" y="3685156"/>
              <a:ext cx="3405723" cy="1740556"/>
            </a:xfrm>
            <a:custGeom>
              <a:avLst/>
              <a:gdLst/>
              <a:ahLst/>
              <a:cxnLst/>
              <a:rect l="l" t="t" r="r" b="b"/>
              <a:pathLst>
                <a:path w="22723" h="11613" extrusionOk="0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3346671" y="4162229"/>
              <a:ext cx="2450538" cy="1263488"/>
            </a:xfrm>
            <a:custGeom>
              <a:avLst/>
              <a:gdLst/>
              <a:ahLst/>
              <a:cxnLst/>
              <a:rect l="l" t="t" r="r" b="b"/>
              <a:pathLst>
                <a:path w="16350" h="8430" extrusionOk="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5" name="Google Shape;375;p20"/>
          <p:cNvGrpSpPr/>
          <p:nvPr/>
        </p:nvGrpSpPr>
        <p:grpSpPr>
          <a:xfrm rot="10800000" flipH="1">
            <a:off x="-15940" y="3755237"/>
            <a:ext cx="3100555" cy="3100356"/>
            <a:chOff x="0" y="0"/>
            <a:chExt cx="2325416" cy="2325267"/>
          </a:xfrm>
        </p:grpSpPr>
        <p:sp>
          <p:nvSpPr>
            <p:cNvPr id="376" name="Google Shape;376;p20"/>
            <p:cNvSpPr/>
            <p:nvPr/>
          </p:nvSpPr>
          <p:spPr>
            <a:xfrm>
              <a:off x="0" y="0"/>
              <a:ext cx="2325416" cy="2325267"/>
            </a:xfrm>
            <a:custGeom>
              <a:avLst/>
              <a:gdLst/>
              <a:ahLst/>
              <a:cxnLst/>
              <a:rect l="l" t="t" r="r" b="b"/>
              <a:pathLst>
                <a:path w="15594" h="15593" extrusionOk="0">
                  <a:moveTo>
                    <a:pt x="14783" y="1"/>
                  </a:moveTo>
                  <a:lnTo>
                    <a:pt x="0" y="14783"/>
                  </a:lnTo>
                  <a:lnTo>
                    <a:pt x="0" y="15593"/>
                  </a:lnTo>
                  <a:lnTo>
                    <a:pt x="1559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0" y="0"/>
              <a:ext cx="1980943" cy="1981092"/>
            </a:xfrm>
            <a:custGeom>
              <a:avLst/>
              <a:gdLst/>
              <a:ahLst/>
              <a:cxnLst/>
              <a:rect l="l" t="t" r="r" b="b"/>
              <a:pathLst>
                <a:path w="13284" h="13285" extrusionOk="0">
                  <a:moveTo>
                    <a:pt x="12470" y="1"/>
                  </a:moveTo>
                  <a:lnTo>
                    <a:pt x="0" y="12474"/>
                  </a:lnTo>
                  <a:lnTo>
                    <a:pt x="0" y="13284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0" y="0"/>
              <a:ext cx="1636321" cy="1636769"/>
            </a:xfrm>
            <a:custGeom>
              <a:avLst/>
              <a:gdLst/>
              <a:ahLst/>
              <a:cxnLst/>
              <a:rect l="l" t="t" r="r" b="b"/>
              <a:pathLst>
                <a:path w="10973" h="10976" extrusionOk="0">
                  <a:moveTo>
                    <a:pt x="10162" y="1"/>
                  </a:moveTo>
                  <a:lnTo>
                    <a:pt x="0" y="10161"/>
                  </a:lnTo>
                  <a:lnTo>
                    <a:pt x="0" y="10975"/>
                  </a:lnTo>
                  <a:lnTo>
                    <a:pt x="1097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0" y="0"/>
              <a:ext cx="1291848" cy="1291997"/>
            </a:xfrm>
            <a:custGeom>
              <a:avLst/>
              <a:gdLst/>
              <a:ahLst/>
              <a:cxnLst/>
              <a:rect l="l" t="t" r="r" b="b"/>
              <a:pathLst>
                <a:path w="8663" h="8664" extrusionOk="0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0" y="0"/>
              <a:ext cx="947226" cy="947524"/>
            </a:xfrm>
            <a:custGeom>
              <a:avLst/>
              <a:gdLst/>
              <a:ahLst/>
              <a:cxnLst/>
              <a:rect l="l" t="t" r="r" b="b"/>
              <a:pathLst>
                <a:path w="6352" h="6354" extrusionOk="0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0" y="0"/>
              <a:ext cx="602753" cy="602902"/>
            </a:xfrm>
            <a:custGeom>
              <a:avLst/>
              <a:gdLst/>
              <a:ahLst/>
              <a:cxnLst/>
              <a:rect l="l" t="t" r="r" b="b"/>
              <a:pathLst>
                <a:path w="4042" h="4043" extrusionOk="0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0" y="0"/>
              <a:ext cx="257982" cy="258429"/>
            </a:xfrm>
            <a:custGeom>
              <a:avLst/>
              <a:gdLst/>
              <a:ahLst/>
              <a:cxnLst/>
              <a:rect l="l" t="t" r="r" b="b"/>
              <a:pathLst>
                <a:path w="1730" h="1733" extrusionOk="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3" name="Google Shape;383;p20"/>
          <p:cNvSpPr txBox="1">
            <a:spLocks noGrp="1"/>
          </p:cNvSpPr>
          <p:nvPr>
            <p:ph type="title" idx="2" hasCustomPrompt="1"/>
          </p:nvPr>
        </p:nvSpPr>
        <p:spPr>
          <a:xfrm>
            <a:off x="2223860" y="4186800"/>
            <a:ext cx="2835200" cy="11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84" name="Google Shape;384;p20"/>
          <p:cNvSpPr txBox="1">
            <a:spLocks noGrp="1"/>
          </p:cNvSpPr>
          <p:nvPr>
            <p:ph type="subTitle" idx="1"/>
          </p:nvPr>
        </p:nvSpPr>
        <p:spPr>
          <a:xfrm>
            <a:off x="1733103" y="5250800"/>
            <a:ext cx="3817200" cy="8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title" idx="3" hasCustomPrompt="1"/>
          </p:nvPr>
        </p:nvSpPr>
        <p:spPr>
          <a:xfrm>
            <a:off x="7127889" y="4186800"/>
            <a:ext cx="2835200" cy="11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86" name="Google Shape;386;p20"/>
          <p:cNvSpPr txBox="1">
            <a:spLocks noGrp="1"/>
          </p:cNvSpPr>
          <p:nvPr>
            <p:ph type="subTitle" idx="4"/>
          </p:nvPr>
        </p:nvSpPr>
        <p:spPr>
          <a:xfrm>
            <a:off x="6637136" y="5250800"/>
            <a:ext cx="3817200" cy="8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87" name="Google Shape;387;p20"/>
          <p:cNvGrpSpPr/>
          <p:nvPr/>
        </p:nvGrpSpPr>
        <p:grpSpPr>
          <a:xfrm rot="10800000">
            <a:off x="10479749" y="5132925"/>
            <a:ext cx="1722464" cy="1722663"/>
            <a:chOff x="0" y="0"/>
            <a:chExt cx="1291848" cy="1291997"/>
          </a:xfrm>
        </p:grpSpPr>
        <p:sp>
          <p:nvSpPr>
            <p:cNvPr id="388" name="Google Shape;388;p20"/>
            <p:cNvSpPr/>
            <p:nvPr/>
          </p:nvSpPr>
          <p:spPr>
            <a:xfrm>
              <a:off x="0" y="0"/>
              <a:ext cx="1291848" cy="1291997"/>
            </a:xfrm>
            <a:custGeom>
              <a:avLst/>
              <a:gdLst/>
              <a:ahLst/>
              <a:cxnLst/>
              <a:rect l="l" t="t" r="r" b="b"/>
              <a:pathLst>
                <a:path w="8663" h="8664" extrusionOk="0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0" y="0"/>
              <a:ext cx="947226" cy="947524"/>
            </a:xfrm>
            <a:custGeom>
              <a:avLst/>
              <a:gdLst/>
              <a:ahLst/>
              <a:cxnLst/>
              <a:rect l="l" t="t" r="r" b="b"/>
              <a:pathLst>
                <a:path w="6352" h="6354" extrusionOk="0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0" y="0"/>
              <a:ext cx="602753" cy="602902"/>
            </a:xfrm>
            <a:custGeom>
              <a:avLst/>
              <a:gdLst/>
              <a:ahLst/>
              <a:cxnLst/>
              <a:rect l="l" t="t" r="r" b="b"/>
              <a:pathLst>
                <a:path w="4042" h="4043" extrusionOk="0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0" y="0"/>
              <a:ext cx="257982" cy="258429"/>
            </a:xfrm>
            <a:custGeom>
              <a:avLst/>
              <a:gdLst/>
              <a:ahLst/>
              <a:cxnLst/>
              <a:rect l="l" t="t" r="r" b="b"/>
              <a:pathLst>
                <a:path w="1730" h="1733" extrusionOk="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75623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22"/>
          <p:cNvGrpSpPr/>
          <p:nvPr/>
        </p:nvGrpSpPr>
        <p:grpSpPr>
          <a:xfrm>
            <a:off x="6791817" y="1135291"/>
            <a:ext cx="5454620" cy="5722712"/>
            <a:chOff x="5055238" y="851468"/>
            <a:chExt cx="4090965" cy="4292034"/>
          </a:xfrm>
        </p:grpSpPr>
        <p:grpSp>
          <p:nvGrpSpPr>
            <p:cNvPr id="421" name="Google Shape;421;p22"/>
            <p:cNvGrpSpPr/>
            <p:nvPr/>
          </p:nvGrpSpPr>
          <p:grpSpPr>
            <a:xfrm rot="10800000">
              <a:off x="5055238" y="1095125"/>
              <a:ext cx="4047930" cy="4048378"/>
              <a:chOff x="0" y="0"/>
              <a:chExt cx="4047930" cy="4048378"/>
            </a:xfrm>
          </p:grpSpPr>
          <p:sp>
            <p:nvSpPr>
              <p:cNvPr id="422" name="Google Shape;422;p22"/>
              <p:cNvSpPr/>
              <p:nvPr/>
            </p:nvSpPr>
            <p:spPr>
              <a:xfrm>
                <a:off x="0" y="0"/>
                <a:ext cx="4047930" cy="4048378"/>
              </a:xfrm>
              <a:custGeom>
                <a:avLst/>
                <a:gdLst/>
                <a:ahLst/>
                <a:cxnLst/>
                <a:rect l="l" t="t" r="r" b="b"/>
                <a:pathLst>
                  <a:path w="27145" h="27148" extrusionOk="0">
                    <a:moveTo>
                      <a:pt x="26334" y="1"/>
                    </a:moveTo>
                    <a:lnTo>
                      <a:pt x="0" y="26334"/>
                    </a:lnTo>
                    <a:lnTo>
                      <a:pt x="0" y="27147"/>
                    </a:lnTo>
                    <a:lnTo>
                      <a:pt x="27144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22"/>
              <p:cNvSpPr/>
              <p:nvPr/>
            </p:nvSpPr>
            <p:spPr>
              <a:xfrm>
                <a:off x="0" y="0"/>
                <a:ext cx="3703606" cy="3703606"/>
              </a:xfrm>
              <a:custGeom>
                <a:avLst/>
                <a:gdLst/>
                <a:ahLst/>
                <a:cxnLst/>
                <a:rect l="l" t="t" r="r" b="b"/>
                <a:pathLst>
                  <a:path w="24836" h="24836" extrusionOk="0">
                    <a:moveTo>
                      <a:pt x="24025" y="1"/>
                    </a:moveTo>
                    <a:lnTo>
                      <a:pt x="0" y="24025"/>
                    </a:lnTo>
                    <a:lnTo>
                      <a:pt x="0" y="24836"/>
                    </a:lnTo>
                    <a:lnTo>
                      <a:pt x="24835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4" name="Google Shape;424;p22"/>
              <p:cNvSpPr/>
              <p:nvPr/>
            </p:nvSpPr>
            <p:spPr>
              <a:xfrm>
                <a:off x="0" y="0"/>
                <a:ext cx="3359283" cy="3359283"/>
              </a:xfrm>
              <a:custGeom>
                <a:avLst/>
                <a:gdLst/>
                <a:ahLst/>
                <a:cxnLst/>
                <a:rect l="l" t="t" r="r" b="b"/>
                <a:pathLst>
                  <a:path w="22527" h="22527" extrusionOk="0">
                    <a:moveTo>
                      <a:pt x="21713" y="1"/>
                    </a:moveTo>
                    <a:lnTo>
                      <a:pt x="0" y="21713"/>
                    </a:lnTo>
                    <a:lnTo>
                      <a:pt x="0" y="22526"/>
                    </a:lnTo>
                    <a:lnTo>
                      <a:pt x="22527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5" name="Google Shape;425;p22"/>
              <p:cNvSpPr/>
              <p:nvPr/>
            </p:nvSpPr>
            <p:spPr>
              <a:xfrm>
                <a:off x="0" y="0"/>
                <a:ext cx="3014511" cy="3014511"/>
              </a:xfrm>
              <a:custGeom>
                <a:avLst/>
                <a:gdLst/>
                <a:ahLst/>
                <a:cxnLst/>
                <a:rect l="l" t="t" r="r" b="b"/>
                <a:pathLst>
                  <a:path w="20215" h="20215" extrusionOk="0">
                    <a:moveTo>
                      <a:pt x="19404" y="1"/>
                    </a:moveTo>
                    <a:lnTo>
                      <a:pt x="0" y="19404"/>
                    </a:lnTo>
                    <a:lnTo>
                      <a:pt x="0" y="20215"/>
                    </a:lnTo>
                    <a:lnTo>
                      <a:pt x="20214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22"/>
              <p:cNvSpPr/>
              <p:nvPr/>
            </p:nvSpPr>
            <p:spPr>
              <a:xfrm>
                <a:off x="0" y="0"/>
                <a:ext cx="2670187" cy="267018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7906" extrusionOk="0">
                    <a:moveTo>
                      <a:pt x="17092" y="1"/>
                    </a:moveTo>
                    <a:lnTo>
                      <a:pt x="0" y="17092"/>
                    </a:lnTo>
                    <a:lnTo>
                      <a:pt x="0" y="17905"/>
                    </a:lnTo>
                    <a:lnTo>
                      <a:pt x="17906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" name="Google Shape;427;p22"/>
              <p:cNvSpPr/>
              <p:nvPr/>
            </p:nvSpPr>
            <p:spPr>
              <a:xfrm>
                <a:off x="0" y="0"/>
                <a:ext cx="2325416" cy="2325267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15593" extrusionOk="0">
                    <a:moveTo>
                      <a:pt x="14783" y="1"/>
                    </a:moveTo>
                    <a:lnTo>
                      <a:pt x="0" y="14783"/>
                    </a:lnTo>
                    <a:lnTo>
                      <a:pt x="0" y="15593"/>
                    </a:lnTo>
                    <a:lnTo>
                      <a:pt x="1559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" name="Google Shape;428;p22"/>
              <p:cNvSpPr/>
              <p:nvPr/>
            </p:nvSpPr>
            <p:spPr>
              <a:xfrm>
                <a:off x="0" y="0"/>
                <a:ext cx="1980943" cy="1981092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13285" extrusionOk="0">
                    <a:moveTo>
                      <a:pt x="12470" y="1"/>
                    </a:moveTo>
                    <a:lnTo>
                      <a:pt x="0" y="12474"/>
                    </a:lnTo>
                    <a:lnTo>
                      <a:pt x="0" y="13284"/>
                    </a:lnTo>
                    <a:lnTo>
                      <a:pt x="13284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" name="Google Shape;429;p22"/>
              <p:cNvSpPr/>
              <p:nvPr/>
            </p:nvSpPr>
            <p:spPr>
              <a:xfrm>
                <a:off x="0" y="0"/>
                <a:ext cx="1636321" cy="1636769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10976" extrusionOk="0">
                    <a:moveTo>
                      <a:pt x="10162" y="1"/>
                    </a:moveTo>
                    <a:lnTo>
                      <a:pt x="0" y="10161"/>
                    </a:lnTo>
                    <a:lnTo>
                      <a:pt x="0" y="10975"/>
                    </a:lnTo>
                    <a:lnTo>
                      <a:pt x="1097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" name="Google Shape;430;p22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64" extrusionOk="0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1" name="Google Shape;431;p22"/>
              <p:cNvSpPr/>
              <p:nvPr/>
            </p:nvSpPr>
            <p:spPr>
              <a:xfrm>
                <a:off x="0" y="0"/>
                <a:ext cx="947226" cy="94752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6354" extrusionOk="0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" name="Google Shape;432;p22"/>
              <p:cNvSpPr/>
              <p:nvPr/>
            </p:nvSpPr>
            <p:spPr>
              <a:xfrm>
                <a:off x="0" y="0"/>
                <a:ext cx="602753" cy="60290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4043" extrusionOk="0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22"/>
              <p:cNvSpPr/>
              <p:nvPr/>
            </p:nvSpPr>
            <p:spPr>
              <a:xfrm>
                <a:off x="0" y="0"/>
                <a:ext cx="257982" cy="25842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33" extrusionOk="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34" name="Google Shape;434;p22"/>
            <p:cNvSpPr/>
            <p:nvPr/>
          </p:nvSpPr>
          <p:spPr>
            <a:xfrm>
              <a:off x="7887960" y="851468"/>
              <a:ext cx="1258243" cy="2516036"/>
            </a:xfrm>
            <a:custGeom>
              <a:avLst/>
              <a:gdLst/>
              <a:ahLst/>
              <a:cxnLst/>
              <a:rect l="l" t="t" r="r" b="b"/>
              <a:pathLst>
                <a:path w="8395" h="16787" extrusionOk="0">
                  <a:moveTo>
                    <a:pt x="8395" y="0"/>
                  </a:moveTo>
                  <a:lnTo>
                    <a:pt x="1" y="8394"/>
                  </a:lnTo>
                  <a:lnTo>
                    <a:pt x="8395" y="16786"/>
                  </a:lnTo>
                  <a:lnTo>
                    <a:pt x="8395" y="14579"/>
                  </a:lnTo>
                  <a:lnTo>
                    <a:pt x="2208" y="8394"/>
                  </a:lnTo>
                  <a:lnTo>
                    <a:pt x="8395" y="2207"/>
                  </a:lnTo>
                  <a:lnTo>
                    <a:pt x="839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5" name="Google Shape;435;p22"/>
          <p:cNvSpPr txBox="1">
            <a:spLocks noGrp="1"/>
          </p:cNvSpPr>
          <p:nvPr>
            <p:ph type="ctrTitle"/>
          </p:nvPr>
        </p:nvSpPr>
        <p:spPr>
          <a:xfrm flipH="1">
            <a:off x="1576032" y="374285"/>
            <a:ext cx="9025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6" name="Google Shape;436;p22"/>
          <p:cNvSpPr txBox="1">
            <a:spLocks noGrp="1"/>
          </p:cNvSpPr>
          <p:nvPr>
            <p:ph type="ctrTitle" idx="2"/>
          </p:nvPr>
        </p:nvSpPr>
        <p:spPr>
          <a:xfrm>
            <a:off x="1522067" y="2116433"/>
            <a:ext cx="4075200" cy="7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3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7" name="Google Shape;437;p22"/>
          <p:cNvSpPr txBox="1">
            <a:spLocks noGrp="1"/>
          </p:cNvSpPr>
          <p:nvPr>
            <p:ph type="subTitle" idx="1"/>
          </p:nvPr>
        </p:nvSpPr>
        <p:spPr>
          <a:xfrm>
            <a:off x="1522033" y="2827801"/>
            <a:ext cx="40752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8" name="Google Shape;438;p22"/>
          <p:cNvSpPr txBox="1">
            <a:spLocks noGrp="1"/>
          </p:cNvSpPr>
          <p:nvPr>
            <p:ph type="ctrTitle" idx="3"/>
          </p:nvPr>
        </p:nvSpPr>
        <p:spPr>
          <a:xfrm>
            <a:off x="6594767" y="2116433"/>
            <a:ext cx="4075200" cy="7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3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9" name="Google Shape;439;p22"/>
          <p:cNvSpPr txBox="1">
            <a:spLocks noGrp="1"/>
          </p:cNvSpPr>
          <p:nvPr>
            <p:ph type="subTitle" idx="4"/>
          </p:nvPr>
        </p:nvSpPr>
        <p:spPr>
          <a:xfrm>
            <a:off x="6594733" y="2827801"/>
            <a:ext cx="40752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0" name="Google Shape;440;p22"/>
          <p:cNvSpPr txBox="1">
            <a:spLocks noGrp="1"/>
          </p:cNvSpPr>
          <p:nvPr>
            <p:ph type="ctrTitle" idx="5"/>
          </p:nvPr>
        </p:nvSpPr>
        <p:spPr>
          <a:xfrm>
            <a:off x="1522067" y="4253667"/>
            <a:ext cx="4075200" cy="7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3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1" name="Google Shape;441;p22"/>
          <p:cNvSpPr txBox="1">
            <a:spLocks noGrp="1"/>
          </p:cNvSpPr>
          <p:nvPr>
            <p:ph type="subTitle" idx="6"/>
          </p:nvPr>
        </p:nvSpPr>
        <p:spPr>
          <a:xfrm>
            <a:off x="1522033" y="4965035"/>
            <a:ext cx="40752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2" name="Google Shape;442;p22"/>
          <p:cNvSpPr txBox="1">
            <a:spLocks noGrp="1"/>
          </p:cNvSpPr>
          <p:nvPr>
            <p:ph type="ctrTitle" idx="7"/>
          </p:nvPr>
        </p:nvSpPr>
        <p:spPr>
          <a:xfrm>
            <a:off x="6594767" y="4253667"/>
            <a:ext cx="4075200" cy="7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3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subTitle" idx="8"/>
          </p:nvPr>
        </p:nvSpPr>
        <p:spPr>
          <a:xfrm>
            <a:off x="6594733" y="4965035"/>
            <a:ext cx="40752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44" name="Google Shape;444;p22"/>
          <p:cNvGrpSpPr/>
          <p:nvPr/>
        </p:nvGrpSpPr>
        <p:grpSpPr>
          <a:xfrm rot="5400000" flipH="1">
            <a:off x="-809476" y="1132279"/>
            <a:ext cx="3100571" cy="1584607"/>
            <a:chOff x="2869147" y="3685156"/>
            <a:chExt cx="3405723" cy="1740561"/>
          </a:xfrm>
        </p:grpSpPr>
        <p:sp>
          <p:nvSpPr>
            <p:cNvPr id="445" name="Google Shape;445;p22"/>
            <p:cNvSpPr/>
            <p:nvPr/>
          </p:nvSpPr>
          <p:spPr>
            <a:xfrm>
              <a:off x="2869147" y="3685156"/>
              <a:ext cx="3405723" cy="1740556"/>
            </a:xfrm>
            <a:custGeom>
              <a:avLst/>
              <a:gdLst/>
              <a:ahLst/>
              <a:cxnLst/>
              <a:rect l="l" t="t" r="r" b="b"/>
              <a:pathLst>
                <a:path w="22723" h="11613" extrusionOk="0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3346671" y="4162229"/>
              <a:ext cx="2450538" cy="1263488"/>
            </a:xfrm>
            <a:custGeom>
              <a:avLst/>
              <a:gdLst/>
              <a:ahLst/>
              <a:cxnLst/>
              <a:rect l="l" t="t" r="r" b="b"/>
              <a:pathLst>
                <a:path w="16350" h="8430" extrusionOk="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33685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185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38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"/>
          <p:cNvGrpSpPr/>
          <p:nvPr/>
        </p:nvGrpSpPr>
        <p:grpSpPr>
          <a:xfrm>
            <a:off x="-34594" y="-15"/>
            <a:ext cx="12226587" cy="8077236"/>
            <a:chOff x="-25945" y="-12"/>
            <a:chExt cx="9169940" cy="6057927"/>
          </a:xfrm>
        </p:grpSpPr>
        <p:grpSp>
          <p:nvGrpSpPr>
            <p:cNvPr id="68" name="Google Shape;68;p3"/>
            <p:cNvGrpSpPr/>
            <p:nvPr/>
          </p:nvGrpSpPr>
          <p:grpSpPr>
            <a:xfrm>
              <a:off x="792127" y="0"/>
              <a:ext cx="5884208" cy="6057915"/>
              <a:chOff x="792127" y="0"/>
              <a:chExt cx="5884208" cy="605791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792127" y="3737122"/>
                <a:ext cx="3779957" cy="2320793"/>
              </a:xfrm>
              <a:custGeom>
                <a:avLst/>
                <a:gdLst/>
                <a:ahLst/>
                <a:cxnLst/>
                <a:rect l="l" t="t" r="r" b="b"/>
                <a:pathLst>
                  <a:path w="25348" h="15563" extrusionOk="0">
                    <a:moveTo>
                      <a:pt x="15562" y="0"/>
                    </a:moveTo>
                    <a:lnTo>
                      <a:pt x="0" y="15562"/>
                    </a:lnTo>
                    <a:lnTo>
                      <a:pt x="3530" y="15562"/>
                    </a:lnTo>
                    <a:lnTo>
                      <a:pt x="15562" y="3530"/>
                    </a:lnTo>
                    <a:lnTo>
                      <a:pt x="23581" y="11548"/>
                    </a:lnTo>
                    <a:lnTo>
                      <a:pt x="25347" y="9785"/>
                    </a:lnTo>
                    <a:lnTo>
                      <a:pt x="1556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417725" y="0"/>
                <a:ext cx="2258609" cy="1129156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7572" extrusionOk="0">
                    <a:moveTo>
                      <a:pt x="0" y="1"/>
                    </a:moveTo>
                    <a:lnTo>
                      <a:pt x="7571" y="7571"/>
                    </a:lnTo>
                    <a:lnTo>
                      <a:pt x="15146" y="1"/>
                    </a:lnTo>
                    <a:lnTo>
                      <a:pt x="12339" y="1"/>
                    </a:lnTo>
                    <a:lnTo>
                      <a:pt x="7571" y="4764"/>
                    </a:lnTo>
                    <a:lnTo>
                      <a:pt x="280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 rot="5400000" flipH="1">
              <a:off x="-594431" y="849209"/>
              <a:ext cx="2325428" cy="1188455"/>
              <a:chOff x="2869147" y="3685156"/>
              <a:chExt cx="3405723" cy="1740561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2869147" y="3685156"/>
                <a:ext cx="3405723" cy="1740556"/>
              </a:xfrm>
              <a:custGeom>
                <a:avLst/>
                <a:gdLst/>
                <a:ahLst/>
                <a:cxnLst/>
                <a:rect l="l" t="t" r="r" b="b"/>
                <a:pathLst>
                  <a:path w="22723" h="11613" extrusionOk="0">
                    <a:moveTo>
                      <a:pt x="11361" y="1"/>
                    </a:moveTo>
                    <a:lnTo>
                      <a:pt x="0" y="11358"/>
                    </a:lnTo>
                    <a:lnTo>
                      <a:pt x="254" y="11612"/>
                    </a:lnTo>
                    <a:lnTo>
                      <a:pt x="1854" y="11612"/>
                    </a:lnTo>
                    <a:lnTo>
                      <a:pt x="1600" y="11358"/>
                    </a:lnTo>
                    <a:lnTo>
                      <a:pt x="11361" y="1597"/>
                    </a:lnTo>
                    <a:lnTo>
                      <a:pt x="21122" y="11358"/>
                    </a:lnTo>
                    <a:lnTo>
                      <a:pt x="20868" y="11612"/>
                    </a:lnTo>
                    <a:lnTo>
                      <a:pt x="22468" y="11612"/>
                    </a:lnTo>
                    <a:lnTo>
                      <a:pt x="22723" y="11358"/>
                    </a:lnTo>
                    <a:lnTo>
                      <a:pt x="113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3346671" y="4162229"/>
                <a:ext cx="2450538" cy="1263488"/>
              </a:xfrm>
              <a:custGeom>
                <a:avLst/>
                <a:gdLst/>
                <a:ahLst/>
                <a:cxnLst/>
                <a:rect l="l" t="t" r="r" b="b"/>
                <a:pathLst>
                  <a:path w="16350" h="8430" extrusionOk="0">
                    <a:moveTo>
                      <a:pt x="8175" y="1"/>
                    </a:moveTo>
                    <a:lnTo>
                      <a:pt x="0" y="8175"/>
                    </a:lnTo>
                    <a:lnTo>
                      <a:pt x="255" y="8429"/>
                    </a:lnTo>
                    <a:lnTo>
                      <a:pt x="1208" y="8429"/>
                    </a:lnTo>
                    <a:lnTo>
                      <a:pt x="953" y="8175"/>
                    </a:lnTo>
                    <a:lnTo>
                      <a:pt x="8175" y="957"/>
                    </a:lnTo>
                    <a:lnTo>
                      <a:pt x="15397" y="8175"/>
                    </a:lnTo>
                    <a:lnTo>
                      <a:pt x="15143" y="8429"/>
                    </a:lnTo>
                    <a:lnTo>
                      <a:pt x="16096" y="8429"/>
                    </a:lnTo>
                    <a:lnTo>
                      <a:pt x="16349" y="8175"/>
                    </a:lnTo>
                    <a:lnTo>
                      <a:pt x="817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" name="Google Shape;74;p3"/>
            <p:cNvGrpSpPr/>
            <p:nvPr/>
          </p:nvGrpSpPr>
          <p:grpSpPr>
            <a:xfrm rot="10800000">
              <a:off x="5837800" y="1772868"/>
              <a:ext cx="3306195" cy="3368826"/>
              <a:chOff x="0" y="0"/>
              <a:chExt cx="3306195" cy="3368826"/>
            </a:xfrm>
          </p:grpSpPr>
          <p:grpSp>
            <p:nvGrpSpPr>
              <p:cNvPr id="75" name="Google Shape;75;p3"/>
              <p:cNvGrpSpPr/>
              <p:nvPr/>
            </p:nvGrpSpPr>
            <p:grpSpPr>
              <a:xfrm>
                <a:off x="0" y="0"/>
                <a:ext cx="2325416" cy="2325267"/>
                <a:chOff x="0" y="0"/>
                <a:chExt cx="2325416" cy="2325267"/>
              </a:xfrm>
            </p:grpSpPr>
            <p:sp>
              <p:nvSpPr>
                <p:cNvPr id="76" name="Google Shape;76;p3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" name="Google Shape;78;p3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" name="Google Shape;79;p3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" name="Google Shape;80;p3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" name="Google Shape;81;p3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" name="Google Shape;82;p3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83" name="Google Shape;83;p3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2591" extrusionOk="0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" name="Google Shape;84;p3"/>
            <p:cNvGrpSpPr/>
            <p:nvPr/>
          </p:nvGrpSpPr>
          <p:grpSpPr>
            <a:xfrm rot="10800000" flipH="1">
              <a:off x="755588" y="3955848"/>
              <a:ext cx="2375748" cy="1187649"/>
              <a:chOff x="751263" y="-1807"/>
              <a:chExt cx="2375748" cy="1187649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751263" y="-1807"/>
                <a:ext cx="2375748" cy="1187649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7924" extrusionOk="0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356936" y="-1807"/>
                <a:ext cx="1164418" cy="58198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3883" extrusionOk="0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87" name="Google Shape;87;p3"/>
            <p:cNvSpPr/>
            <p:nvPr/>
          </p:nvSpPr>
          <p:spPr>
            <a:xfrm flipH="1">
              <a:off x="3989749" y="-12"/>
              <a:ext cx="1164418" cy="581984"/>
            </a:xfrm>
            <a:custGeom>
              <a:avLst/>
              <a:gdLst/>
              <a:ahLst/>
              <a:cxnLst/>
              <a:rect l="l" t="t" r="r" b="b"/>
              <a:pathLst>
                <a:path w="7769" h="3883" extrusionOk="0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2938727" y="3835833"/>
            <a:ext cx="631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1963196" y="4606233"/>
            <a:ext cx="826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415467" y="1801467"/>
            <a:ext cx="7361200" cy="12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9990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965600" y="2684433"/>
            <a:ext cx="5316000" cy="2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2133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3" name="Google Shape;93;p4"/>
          <p:cNvSpPr txBox="1">
            <a:spLocks noGrp="1"/>
          </p:cNvSpPr>
          <p:nvPr>
            <p:ph type="ctrTitle"/>
          </p:nvPr>
        </p:nvSpPr>
        <p:spPr>
          <a:xfrm>
            <a:off x="965600" y="1685033"/>
            <a:ext cx="53160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4" name="Google Shape;94;p4"/>
          <p:cNvGrpSpPr/>
          <p:nvPr/>
        </p:nvGrpSpPr>
        <p:grpSpPr>
          <a:xfrm rot="10800000" flipH="1">
            <a:off x="-4" y="5132924"/>
            <a:ext cx="4175119" cy="1725072"/>
            <a:chOff x="-4328" y="-1807"/>
            <a:chExt cx="3131339" cy="1293804"/>
          </a:xfrm>
        </p:grpSpPr>
        <p:grpSp>
          <p:nvGrpSpPr>
            <p:cNvPr id="95" name="Google Shape;95;p4"/>
            <p:cNvGrpSpPr/>
            <p:nvPr/>
          </p:nvGrpSpPr>
          <p:grpSpPr>
            <a:xfrm>
              <a:off x="-4328" y="0"/>
              <a:ext cx="1291848" cy="1291997"/>
              <a:chOff x="0" y="0"/>
              <a:chExt cx="1291848" cy="1291997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64" extrusionOk="0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0" y="0"/>
                <a:ext cx="947226" cy="94752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6354" extrusionOk="0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0" y="0"/>
                <a:ext cx="602753" cy="60290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4043" extrusionOk="0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0" y="0"/>
                <a:ext cx="257982" cy="25842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33" extrusionOk="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0" name="Google Shape;100;p4"/>
            <p:cNvSpPr/>
            <p:nvPr/>
          </p:nvSpPr>
          <p:spPr>
            <a:xfrm>
              <a:off x="751263" y="-1807"/>
              <a:ext cx="2375748" cy="1187649"/>
            </a:xfrm>
            <a:custGeom>
              <a:avLst/>
              <a:gdLst/>
              <a:ahLst/>
              <a:cxnLst/>
              <a:rect l="l" t="t" r="r" b="b"/>
              <a:pathLst>
                <a:path w="15851" h="7924" extrusionOk="0">
                  <a:moveTo>
                    <a:pt x="0" y="1"/>
                  </a:moveTo>
                  <a:lnTo>
                    <a:pt x="7927" y="7924"/>
                  </a:lnTo>
                  <a:lnTo>
                    <a:pt x="15850" y="1"/>
                  </a:lnTo>
                  <a:lnTo>
                    <a:pt x="13819" y="1"/>
                  </a:lnTo>
                  <a:lnTo>
                    <a:pt x="7927" y="5893"/>
                  </a:lnTo>
                  <a:lnTo>
                    <a:pt x="2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356936" y="-1807"/>
              <a:ext cx="1164418" cy="581984"/>
            </a:xfrm>
            <a:custGeom>
              <a:avLst/>
              <a:gdLst/>
              <a:ahLst/>
              <a:cxnLst/>
              <a:rect l="l" t="t" r="r" b="b"/>
              <a:pathLst>
                <a:path w="7769" h="3883" extrusionOk="0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1189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7"/>
          <p:cNvGrpSpPr/>
          <p:nvPr/>
        </p:nvGrpSpPr>
        <p:grpSpPr>
          <a:xfrm>
            <a:off x="-54449" y="0"/>
            <a:ext cx="5397240" cy="5397837"/>
            <a:chOff x="0" y="0"/>
            <a:chExt cx="4047930" cy="4048378"/>
          </a:xfrm>
        </p:grpSpPr>
        <p:sp>
          <p:nvSpPr>
            <p:cNvPr id="138" name="Google Shape;138;p7"/>
            <p:cNvSpPr/>
            <p:nvPr/>
          </p:nvSpPr>
          <p:spPr>
            <a:xfrm>
              <a:off x="0" y="0"/>
              <a:ext cx="4047930" cy="4048378"/>
            </a:xfrm>
            <a:custGeom>
              <a:avLst/>
              <a:gdLst/>
              <a:ahLst/>
              <a:cxnLst/>
              <a:rect l="l" t="t" r="r" b="b"/>
              <a:pathLst>
                <a:path w="27145" h="27148" extrusionOk="0">
                  <a:moveTo>
                    <a:pt x="26334" y="1"/>
                  </a:moveTo>
                  <a:lnTo>
                    <a:pt x="0" y="26334"/>
                  </a:lnTo>
                  <a:lnTo>
                    <a:pt x="0" y="27147"/>
                  </a:lnTo>
                  <a:lnTo>
                    <a:pt x="27144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0" y="0"/>
              <a:ext cx="3703606" cy="3703606"/>
            </a:xfrm>
            <a:custGeom>
              <a:avLst/>
              <a:gdLst/>
              <a:ahLst/>
              <a:cxnLst/>
              <a:rect l="l" t="t" r="r" b="b"/>
              <a:pathLst>
                <a:path w="24836" h="24836" extrusionOk="0">
                  <a:moveTo>
                    <a:pt x="24025" y="1"/>
                  </a:moveTo>
                  <a:lnTo>
                    <a:pt x="0" y="24025"/>
                  </a:lnTo>
                  <a:lnTo>
                    <a:pt x="0" y="24836"/>
                  </a:lnTo>
                  <a:lnTo>
                    <a:pt x="24835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0" y="0"/>
              <a:ext cx="3359283" cy="3359283"/>
            </a:xfrm>
            <a:custGeom>
              <a:avLst/>
              <a:gdLst/>
              <a:ahLst/>
              <a:cxnLst/>
              <a:rect l="l" t="t" r="r" b="b"/>
              <a:pathLst>
                <a:path w="22527" h="22527" extrusionOk="0">
                  <a:moveTo>
                    <a:pt x="21713" y="1"/>
                  </a:moveTo>
                  <a:lnTo>
                    <a:pt x="0" y="21713"/>
                  </a:lnTo>
                  <a:lnTo>
                    <a:pt x="0" y="22526"/>
                  </a:lnTo>
                  <a:lnTo>
                    <a:pt x="22527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0" y="0"/>
              <a:ext cx="3014511" cy="3014511"/>
            </a:xfrm>
            <a:custGeom>
              <a:avLst/>
              <a:gdLst/>
              <a:ahLst/>
              <a:cxnLst/>
              <a:rect l="l" t="t" r="r" b="b"/>
              <a:pathLst>
                <a:path w="20215" h="20215" extrusionOk="0">
                  <a:moveTo>
                    <a:pt x="19404" y="1"/>
                  </a:moveTo>
                  <a:lnTo>
                    <a:pt x="0" y="19404"/>
                  </a:lnTo>
                  <a:lnTo>
                    <a:pt x="0" y="20215"/>
                  </a:lnTo>
                  <a:lnTo>
                    <a:pt x="20214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0" y="0"/>
              <a:ext cx="2670187" cy="2670187"/>
            </a:xfrm>
            <a:custGeom>
              <a:avLst/>
              <a:gdLst/>
              <a:ahLst/>
              <a:cxnLst/>
              <a:rect l="l" t="t" r="r" b="b"/>
              <a:pathLst>
                <a:path w="17906" h="17906" extrusionOk="0">
                  <a:moveTo>
                    <a:pt x="17092" y="1"/>
                  </a:moveTo>
                  <a:lnTo>
                    <a:pt x="0" y="17092"/>
                  </a:lnTo>
                  <a:lnTo>
                    <a:pt x="0" y="17905"/>
                  </a:lnTo>
                  <a:lnTo>
                    <a:pt x="17906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0" y="0"/>
              <a:ext cx="2325416" cy="2325267"/>
            </a:xfrm>
            <a:custGeom>
              <a:avLst/>
              <a:gdLst/>
              <a:ahLst/>
              <a:cxnLst/>
              <a:rect l="l" t="t" r="r" b="b"/>
              <a:pathLst>
                <a:path w="15594" h="15593" extrusionOk="0">
                  <a:moveTo>
                    <a:pt x="14783" y="1"/>
                  </a:moveTo>
                  <a:lnTo>
                    <a:pt x="0" y="14783"/>
                  </a:lnTo>
                  <a:lnTo>
                    <a:pt x="0" y="15593"/>
                  </a:lnTo>
                  <a:lnTo>
                    <a:pt x="1559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0" y="0"/>
              <a:ext cx="1980943" cy="1981092"/>
            </a:xfrm>
            <a:custGeom>
              <a:avLst/>
              <a:gdLst/>
              <a:ahLst/>
              <a:cxnLst/>
              <a:rect l="l" t="t" r="r" b="b"/>
              <a:pathLst>
                <a:path w="13284" h="13285" extrusionOk="0">
                  <a:moveTo>
                    <a:pt x="12470" y="1"/>
                  </a:moveTo>
                  <a:lnTo>
                    <a:pt x="0" y="12474"/>
                  </a:lnTo>
                  <a:lnTo>
                    <a:pt x="0" y="13284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0" y="0"/>
              <a:ext cx="1636321" cy="1636769"/>
            </a:xfrm>
            <a:custGeom>
              <a:avLst/>
              <a:gdLst/>
              <a:ahLst/>
              <a:cxnLst/>
              <a:rect l="l" t="t" r="r" b="b"/>
              <a:pathLst>
                <a:path w="10973" h="10976" extrusionOk="0">
                  <a:moveTo>
                    <a:pt x="10162" y="1"/>
                  </a:moveTo>
                  <a:lnTo>
                    <a:pt x="0" y="10161"/>
                  </a:lnTo>
                  <a:lnTo>
                    <a:pt x="0" y="10975"/>
                  </a:lnTo>
                  <a:lnTo>
                    <a:pt x="1097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0" y="0"/>
              <a:ext cx="1291848" cy="1291997"/>
            </a:xfrm>
            <a:custGeom>
              <a:avLst/>
              <a:gdLst/>
              <a:ahLst/>
              <a:cxnLst/>
              <a:rect l="l" t="t" r="r" b="b"/>
              <a:pathLst>
                <a:path w="8663" h="8664" extrusionOk="0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0" y="0"/>
              <a:ext cx="947226" cy="947524"/>
            </a:xfrm>
            <a:custGeom>
              <a:avLst/>
              <a:gdLst/>
              <a:ahLst/>
              <a:cxnLst/>
              <a:rect l="l" t="t" r="r" b="b"/>
              <a:pathLst>
                <a:path w="6352" h="6354" extrusionOk="0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0" y="0"/>
              <a:ext cx="602753" cy="602902"/>
            </a:xfrm>
            <a:custGeom>
              <a:avLst/>
              <a:gdLst/>
              <a:ahLst/>
              <a:cxnLst/>
              <a:rect l="l" t="t" r="r" b="b"/>
              <a:pathLst>
                <a:path w="4042" h="4043" extrusionOk="0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0" y="0"/>
              <a:ext cx="257982" cy="258429"/>
            </a:xfrm>
            <a:custGeom>
              <a:avLst/>
              <a:gdLst/>
              <a:ahLst/>
              <a:cxnLst/>
              <a:rect l="l" t="t" r="r" b="b"/>
              <a:pathLst>
                <a:path w="1730" h="1733" extrusionOk="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0" name="Google Shape;150;p7"/>
          <p:cNvGrpSpPr/>
          <p:nvPr/>
        </p:nvGrpSpPr>
        <p:grpSpPr>
          <a:xfrm>
            <a:off x="-54449" y="1"/>
            <a:ext cx="8901780" cy="5888748"/>
            <a:chOff x="0" y="0"/>
            <a:chExt cx="6676335" cy="4416561"/>
          </a:xfrm>
        </p:grpSpPr>
        <p:sp>
          <p:nvSpPr>
            <p:cNvPr id="151" name="Google Shape;151;p7"/>
            <p:cNvSpPr/>
            <p:nvPr/>
          </p:nvSpPr>
          <p:spPr>
            <a:xfrm>
              <a:off x="4417725" y="0"/>
              <a:ext cx="2258609" cy="1129156"/>
            </a:xfrm>
            <a:custGeom>
              <a:avLst/>
              <a:gdLst/>
              <a:ahLst/>
              <a:cxnLst/>
              <a:rect l="l" t="t" r="r" b="b"/>
              <a:pathLst>
                <a:path w="15146" h="7572" extrusionOk="0">
                  <a:moveTo>
                    <a:pt x="0" y="1"/>
                  </a:moveTo>
                  <a:lnTo>
                    <a:pt x="7571" y="7571"/>
                  </a:lnTo>
                  <a:lnTo>
                    <a:pt x="15146" y="1"/>
                  </a:lnTo>
                  <a:lnTo>
                    <a:pt x="12339" y="1"/>
                  </a:lnTo>
                  <a:lnTo>
                    <a:pt x="7571" y="4764"/>
                  </a:lnTo>
                  <a:lnTo>
                    <a:pt x="280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0" y="0"/>
              <a:ext cx="4354228" cy="4416561"/>
            </a:xfrm>
            <a:custGeom>
              <a:avLst/>
              <a:gdLst/>
              <a:ahLst/>
              <a:cxnLst/>
              <a:rect l="l" t="t" r="r" b="b"/>
              <a:pathLst>
                <a:path w="29199" h="29617" extrusionOk="0">
                  <a:moveTo>
                    <a:pt x="21119" y="1"/>
                  </a:moveTo>
                  <a:lnTo>
                    <a:pt x="25669" y="4551"/>
                  </a:lnTo>
                  <a:lnTo>
                    <a:pt x="4130" y="26086"/>
                  </a:lnTo>
                  <a:lnTo>
                    <a:pt x="0" y="21957"/>
                  </a:lnTo>
                  <a:lnTo>
                    <a:pt x="0" y="25487"/>
                  </a:lnTo>
                  <a:lnTo>
                    <a:pt x="4130" y="29616"/>
                  </a:lnTo>
                  <a:lnTo>
                    <a:pt x="29198" y="4551"/>
                  </a:lnTo>
                  <a:lnTo>
                    <a:pt x="2464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0" y="0"/>
              <a:ext cx="3306195" cy="3368826"/>
            </a:xfrm>
            <a:custGeom>
              <a:avLst/>
              <a:gdLst/>
              <a:ahLst/>
              <a:cxnLst/>
              <a:rect l="l" t="t" r="r" b="b"/>
              <a:pathLst>
                <a:path w="22171" h="22591" extrusionOk="0">
                  <a:moveTo>
                    <a:pt x="15514" y="1"/>
                  </a:moveTo>
                  <a:lnTo>
                    <a:pt x="20064" y="4551"/>
                  </a:lnTo>
                  <a:lnTo>
                    <a:pt x="4130" y="20482"/>
                  </a:lnTo>
                  <a:lnTo>
                    <a:pt x="0" y="16353"/>
                  </a:lnTo>
                  <a:lnTo>
                    <a:pt x="0" y="18458"/>
                  </a:lnTo>
                  <a:lnTo>
                    <a:pt x="4130" y="22591"/>
                  </a:lnTo>
                  <a:lnTo>
                    <a:pt x="22170" y="4551"/>
                  </a:lnTo>
                  <a:lnTo>
                    <a:pt x="1762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" name="Google Shape;154;p7"/>
          <p:cNvSpPr txBox="1">
            <a:spLocks noGrp="1"/>
          </p:cNvSpPr>
          <p:nvPr>
            <p:ph type="ctrTitle"/>
          </p:nvPr>
        </p:nvSpPr>
        <p:spPr>
          <a:xfrm>
            <a:off x="1583400" y="374285"/>
            <a:ext cx="9025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965600" y="1536633"/>
            <a:ext cx="102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867">
                <a:solidFill>
                  <a:srgbClr val="FFFFFF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>
                <a:solidFill>
                  <a:srgbClr val="FFFFFF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>
                <a:solidFill>
                  <a:srgbClr val="FFFFFF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●"/>
              <a:defRPr>
                <a:solidFill>
                  <a:srgbClr val="FFFFFF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>
                <a:solidFill>
                  <a:srgbClr val="FFFFFF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>
                <a:solidFill>
                  <a:srgbClr val="FFFFFF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●"/>
              <a:defRPr>
                <a:solidFill>
                  <a:srgbClr val="FFFFFF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>
                <a:solidFill>
                  <a:srgbClr val="FFFFFF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200"/>
              <a:buFont typeface="Roboto Condensed Light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507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965600" y="1820200"/>
            <a:ext cx="5742800" cy="32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-5770" y="-2401"/>
            <a:ext cx="4060797" cy="1725064"/>
            <a:chOff x="-4328" y="-1801"/>
            <a:chExt cx="3045598" cy="1293798"/>
          </a:xfrm>
        </p:grpSpPr>
        <p:grpSp>
          <p:nvGrpSpPr>
            <p:cNvPr id="159" name="Google Shape;159;p8"/>
            <p:cNvGrpSpPr/>
            <p:nvPr/>
          </p:nvGrpSpPr>
          <p:grpSpPr>
            <a:xfrm>
              <a:off x="-4328" y="0"/>
              <a:ext cx="1291848" cy="1291997"/>
              <a:chOff x="0" y="0"/>
              <a:chExt cx="1291848" cy="1291997"/>
            </a:xfrm>
          </p:grpSpPr>
          <p:sp>
            <p:nvSpPr>
              <p:cNvPr id="160" name="Google Shape;160;p8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64" extrusionOk="0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0" y="0"/>
                <a:ext cx="947226" cy="94752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6354" extrusionOk="0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0" y="0"/>
                <a:ext cx="602753" cy="60290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4043" extrusionOk="0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0" y="0"/>
                <a:ext cx="257982" cy="25842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33" extrusionOk="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4" name="Google Shape;164;p8"/>
            <p:cNvSpPr/>
            <p:nvPr/>
          </p:nvSpPr>
          <p:spPr>
            <a:xfrm>
              <a:off x="981076" y="-1801"/>
              <a:ext cx="2060194" cy="1029902"/>
            </a:xfrm>
            <a:custGeom>
              <a:avLst/>
              <a:gdLst/>
              <a:ahLst/>
              <a:cxnLst/>
              <a:rect l="l" t="t" r="r" b="b"/>
              <a:pathLst>
                <a:path w="15851" h="7924" extrusionOk="0">
                  <a:moveTo>
                    <a:pt x="0" y="1"/>
                  </a:moveTo>
                  <a:lnTo>
                    <a:pt x="7927" y="7924"/>
                  </a:lnTo>
                  <a:lnTo>
                    <a:pt x="15850" y="1"/>
                  </a:lnTo>
                  <a:lnTo>
                    <a:pt x="13819" y="1"/>
                  </a:lnTo>
                  <a:lnTo>
                    <a:pt x="7927" y="5893"/>
                  </a:lnTo>
                  <a:lnTo>
                    <a:pt x="2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1506304" y="-1801"/>
              <a:ext cx="1009756" cy="504683"/>
            </a:xfrm>
            <a:custGeom>
              <a:avLst/>
              <a:gdLst/>
              <a:ahLst/>
              <a:cxnLst/>
              <a:rect l="l" t="t" r="r" b="b"/>
              <a:pathLst>
                <a:path w="7769" h="3883" extrusionOk="0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757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9"/>
          <p:cNvGrpSpPr/>
          <p:nvPr/>
        </p:nvGrpSpPr>
        <p:grpSpPr>
          <a:xfrm flipH="1">
            <a:off x="-34594" y="-15"/>
            <a:ext cx="12226587" cy="8077236"/>
            <a:chOff x="-25945" y="-12"/>
            <a:chExt cx="9169940" cy="6057927"/>
          </a:xfrm>
        </p:grpSpPr>
        <p:grpSp>
          <p:nvGrpSpPr>
            <p:cNvPr id="168" name="Google Shape;168;p9"/>
            <p:cNvGrpSpPr/>
            <p:nvPr/>
          </p:nvGrpSpPr>
          <p:grpSpPr>
            <a:xfrm>
              <a:off x="792127" y="0"/>
              <a:ext cx="5884208" cy="6057915"/>
              <a:chOff x="792127" y="0"/>
              <a:chExt cx="5884208" cy="6057915"/>
            </a:xfrm>
          </p:grpSpPr>
          <p:sp>
            <p:nvSpPr>
              <p:cNvPr id="169" name="Google Shape;169;p9"/>
              <p:cNvSpPr/>
              <p:nvPr/>
            </p:nvSpPr>
            <p:spPr>
              <a:xfrm>
                <a:off x="792127" y="3737122"/>
                <a:ext cx="3779957" cy="2320793"/>
              </a:xfrm>
              <a:custGeom>
                <a:avLst/>
                <a:gdLst/>
                <a:ahLst/>
                <a:cxnLst/>
                <a:rect l="l" t="t" r="r" b="b"/>
                <a:pathLst>
                  <a:path w="25348" h="15563" extrusionOk="0">
                    <a:moveTo>
                      <a:pt x="15562" y="0"/>
                    </a:moveTo>
                    <a:lnTo>
                      <a:pt x="0" y="15562"/>
                    </a:lnTo>
                    <a:lnTo>
                      <a:pt x="3530" y="15562"/>
                    </a:lnTo>
                    <a:lnTo>
                      <a:pt x="15562" y="3530"/>
                    </a:lnTo>
                    <a:lnTo>
                      <a:pt x="23581" y="11548"/>
                    </a:lnTo>
                    <a:lnTo>
                      <a:pt x="25347" y="9785"/>
                    </a:lnTo>
                    <a:lnTo>
                      <a:pt x="1556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4417725" y="0"/>
                <a:ext cx="2258609" cy="1129156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7572" extrusionOk="0">
                    <a:moveTo>
                      <a:pt x="0" y="1"/>
                    </a:moveTo>
                    <a:lnTo>
                      <a:pt x="7571" y="7571"/>
                    </a:lnTo>
                    <a:lnTo>
                      <a:pt x="15146" y="1"/>
                    </a:lnTo>
                    <a:lnTo>
                      <a:pt x="12339" y="1"/>
                    </a:lnTo>
                    <a:lnTo>
                      <a:pt x="7571" y="4764"/>
                    </a:lnTo>
                    <a:lnTo>
                      <a:pt x="280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1" name="Google Shape;171;p9"/>
            <p:cNvGrpSpPr/>
            <p:nvPr/>
          </p:nvGrpSpPr>
          <p:grpSpPr>
            <a:xfrm rot="5400000" flipH="1">
              <a:off x="-594431" y="849209"/>
              <a:ext cx="2325428" cy="1188455"/>
              <a:chOff x="2869147" y="3685156"/>
              <a:chExt cx="3405723" cy="1740561"/>
            </a:xfrm>
          </p:grpSpPr>
          <p:sp>
            <p:nvSpPr>
              <p:cNvPr id="172" name="Google Shape;172;p9"/>
              <p:cNvSpPr/>
              <p:nvPr/>
            </p:nvSpPr>
            <p:spPr>
              <a:xfrm>
                <a:off x="2869147" y="3685156"/>
                <a:ext cx="3405723" cy="1740556"/>
              </a:xfrm>
              <a:custGeom>
                <a:avLst/>
                <a:gdLst/>
                <a:ahLst/>
                <a:cxnLst/>
                <a:rect l="l" t="t" r="r" b="b"/>
                <a:pathLst>
                  <a:path w="22723" h="11613" extrusionOk="0">
                    <a:moveTo>
                      <a:pt x="11361" y="1"/>
                    </a:moveTo>
                    <a:lnTo>
                      <a:pt x="0" y="11358"/>
                    </a:lnTo>
                    <a:lnTo>
                      <a:pt x="254" y="11612"/>
                    </a:lnTo>
                    <a:lnTo>
                      <a:pt x="1854" y="11612"/>
                    </a:lnTo>
                    <a:lnTo>
                      <a:pt x="1600" y="11358"/>
                    </a:lnTo>
                    <a:lnTo>
                      <a:pt x="11361" y="1597"/>
                    </a:lnTo>
                    <a:lnTo>
                      <a:pt x="21122" y="11358"/>
                    </a:lnTo>
                    <a:lnTo>
                      <a:pt x="20868" y="11612"/>
                    </a:lnTo>
                    <a:lnTo>
                      <a:pt x="22468" y="11612"/>
                    </a:lnTo>
                    <a:lnTo>
                      <a:pt x="22723" y="11358"/>
                    </a:lnTo>
                    <a:lnTo>
                      <a:pt x="113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3346671" y="4162229"/>
                <a:ext cx="2450538" cy="1263488"/>
              </a:xfrm>
              <a:custGeom>
                <a:avLst/>
                <a:gdLst/>
                <a:ahLst/>
                <a:cxnLst/>
                <a:rect l="l" t="t" r="r" b="b"/>
                <a:pathLst>
                  <a:path w="16350" h="8430" extrusionOk="0">
                    <a:moveTo>
                      <a:pt x="8175" y="1"/>
                    </a:moveTo>
                    <a:lnTo>
                      <a:pt x="0" y="8175"/>
                    </a:lnTo>
                    <a:lnTo>
                      <a:pt x="255" y="8429"/>
                    </a:lnTo>
                    <a:lnTo>
                      <a:pt x="1208" y="8429"/>
                    </a:lnTo>
                    <a:lnTo>
                      <a:pt x="953" y="8175"/>
                    </a:lnTo>
                    <a:lnTo>
                      <a:pt x="8175" y="957"/>
                    </a:lnTo>
                    <a:lnTo>
                      <a:pt x="15397" y="8175"/>
                    </a:lnTo>
                    <a:lnTo>
                      <a:pt x="15143" y="8429"/>
                    </a:lnTo>
                    <a:lnTo>
                      <a:pt x="16096" y="8429"/>
                    </a:lnTo>
                    <a:lnTo>
                      <a:pt x="16349" y="8175"/>
                    </a:lnTo>
                    <a:lnTo>
                      <a:pt x="817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9"/>
            <p:cNvGrpSpPr/>
            <p:nvPr/>
          </p:nvGrpSpPr>
          <p:grpSpPr>
            <a:xfrm rot="10800000">
              <a:off x="5837800" y="1772868"/>
              <a:ext cx="3306195" cy="3368826"/>
              <a:chOff x="0" y="0"/>
              <a:chExt cx="3306195" cy="3368826"/>
            </a:xfrm>
          </p:grpSpPr>
          <p:grpSp>
            <p:nvGrpSpPr>
              <p:cNvPr id="175" name="Google Shape;175;p9"/>
              <p:cNvGrpSpPr/>
              <p:nvPr/>
            </p:nvGrpSpPr>
            <p:grpSpPr>
              <a:xfrm>
                <a:off x="0" y="0"/>
                <a:ext cx="2325416" cy="2325267"/>
                <a:chOff x="0" y="0"/>
                <a:chExt cx="2325416" cy="2325267"/>
              </a:xfrm>
            </p:grpSpPr>
            <p:sp>
              <p:nvSpPr>
                <p:cNvPr id="176" name="Google Shape;176;p9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" name="Google Shape;177;p9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" name="Google Shape;178;p9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" name="Google Shape;179;p9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" name="Google Shape;180;p9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" name="Google Shape;181;p9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" name="Google Shape;182;p9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83" name="Google Shape;183;p9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2591" extrusionOk="0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4" name="Google Shape;184;p9"/>
            <p:cNvGrpSpPr/>
            <p:nvPr/>
          </p:nvGrpSpPr>
          <p:grpSpPr>
            <a:xfrm rot="10800000" flipH="1">
              <a:off x="755588" y="3955848"/>
              <a:ext cx="2375748" cy="1187649"/>
              <a:chOff x="751263" y="-1807"/>
              <a:chExt cx="2375748" cy="1187649"/>
            </a:xfrm>
          </p:grpSpPr>
          <p:sp>
            <p:nvSpPr>
              <p:cNvPr id="185" name="Google Shape;185;p9"/>
              <p:cNvSpPr/>
              <p:nvPr/>
            </p:nvSpPr>
            <p:spPr>
              <a:xfrm>
                <a:off x="751263" y="-1807"/>
                <a:ext cx="2375748" cy="1187649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7924" extrusionOk="0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1356936" y="-1807"/>
                <a:ext cx="1164418" cy="58198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3883" extrusionOk="0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87" name="Google Shape;187;p9"/>
            <p:cNvSpPr/>
            <p:nvPr/>
          </p:nvSpPr>
          <p:spPr>
            <a:xfrm flipH="1">
              <a:off x="3989749" y="-12"/>
              <a:ext cx="1164418" cy="581984"/>
            </a:xfrm>
            <a:custGeom>
              <a:avLst/>
              <a:gdLst/>
              <a:ahLst/>
              <a:cxnLst/>
              <a:rect l="l" t="t" r="r" b="b"/>
              <a:pathLst>
                <a:path w="7769" h="3883" extrusionOk="0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" name="Google Shape;188;p9"/>
          <p:cNvSpPr txBox="1">
            <a:spLocks noGrp="1"/>
          </p:cNvSpPr>
          <p:nvPr>
            <p:ph type="ctrTitle"/>
          </p:nvPr>
        </p:nvSpPr>
        <p:spPr>
          <a:xfrm>
            <a:off x="993296" y="3835833"/>
            <a:ext cx="631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subTitle" idx="1"/>
          </p:nvPr>
        </p:nvSpPr>
        <p:spPr>
          <a:xfrm>
            <a:off x="993296" y="4606233"/>
            <a:ext cx="826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title" idx="2" hasCustomPrompt="1"/>
          </p:nvPr>
        </p:nvSpPr>
        <p:spPr>
          <a:xfrm>
            <a:off x="993296" y="1801467"/>
            <a:ext cx="7361200" cy="12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6854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>
            <a:spLocks noGrp="1"/>
          </p:cNvSpPr>
          <p:nvPr>
            <p:ph type="ctrTitle"/>
          </p:nvPr>
        </p:nvSpPr>
        <p:spPr>
          <a:xfrm>
            <a:off x="1583400" y="374285"/>
            <a:ext cx="9025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93" name="Google Shape;193;p10"/>
          <p:cNvGrpSpPr/>
          <p:nvPr/>
        </p:nvGrpSpPr>
        <p:grpSpPr>
          <a:xfrm rot="5400000" flipH="1">
            <a:off x="-792575" y="1132279"/>
            <a:ext cx="3100571" cy="1584607"/>
            <a:chOff x="2869147" y="3685156"/>
            <a:chExt cx="3405723" cy="1740561"/>
          </a:xfrm>
        </p:grpSpPr>
        <p:sp>
          <p:nvSpPr>
            <p:cNvPr id="194" name="Google Shape;194;p10"/>
            <p:cNvSpPr/>
            <p:nvPr/>
          </p:nvSpPr>
          <p:spPr>
            <a:xfrm>
              <a:off x="2869147" y="3685156"/>
              <a:ext cx="3405723" cy="1740556"/>
            </a:xfrm>
            <a:custGeom>
              <a:avLst/>
              <a:gdLst/>
              <a:ahLst/>
              <a:cxnLst/>
              <a:rect l="l" t="t" r="r" b="b"/>
              <a:pathLst>
                <a:path w="22723" h="11613" extrusionOk="0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3346671" y="4162229"/>
              <a:ext cx="2450538" cy="1263488"/>
            </a:xfrm>
            <a:custGeom>
              <a:avLst/>
              <a:gdLst/>
              <a:ahLst/>
              <a:cxnLst/>
              <a:rect l="l" t="t" r="r" b="b"/>
              <a:pathLst>
                <a:path w="16350" h="8430" extrusionOk="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" name="Google Shape;196;p10"/>
          <p:cNvGrpSpPr/>
          <p:nvPr/>
        </p:nvGrpSpPr>
        <p:grpSpPr>
          <a:xfrm rot="-5400000">
            <a:off x="9884959" y="1132279"/>
            <a:ext cx="3100571" cy="1584607"/>
            <a:chOff x="2869147" y="3685156"/>
            <a:chExt cx="3405723" cy="1740561"/>
          </a:xfrm>
        </p:grpSpPr>
        <p:sp>
          <p:nvSpPr>
            <p:cNvPr id="197" name="Google Shape;197;p10"/>
            <p:cNvSpPr/>
            <p:nvPr/>
          </p:nvSpPr>
          <p:spPr>
            <a:xfrm>
              <a:off x="2869147" y="3685156"/>
              <a:ext cx="3405723" cy="1740556"/>
            </a:xfrm>
            <a:custGeom>
              <a:avLst/>
              <a:gdLst/>
              <a:ahLst/>
              <a:cxnLst/>
              <a:rect l="l" t="t" r="r" b="b"/>
              <a:pathLst>
                <a:path w="22723" h="11613" extrusionOk="0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3346671" y="4162229"/>
              <a:ext cx="2450538" cy="1263488"/>
            </a:xfrm>
            <a:custGeom>
              <a:avLst/>
              <a:gdLst/>
              <a:ahLst/>
              <a:cxnLst/>
              <a:rect l="l" t="t" r="r" b="b"/>
              <a:pathLst>
                <a:path w="16350" h="8430" extrusionOk="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5464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>
            <a:spLocks noGrp="1"/>
          </p:cNvSpPr>
          <p:nvPr>
            <p:ph type="title" hasCustomPrompt="1"/>
          </p:nvPr>
        </p:nvSpPr>
        <p:spPr>
          <a:xfrm>
            <a:off x="2430600" y="2651767"/>
            <a:ext cx="7330800" cy="11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1" name="Google Shape;201;p11"/>
          <p:cNvSpPr txBox="1">
            <a:spLocks noGrp="1"/>
          </p:cNvSpPr>
          <p:nvPr>
            <p:ph type="subTitle" idx="1"/>
          </p:nvPr>
        </p:nvSpPr>
        <p:spPr>
          <a:xfrm>
            <a:off x="2430600" y="4045967"/>
            <a:ext cx="73308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-5767" y="-2400"/>
            <a:ext cx="5415941" cy="1999347"/>
            <a:chOff x="-4329" y="-1809"/>
            <a:chExt cx="2888810" cy="1066432"/>
          </a:xfrm>
        </p:grpSpPr>
        <p:grpSp>
          <p:nvGrpSpPr>
            <p:cNvPr id="203" name="Google Shape;203;p11"/>
            <p:cNvGrpSpPr/>
            <p:nvPr/>
          </p:nvGrpSpPr>
          <p:grpSpPr>
            <a:xfrm>
              <a:off x="-4329" y="4"/>
              <a:ext cx="1045559" cy="1045658"/>
              <a:chOff x="-1" y="4"/>
              <a:chExt cx="1045559" cy="1045658"/>
            </a:xfrm>
          </p:grpSpPr>
          <p:sp>
            <p:nvSpPr>
              <p:cNvPr id="204" name="Google Shape;204;p11"/>
              <p:cNvSpPr/>
              <p:nvPr/>
            </p:nvSpPr>
            <p:spPr>
              <a:xfrm>
                <a:off x="-1" y="4"/>
                <a:ext cx="1045559" cy="1045658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64" extrusionOk="0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>
                <a:off x="-1" y="4"/>
                <a:ext cx="766639" cy="76686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6354" extrusionOk="0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>
                <a:off x="-1" y="4"/>
                <a:ext cx="487839" cy="487950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4043" extrusionOk="0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>
                <a:off x="-1" y="4"/>
                <a:ext cx="208798" cy="209156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33" extrusionOk="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08" name="Google Shape;208;p11"/>
            <p:cNvSpPr/>
            <p:nvPr/>
          </p:nvSpPr>
          <p:spPr>
            <a:xfrm>
              <a:off x="751254" y="-1809"/>
              <a:ext cx="2133228" cy="1066432"/>
            </a:xfrm>
            <a:custGeom>
              <a:avLst/>
              <a:gdLst/>
              <a:ahLst/>
              <a:cxnLst/>
              <a:rect l="l" t="t" r="r" b="b"/>
              <a:pathLst>
                <a:path w="15851" h="7924" extrusionOk="0">
                  <a:moveTo>
                    <a:pt x="0" y="1"/>
                  </a:moveTo>
                  <a:lnTo>
                    <a:pt x="7927" y="7924"/>
                  </a:lnTo>
                  <a:lnTo>
                    <a:pt x="15850" y="1"/>
                  </a:lnTo>
                  <a:lnTo>
                    <a:pt x="13819" y="1"/>
                  </a:lnTo>
                  <a:lnTo>
                    <a:pt x="7927" y="5893"/>
                  </a:lnTo>
                  <a:lnTo>
                    <a:pt x="2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295100" y="-1809"/>
              <a:ext cx="1045552" cy="522584"/>
            </a:xfrm>
            <a:custGeom>
              <a:avLst/>
              <a:gdLst/>
              <a:ahLst/>
              <a:cxnLst/>
              <a:rect l="l" t="t" r="r" b="b"/>
              <a:pathLst>
                <a:path w="7769" h="3883" extrusionOk="0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0" name="Google Shape;210;p11"/>
          <p:cNvGrpSpPr/>
          <p:nvPr/>
        </p:nvGrpSpPr>
        <p:grpSpPr>
          <a:xfrm rot="10800000">
            <a:off x="6883425" y="4905259"/>
            <a:ext cx="5397473" cy="2002741"/>
            <a:chOff x="-4334" y="-1807"/>
            <a:chExt cx="2878959" cy="1068243"/>
          </a:xfrm>
        </p:grpSpPr>
        <p:grpSp>
          <p:nvGrpSpPr>
            <p:cNvPr id="211" name="Google Shape;211;p11"/>
            <p:cNvGrpSpPr/>
            <p:nvPr/>
          </p:nvGrpSpPr>
          <p:grpSpPr>
            <a:xfrm>
              <a:off x="-4334" y="5"/>
              <a:ext cx="1066307" cy="1066430"/>
              <a:chOff x="-6" y="5"/>
              <a:chExt cx="1066307" cy="1066430"/>
            </a:xfrm>
          </p:grpSpPr>
          <p:sp>
            <p:nvSpPr>
              <p:cNvPr id="212" name="Google Shape;212;p11"/>
              <p:cNvSpPr/>
              <p:nvPr/>
            </p:nvSpPr>
            <p:spPr>
              <a:xfrm>
                <a:off x="-6" y="5"/>
                <a:ext cx="1066307" cy="1066430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64" extrusionOk="0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>
                <a:off x="-6" y="5"/>
                <a:ext cx="781852" cy="782098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6354" extrusionOk="0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>
                <a:off x="-6" y="5"/>
                <a:ext cx="497520" cy="497643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4043" extrusionOk="0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-6" y="5"/>
                <a:ext cx="212941" cy="213311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33" extrusionOk="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16" name="Google Shape;216;p11"/>
            <p:cNvSpPr/>
            <p:nvPr/>
          </p:nvSpPr>
          <p:spPr>
            <a:xfrm>
              <a:off x="751265" y="-1807"/>
              <a:ext cx="2123360" cy="1061479"/>
            </a:xfrm>
            <a:custGeom>
              <a:avLst/>
              <a:gdLst/>
              <a:ahLst/>
              <a:cxnLst/>
              <a:rect l="l" t="t" r="r" b="b"/>
              <a:pathLst>
                <a:path w="15851" h="7924" extrusionOk="0">
                  <a:moveTo>
                    <a:pt x="0" y="1"/>
                  </a:moveTo>
                  <a:lnTo>
                    <a:pt x="7927" y="7924"/>
                  </a:lnTo>
                  <a:lnTo>
                    <a:pt x="15850" y="1"/>
                  </a:lnTo>
                  <a:lnTo>
                    <a:pt x="13819" y="1"/>
                  </a:lnTo>
                  <a:lnTo>
                    <a:pt x="7927" y="5893"/>
                  </a:lnTo>
                  <a:lnTo>
                    <a:pt x="2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292598" y="-1807"/>
              <a:ext cx="1040716" cy="520157"/>
            </a:xfrm>
            <a:custGeom>
              <a:avLst/>
              <a:gdLst/>
              <a:ahLst/>
              <a:cxnLst/>
              <a:rect l="l" t="t" r="r" b="b"/>
              <a:pathLst>
                <a:path w="7769" h="3883" extrusionOk="0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9089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>
            <a:spLocks noGrp="1"/>
          </p:cNvSpPr>
          <p:nvPr>
            <p:ph type="ctrTitle"/>
          </p:nvPr>
        </p:nvSpPr>
        <p:spPr>
          <a:xfrm>
            <a:off x="3149600" y="4194100"/>
            <a:ext cx="58928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9" name="Google Shape;249;p13"/>
          <p:cNvGrpSpPr/>
          <p:nvPr/>
        </p:nvGrpSpPr>
        <p:grpSpPr>
          <a:xfrm>
            <a:off x="1" y="-2410"/>
            <a:ext cx="12191993" cy="6860411"/>
            <a:chOff x="0" y="-1807"/>
            <a:chExt cx="9143995" cy="5145308"/>
          </a:xfrm>
        </p:grpSpPr>
        <p:grpSp>
          <p:nvGrpSpPr>
            <p:cNvPr id="250" name="Google Shape;250;p13"/>
            <p:cNvGrpSpPr/>
            <p:nvPr/>
          </p:nvGrpSpPr>
          <p:grpSpPr>
            <a:xfrm>
              <a:off x="0" y="-1807"/>
              <a:ext cx="3306195" cy="3370633"/>
              <a:chOff x="0" y="-1807"/>
              <a:chExt cx="3306195" cy="3370633"/>
            </a:xfrm>
          </p:grpSpPr>
          <p:grpSp>
            <p:nvGrpSpPr>
              <p:cNvPr id="251" name="Google Shape;251;p13"/>
              <p:cNvGrpSpPr/>
              <p:nvPr/>
            </p:nvGrpSpPr>
            <p:grpSpPr>
              <a:xfrm>
                <a:off x="0" y="0"/>
                <a:ext cx="2325416" cy="2325267"/>
                <a:chOff x="0" y="0"/>
                <a:chExt cx="2325416" cy="2325267"/>
              </a:xfrm>
            </p:grpSpPr>
            <p:sp>
              <p:nvSpPr>
                <p:cNvPr id="252" name="Google Shape;252;p13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3" name="Google Shape;253;p13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4" name="Google Shape;254;p13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5" name="Google Shape;255;p13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6" name="Google Shape;256;p13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7" name="Google Shape;257;p13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8" name="Google Shape;258;p13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59" name="Google Shape;259;p13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2591" extrusionOk="0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755591" y="-1807"/>
                <a:ext cx="2375748" cy="1187649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7924" extrusionOk="0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1361264" y="-1807"/>
                <a:ext cx="1164418" cy="58198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3883" extrusionOk="0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2" name="Google Shape;262;p13"/>
            <p:cNvGrpSpPr/>
            <p:nvPr/>
          </p:nvGrpSpPr>
          <p:grpSpPr>
            <a:xfrm rot="10800000">
              <a:off x="5837800" y="1772868"/>
              <a:ext cx="3306195" cy="3370633"/>
              <a:chOff x="0" y="-1807"/>
              <a:chExt cx="3306195" cy="3370633"/>
            </a:xfrm>
          </p:grpSpPr>
          <p:grpSp>
            <p:nvGrpSpPr>
              <p:cNvPr id="263" name="Google Shape;263;p13"/>
              <p:cNvGrpSpPr/>
              <p:nvPr/>
            </p:nvGrpSpPr>
            <p:grpSpPr>
              <a:xfrm>
                <a:off x="0" y="0"/>
                <a:ext cx="2325416" cy="2325267"/>
                <a:chOff x="0" y="0"/>
                <a:chExt cx="2325416" cy="2325267"/>
              </a:xfrm>
            </p:grpSpPr>
            <p:sp>
              <p:nvSpPr>
                <p:cNvPr id="264" name="Google Shape;264;p13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5" name="Google Shape;265;p13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6" name="Google Shape;266;p13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7" name="Google Shape;267;p13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8" name="Google Shape;268;p13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9" name="Google Shape;269;p13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70" name="Google Shape;270;p13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71" name="Google Shape;271;p13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2591" extrusionOk="0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755591" y="-1807"/>
                <a:ext cx="2375748" cy="1187649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7924" extrusionOk="0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1361264" y="-1807"/>
                <a:ext cx="1164418" cy="58198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3883" extrusionOk="0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4" name="Google Shape;274;p13"/>
          <p:cNvSpPr txBox="1">
            <a:spLocks noGrp="1"/>
          </p:cNvSpPr>
          <p:nvPr>
            <p:ph type="subTitle" idx="1"/>
          </p:nvPr>
        </p:nvSpPr>
        <p:spPr>
          <a:xfrm flipH="1">
            <a:off x="2694800" y="2830167"/>
            <a:ext cx="6802400" cy="1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744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12539"/>
            </a:gs>
            <a:gs pos="50000">
              <a:srgbClr val="012539"/>
            </a:gs>
            <a:gs pos="100000">
              <a:srgbClr val="000000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exend Deca"/>
              <a:buNone/>
              <a:defRPr sz="28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verpass ExtraLight"/>
              <a:buChar char="●"/>
              <a:defRPr sz="1800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○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■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●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○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■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●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○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verpass ExtraLight"/>
              <a:buChar char="■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18121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9" r:id="rId15"/>
    <p:sldLayoutId id="2147483681" r:id="rId16"/>
    <p:sldLayoutId id="2147483684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8" name="Google Shape;498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84309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7" Type="http://schemas.openxmlformats.org/officeDocument/2006/relationships/image" Target="../media/image44.jp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1243" y="3800621"/>
            <a:ext cx="5316000" cy="2332800"/>
          </a:xfrm>
        </p:spPr>
        <p:txBody>
          <a:bodyPr/>
          <a:lstStyle/>
          <a:p>
            <a:r>
              <a:rPr lang="en-US" sz="2400" dirty="0">
                <a:latin typeface="Cooper Black" panose="0208090404030B020404" pitchFamily="18" charset="0"/>
              </a:rPr>
              <a:t>Emir </a:t>
            </a:r>
            <a:r>
              <a:rPr lang="en-US" sz="2400" dirty="0" err="1">
                <a:latin typeface="Cooper Black" panose="0208090404030B020404" pitchFamily="18" charset="0"/>
              </a:rPr>
              <a:t>Mujanovi</a:t>
            </a:r>
            <a:r>
              <a:rPr lang="en-US" sz="2800" b="1" dirty="0" err="1">
                <a:latin typeface="Cooper Black" panose="0208090404030B020404" pitchFamily="18" charset="0"/>
              </a:rPr>
              <a:t>ć</a:t>
            </a:r>
            <a:endParaRPr lang="en-US" sz="2400" b="1" dirty="0">
              <a:latin typeface="Cooper Black" panose="0208090404030B020404" pitchFamily="18" charset="0"/>
            </a:endParaRPr>
          </a:p>
          <a:p>
            <a:r>
              <a:rPr lang="en-US" sz="2400" dirty="0" err="1">
                <a:latin typeface="Cooper Black" panose="0208090404030B020404" pitchFamily="18" charset="0"/>
              </a:rPr>
              <a:t>Nedim</a:t>
            </a:r>
            <a:r>
              <a:rPr lang="en-US" sz="2400" dirty="0"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latin typeface="Cooper Black" panose="0208090404030B020404" pitchFamily="18" charset="0"/>
              </a:rPr>
              <a:t>Hastor</a:t>
            </a:r>
            <a:endParaRPr lang="en-US" sz="2400" dirty="0">
              <a:latin typeface="Cooper Black" panose="0208090404030B020404" pitchFamily="18" charset="0"/>
            </a:endParaRPr>
          </a:p>
          <a:p>
            <a:r>
              <a:rPr lang="en-US" sz="2400" dirty="0">
                <a:latin typeface="Cooper Black" panose="0208090404030B020404" pitchFamily="18" charset="0"/>
              </a:rPr>
              <a:t>Tarik Mehuli</a:t>
            </a:r>
            <a:r>
              <a:rPr lang="en-US" sz="2800" b="1" dirty="0">
                <a:latin typeface="Cooper Black" panose="0208090404030B020404" pitchFamily="18" charset="0"/>
              </a:rPr>
              <a:t>ć</a:t>
            </a:r>
            <a:endParaRPr lang="en-US" sz="2800" dirty="0">
              <a:latin typeface="Cooper Black" panose="0208090404030B0204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8230" y="2798200"/>
            <a:ext cx="5316000" cy="1261600"/>
          </a:xfrm>
        </p:spPr>
        <p:txBody>
          <a:bodyPr/>
          <a:lstStyle/>
          <a:p>
            <a:r>
              <a:rPr lang="en-US" sz="5400" dirty="0" err="1">
                <a:latin typeface="Cooper Black" panose="0208090404030B020404" pitchFamily="18" charset="0"/>
              </a:rPr>
              <a:t>Domari</a:t>
            </a:r>
            <a:endParaRPr lang="en-US" sz="3200" dirty="0">
              <a:latin typeface="Cooper Black" panose="0208090404030B0204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243" y="1887794"/>
            <a:ext cx="6114757" cy="49702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F091FC-8B40-4987-BA48-1F0E7DCAFA7D}"/>
              </a:ext>
            </a:extLst>
          </p:cNvPr>
          <p:cNvSpPr txBox="1"/>
          <p:nvPr/>
        </p:nvSpPr>
        <p:spPr>
          <a:xfrm>
            <a:off x="1904448" y="520979"/>
            <a:ext cx="84795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  <a:latin typeface="Cooper Black" panose="0208090404030B020404" pitchFamily="18" charset="0"/>
              </a:rPr>
              <a:t>STUDENTSKI DOM</a:t>
            </a:r>
            <a:endParaRPr lang="en-150" sz="6600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54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7" y="140676"/>
            <a:ext cx="6527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Dijagram</a:t>
            </a:r>
            <a:r>
              <a:rPr lang="en-US" sz="4800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sz="48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klasa</a:t>
            </a:r>
            <a:r>
              <a:rPr lang="en-US" sz="4800" dirty="0">
                <a:solidFill>
                  <a:schemeClr val="accent1"/>
                </a:solidFill>
                <a:latin typeface="Cooper Black" panose="0208090404030B020404" pitchFamily="18" charset="0"/>
              </a:rPr>
              <a:t> v1.0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9516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02642"/>
      </p:ext>
    </p:extLst>
  </p:cSld>
  <p:clrMapOvr>
    <a:masterClrMapping/>
  </p:clrMapOvr>
  <p:transition spd="slow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562708" y="644614"/>
            <a:ext cx="2180492" cy="1012874"/>
          </a:xfrm>
          <a:prstGeom prst="homePlat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accent5"/>
                </a:solidFill>
                <a:latin typeface="Cooper Black" panose="0208090404030B020404" pitchFamily="18" charset="0"/>
              </a:rPr>
              <a:t>S</a:t>
            </a:r>
          </a:p>
        </p:txBody>
      </p:sp>
      <p:sp>
        <p:nvSpPr>
          <p:cNvPr id="6" name="Pentagon 5"/>
          <p:cNvSpPr/>
          <p:nvPr/>
        </p:nvSpPr>
        <p:spPr>
          <a:xfrm>
            <a:off x="562708" y="1819855"/>
            <a:ext cx="2180492" cy="1012874"/>
          </a:xfrm>
          <a:prstGeom prst="homePlat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accent5"/>
                </a:solidFill>
                <a:latin typeface="Cooper Black" panose="0208090404030B020404" pitchFamily="18" charset="0"/>
              </a:rPr>
              <a:t>O</a:t>
            </a:r>
          </a:p>
        </p:txBody>
      </p:sp>
      <p:sp>
        <p:nvSpPr>
          <p:cNvPr id="7" name="Pentagon 6"/>
          <p:cNvSpPr/>
          <p:nvPr/>
        </p:nvSpPr>
        <p:spPr>
          <a:xfrm>
            <a:off x="562708" y="2995096"/>
            <a:ext cx="2180492" cy="1012874"/>
          </a:xfrm>
          <a:prstGeom prst="homePlat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accent5"/>
                </a:solidFill>
                <a:latin typeface="Cooper Black" panose="0208090404030B020404" pitchFamily="18" charset="0"/>
              </a:rPr>
              <a:t>L</a:t>
            </a:r>
          </a:p>
        </p:txBody>
      </p:sp>
      <p:sp>
        <p:nvSpPr>
          <p:cNvPr id="8" name="Pentagon 7"/>
          <p:cNvSpPr/>
          <p:nvPr/>
        </p:nvSpPr>
        <p:spPr>
          <a:xfrm>
            <a:off x="562708" y="4170337"/>
            <a:ext cx="2180492" cy="1012874"/>
          </a:xfrm>
          <a:prstGeom prst="homePlat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accent5"/>
                </a:solidFill>
                <a:latin typeface="Cooper Black" panose="0208090404030B020404" pitchFamily="18" charset="0"/>
              </a:rPr>
              <a:t>I</a:t>
            </a:r>
          </a:p>
        </p:txBody>
      </p:sp>
      <p:sp>
        <p:nvSpPr>
          <p:cNvPr id="9" name="Pentagon 8"/>
          <p:cNvSpPr/>
          <p:nvPr/>
        </p:nvSpPr>
        <p:spPr>
          <a:xfrm>
            <a:off x="562708" y="5345578"/>
            <a:ext cx="2180492" cy="1012874"/>
          </a:xfrm>
          <a:prstGeom prst="homePlat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accent5"/>
                </a:solidFill>
                <a:latin typeface="Cooper Black" panose="0208090404030B020404" pitchFamily="18" charset="0"/>
              </a:rPr>
              <a:t>D</a:t>
            </a:r>
          </a:p>
        </p:txBody>
      </p:sp>
      <p:sp>
        <p:nvSpPr>
          <p:cNvPr id="10" name="Chevron 9"/>
          <p:cNvSpPr/>
          <p:nvPr/>
        </p:nvSpPr>
        <p:spPr>
          <a:xfrm>
            <a:off x="2902856" y="914400"/>
            <a:ext cx="7707085" cy="484632"/>
          </a:xfrm>
          <a:prstGeom prst="chevr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Sve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klase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imaju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samo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jednu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odgovornost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.</a:t>
            </a:r>
          </a:p>
        </p:txBody>
      </p:sp>
      <p:sp>
        <p:nvSpPr>
          <p:cNvPr id="11" name="Chevron 10"/>
          <p:cNvSpPr/>
          <p:nvPr/>
        </p:nvSpPr>
        <p:spPr>
          <a:xfrm>
            <a:off x="2902856" y="2083976"/>
            <a:ext cx="7707085" cy="484632"/>
          </a:xfrm>
          <a:prstGeom prst="chevr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Bez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modifikacija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prilikom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uvođenja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novih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funkcionalnosti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.</a:t>
            </a:r>
            <a:endParaRPr lang="en-US" dirty="0">
              <a:ln>
                <a:solidFill>
                  <a:schemeClr val="accent1"/>
                </a:solidFill>
              </a:ln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2902856" y="3259217"/>
            <a:ext cx="7707085" cy="484632"/>
          </a:xfrm>
          <a:prstGeom prst="chevr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ooper Black" panose="0208090404030B020404" pitchFamily="18" charset="0"/>
              </a:rPr>
              <a:t>Na </a:t>
            </a:r>
            <a:r>
              <a:rPr lang="en-US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svim</a:t>
            </a:r>
            <a:r>
              <a:rPr lang="en-US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mjestima</a:t>
            </a:r>
            <a:r>
              <a:rPr lang="en-US" dirty="0">
                <a:solidFill>
                  <a:schemeClr val="accent1"/>
                </a:solidFill>
                <a:latin typeface="Cooper Black" panose="0208090404030B020404" pitchFamily="18" charset="0"/>
              </a:rPr>
              <a:t> je </a:t>
            </a:r>
            <a:r>
              <a:rPr lang="en-US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moguće</a:t>
            </a:r>
            <a:r>
              <a:rPr lang="en-US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koristiti</a:t>
            </a:r>
            <a:r>
              <a:rPr lang="en-US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izvedene</a:t>
            </a:r>
            <a:r>
              <a:rPr lang="en-US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objekte</a:t>
            </a:r>
            <a:r>
              <a:rPr lang="en-US" dirty="0">
                <a:solidFill>
                  <a:schemeClr val="accent1"/>
                </a:solidFill>
                <a:latin typeface="Cooper Black" panose="0208090404030B020404" pitchFamily="18" charset="0"/>
              </a:rPr>
              <a:t>.</a:t>
            </a:r>
          </a:p>
        </p:txBody>
      </p:sp>
      <p:sp>
        <p:nvSpPr>
          <p:cNvPr id="13" name="Chevron 12"/>
          <p:cNvSpPr/>
          <p:nvPr/>
        </p:nvSpPr>
        <p:spPr>
          <a:xfrm>
            <a:off x="2902856" y="4434458"/>
            <a:ext cx="7707085" cy="484632"/>
          </a:xfrm>
          <a:prstGeom prst="chevr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Svaki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interfejs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obavlja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samo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jednu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vrstu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akcija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.</a:t>
            </a:r>
          </a:p>
        </p:txBody>
      </p:sp>
      <p:sp>
        <p:nvSpPr>
          <p:cNvPr id="14" name="Chevron 13"/>
          <p:cNvSpPr/>
          <p:nvPr/>
        </p:nvSpPr>
        <p:spPr>
          <a:xfrm>
            <a:off x="2902855" y="5609699"/>
            <a:ext cx="7707085" cy="484632"/>
          </a:xfrm>
          <a:prstGeom prst="chevr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Sve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bazne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klase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su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apstraktne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2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3" y="1336431"/>
            <a:ext cx="4957864" cy="420624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371" y="1336431"/>
            <a:ext cx="5973009" cy="420624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7" name="Notched Right Arrow 6"/>
          <p:cNvSpPr/>
          <p:nvPr/>
        </p:nvSpPr>
        <p:spPr>
          <a:xfrm>
            <a:off x="4483399" y="2743199"/>
            <a:ext cx="2170620" cy="1055078"/>
          </a:xfrm>
          <a:prstGeom prst="notchedRightArrow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54019" y="239151"/>
            <a:ext cx="39108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Princip</a:t>
            </a:r>
            <a:r>
              <a:rPr lang="en-US" sz="4400" dirty="0">
                <a:solidFill>
                  <a:schemeClr val="accent1"/>
                </a:solidFill>
                <a:latin typeface="Cooper Black" panose="0208090404030B020404" pitchFamily="18" charset="0"/>
              </a:rPr>
              <a:t> L</a:t>
            </a:r>
          </a:p>
        </p:txBody>
      </p:sp>
      <p:sp>
        <p:nvSpPr>
          <p:cNvPr id="11" name="Multiply 10"/>
          <p:cNvSpPr/>
          <p:nvPr/>
        </p:nvSpPr>
        <p:spPr>
          <a:xfrm>
            <a:off x="455926" y="1505242"/>
            <a:ext cx="4656406" cy="3488788"/>
          </a:xfrm>
          <a:prstGeom prst="mathMultiply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655" y="2967416"/>
            <a:ext cx="3681001" cy="36810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21" y="1411366"/>
            <a:ext cx="3883138" cy="38831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100000" contrast="-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20180">
            <a:off x="351167" y="3099220"/>
            <a:ext cx="3379757" cy="3379757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 flipH="1">
            <a:off x="2856818" y="60042"/>
            <a:ext cx="6802400" cy="148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000" kern="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Dizajn</a:t>
            </a:r>
            <a:r>
              <a:rPr lang="en-US" sz="6000" kern="0" dirty="0">
                <a:latin typeface="Cooper Black" panose="0208090404030B020404" pitchFamily="18" charset="0"/>
              </a:rPr>
              <a:t> </a:t>
            </a:r>
            <a:r>
              <a:rPr lang="en-US" sz="6000" kern="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paterni</a:t>
            </a:r>
            <a:endParaRPr lang="en-US" sz="6000" kern="0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5009" y="4789099"/>
            <a:ext cx="3576172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Paterni</a:t>
            </a:r>
            <a:r>
              <a:rPr lang="en-US" sz="2800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ponašanja</a:t>
            </a:r>
            <a:r>
              <a:rPr lang="en-US" sz="2800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465" y="1462766"/>
            <a:ext cx="4105968" cy="52322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Strukturalni</a:t>
            </a:r>
            <a:r>
              <a:rPr lang="en-US" sz="2800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paterni</a:t>
            </a:r>
            <a:endParaRPr lang="en-US" sz="2800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9782" y="3218173"/>
            <a:ext cx="3526093" cy="523220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Kreacijski</a:t>
            </a:r>
            <a:r>
              <a:rPr lang="en-US" sz="2800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paterni</a:t>
            </a:r>
            <a:endParaRPr lang="en-US" sz="2800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7069" y="2489508"/>
            <a:ext cx="954557" cy="40011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oper Black" panose="0208090404030B020404" pitchFamily="18" charset="0"/>
              </a:rPr>
              <a:t>Proxy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12449" y="2489508"/>
            <a:ext cx="1559273" cy="40011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oper Black" panose="0208090404030B020404" pitchFamily="18" charset="0"/>
              </a:rPr>
              <a:t>Composite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88623" y="4195996"/>
            <a:ext cx="1431674" cy="400110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oper Black" panose="0208090404030B020404" pitchFamily="18" charset="0"/>
              </a:rPr>
              <a:t>Singleton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58018" y="4195996"/>
            <a:ext cx="1495218" cy="400110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oper Black" panose="0208090404030B020404" pitchFamily="18" charset="0"/>
              </a:rPr>
              <a:t>Prototype</a:t>
            </a:r>
            <a:endParaRPr lang="en-US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6213" y="5749107"/>
            <a:ext cx="1310552" cy="400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oper Black" panose="0208090404030B020404" pitchFamily="18" charset="0"/>
              </a:rPr>
              <a:t>Strategy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54159" y="5787238"/>
            <a:ext cx="2349618" cy="400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oper Black" panose="0208090404030B020404" pitchFamily="18" charset="0"/>
              </a:rPr>
              <a:t>Template</a:t>
            </a:r>
            <a:r>
              <a:rPr lang="en-US" dirty="0">
                <a:solidFill>
                  <a:schemeClr val="accent1"/>
                </a:solidFill>
                <a:latin typeface="Cooper Black" panose="0208090404030B020404" pitchFamily="18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0982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" y="0"/>
            <a:ext cx="5641145" cy="5641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2708" y="5398926"/>
            <a:ext cx="6583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  <a:latin typeface="Cooper Black" panose="0208090404030B020404" pitchFamily="18" charset="0"/>
              </a:rPr>
              <a:t>Proxy </a:t>
            </a:r>
            <a:r>
              <a:rPr lang="en-US" sz="5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patern</a:t>
            </a:r>
            <a:endParaRPr lang="en-US" sz="5400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473" y="645568"/>
            <a:ext cx="7381461" cy="4753358"/>
          </a:xfrm>
          <a:prstGeom prst="rect">
            <a:avLst/>
          </a:prstGeom>
          <a:effectLst>
            <a:outerShdw blurRad="469900" dist="38100" dir="8100000" sx="104000" sy="104000" algn="tr" rotWithShape="0">
              <a:schemeClr val="accent4">
                <a:lumMod val="40000"/>
                <a:lumOff val="6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348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6211">
            <a:off x="8234594" y="3423109"/>
            <a:ext cx="3275234" cy="32752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143" y="4496387"/>
            <a:ext cx="6583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  <a:latin typeface="Cooper Black" panose="0208090404030B020404" pitchFamily="18" charset="0"/>
              </a:rPr>
              <a:t>Composite </a:t>
            </a:r>
            <a:r>
              <a:rPr lang="en-US" sz="5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patern</a:t>
            </a:r>
            <a:endParaRPr lang="en-US" sz="5400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8" y="360538"/>
            <a:ext cx="10672746" cy="3703462"/>
          </a:xfrm>
          <a:prstGeom prst="rect">
            <a:avLst/>
          </a:prstGeom>
          <a:effectLst>
            <a:outerShdw blurRad="711200" dist="38100" dir="8100000" sx="102000" sy="102000" algn="tr" rotWithShape="0">
              <a:schemeClr val="accent5">
                <a:alpha val="62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80862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708" y="5398926"/>
            <a:ext cx="6583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  <a:latin typeface="Cooper Black" panose="0208090404030B020404" pitchFamily="18" charset="0"/>
              </a:rPr>
              <a:t>Singleton </a:t>
            </a:r>
            <a:r>
              <a:rPr lang="en-US" sz="5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patern</a:t>
            </a:r>
            <a:endParaRPr lang="en-US" sz="5400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952" y="484264"/>
            <a:ext cx="4788419" cy="4788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46" y="240919"/>
            <a:ext cx="4182168" cy="5158006"/>
          </a:xfrm>
          <a:prstGeom prst="rect">
            <a:avLst/>
          </a:prstGeom>
          <a:effectLst>
            <a:glow rad="584200">
              <a:schemeClr val="accent5">
                <a:satMod val="175000"/>
                <a:alpha val="31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503978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2708" y="5398926"/>
            <a:ext cx="6583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  <a:latin typeface="Cooper Black" panose="0208090404030B020404" pitchFamily="18" charset="0"/>
              </a:rPr>
              <a:t>Prototype </a:t>
            </a:r>
            <a:r>
              <a:rPr lang="en-US" sz="5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patern</a:t>
            </a:r>
            <a:endParaRPr lang="en-US" sz="5400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606" y="1201657"/>
            <a:ext cx="6820852" cy="3524742"/>
          </a:xfrm>
          <a:prstGeom prst="rect">
            <a:avLst/>
          </a:prstGeom>
          <a:effectLst>
            <a:outerShdw blurRad="266700" dist="38100" dir="8100000" sx="101000" sy="101000" algn="tr" rotWithShape="0">
              <a:schemeClr val="accent5">
                <a:alpha val="84000"/>
              </a:scheme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63" y="661181"/>
            <a:ext cx="4543329" cy="573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939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2708" y="5398926"/>
            <a:ext cx="6583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  <a:latin typeface="Cooper Black" panose="0208090404030B020404" pitchFamily="18" charset="0"/>
              </a:rPr>
              <a:t>Strategy </a:t>
            </a:r>
            <a:r>
              <a:rPr lang="en-US" sz="5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patern</a:t>
            </a:r>
            <a:endParaRPr lang="en-US" sz="5400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33" y="853158"/>
            <a:ext cx="6540074" cy="4200535"/>
          </a:xfrm>
          <a:prstGeom prst="rect">
            <a:avLst/>
          </a:prstGeom>
          <a:effectLst>
            <a:outerShdw blurRad="215900" dist="38100" dir="8100000" sx="102000" sy="102000" algn="tr" rotWithShape="0">
              <a:schemeClr val="accent5">
                <a:alpha val="40000"/>
              </a:scheme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152" y="984401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916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2708" y="5398926"/>
            <a:ext cx="6583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  <a:latin typeface="Cooper Black" panose="0208090404030B020404" pitchFamily="18" charset="0"/>
              </a:rPr>
              <a:t>Template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203" y="0"/>
            <a:ext cx="4876190" cy="4876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6" y="689317"/>
            <a:ext cx="5559288" cy="2900838"/>
          </a:xfrm>
          <a:prstGeom prst="rect">
            <a:avLst/>
          </a:prstGeom>
          <a:effectLst>
            <a:outerShdw blurRad="152400" dist="38100" dir="18900000" sx="103000" sy="103000" algn="bl" rotWithShape="0">
              <a:schemeClr val="accent5">
                <a:alpha val="39000"/>
              </a:scheme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372" y="3960408"/>
            <a:ext cx="4069579" cy="1068265"/>
          </a:xfrm>
          <a:prstGeom prst="rect">
            <a:avLst/>
          </a:prstGeom>
          <a:effectLst>
            <a:outerShdw blurRad="152400" dist="38100" dir="4800000" sx="103000" sy="103000" algn="tr" rotWithShape="0">
              <a:schemeClr val="accent5">
                <a:alpha val="39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3660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183" y="1341898"/>
            <a:ext cx="6068247" cy="3217600"/>
          </a:xfrm>
        </p:spPr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OPIS</a:t>
            </a:r>
            <a:r>
              <a:rPr lang="en-US" dirty="0"/>
              <a:t> </a:t>
            </a:r>
            <a:r>
              <a:rPr lang="en-US" dirty="0">
                <a:latin typeface="Cooper Black" panose="0208090404030B020404" pitchFamily="18" charset="0"/>
              </a:rPr>
              <a:t>PROJEKTA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0130" y="1130883"/>
            <a:ext cx="6527409" cy="5013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Upis</a:t>
            </a:r>
            <a:r>
              <a:rPr lang="en-US" sz="2400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studenata</a:t>
            </a:r>
            <a:r>
              <a:rPr lang="en-US" sz="2400" dirty="0">
                <a:solidFill>
                  <a:schemeClr val="accent1"/>
                </a:solidFill>
                <a:latin typeface="Cooper Black" panose="0208090404030B020404" pitchFamily="18" charset="0"/>
              </a:rPr>
              <a:t> u </a:t>
            </a:r>
            <a:r>
              <a:rPr lang="en-US" sz="2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studentski</a:t>
            </a:r>
            <a:r>
              <a:rPr lang="en-US" sz="2400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dom</a:t>
            </a:r>
            <a:endParaRPr lang="en-US" sz="2400" dirty="0">
              <a:solidFill>
                <a:schemeClr val="accent1"/>
              </a:solidFill>
              <a:latin typeface="Cooper Black" panose="0208090404030B0204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Adekvatan</a:t>
            </a:r>
            <a:r>
              <a:rPr lang="en-US" sz="2400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raspored</a:t>
            </a:r>
            <a:r>
              <a:rPr lang="en-US" sz="2400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po</a:t>
            </a:r>
            <a:r>
              <a:rPr lang="en-US" sz="2400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smještajnim</a:t>
            </a:r>
            <a:r>
              <a:rPr lang="en-US" sz="2400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kapacitetima</a:t>
            </a:r>
            <a:endParaRPr lang="en-US" sz="2400" dirty="0">
              <a:solidFill>
                <a:schemeClr val="accent1"/>
              </a:solidFill>
              <a:latin typeface="Cooper Black" panose="0208090404030B0204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Pojednostavljen</a:t>
            </a:r>
            <a:r>
              <a:rPr lang="en-US" sz="2400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princip</a:t>
            </a:r>
            <a:r>
              <a:rPr lang="en-US" sz="2400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rada</a:t>
            </a:r>
            <a:r>
              <a:rPr lang="en-US" sz="2400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restorana</a:t>
            </a:r>
            <a:endParaRPr lang="en-US" sz="2400" dirty="0">
              <a:solidFill>
                <a:schemeClr val="accent1"/>
              </a:solidFill>
              <a:latin typeface="Cooper Black" panose="0208090404030B0204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Obrada</a:t>
            </a:r>
            <a:r>
              <a:rPr lang="en-US" sz="2400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zahtjeva</a:t>
            </a:r>
            <a:r>
              <a:rPr lang="en-US" sz="2400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za</a:t>
            </a:r>
            <a:r>
              <a:rPr lang="en-US" sz="2400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promjenu</a:t>
            </a:r>
            <a:r>
              <a:rPr lang="en-US" sz="2400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sobe</a:t>
            </a:r>
            <a:endParaRPr lang="en-US" sz="2400" dirty="0">
              <a:solidFill>
                <a:schemeClr val="accent1"/>
              </a:solidFill>
              <a:latin typeface="Cooper Black" panose="0208090404030B0204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Obrada</a:t>
            </a:r>
            <a:r>
              <a:rPr lang="en-US" sz="2400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zahtjeva</a:t>
            </a:r>
            <a:r>
              <a:rPr lang="en-US" sz="2400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za</a:t>
            </a:r>
            <a:r>
              <a:rPr lang="en-US" sz="2400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odobrenje</a:t>
            </a:r>
            <a:r>
              <a:rPr lang="en-US" sz="2400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novih</a:t>
            </a:r>
            <a:r>
              <a:rPr lang="en-US" sz="2400" dirty="0">
                <a:solidFill>
                  <a:schemeClr val="accent1"/>
                </a:solidFill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oper Black" panose="0208090404030B020404" pitchFamily="18" charset="0"/>
              </a:rPr>
              <a:t>sredstava</a:t>
            </a:r>
            <a:endParaRPr lang="en-US" sz="2400" dirty="0">
              <a:solidFill>
                <a:schemeClr val="accent1"/>
              </a:solidFill>
              <a:latin typeface="Cooper Black" panose="0208090404030B0204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71" y="4311747"/>
            <a:ext cx="2546253" cy="25462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880" y="4975271"/>
            <a:ext cx="1868659" cy="186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8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595" y="486752"/>
            <a:ext cx="2788096" cy="2720232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931" y="2030005"/>
            <a:ext cx="3070046" cy="236832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3" name="TextBox 12"/>
          <p:cNvSpPr txBox="1"/>
          <p:nvPr/>
        </p:nvSpPr>
        <p:spPr>
          <a:xfrm>
            <a:off x="3976713" y="674961"/>
            <a:ext cx="5189882" cy="707886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Dijagrami</a:t>
            </a:r>
            <a:r>
              <a:rPr lang="en-US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sekvenci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85" y="314162"/>
            <a:ext cx="3723428" cy="267440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34" y="3360984"/>
            <a:ext cx="3393025" cy="271442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249" y="3870685"/>
            <a:ext cx="3920716" cy="254810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983" y="2782592"/>
            <a:ext cx="3237172" cy="2802068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7734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1" y="162468"/>
            <a:ext cx="10072914" cy="6546456"/>
          </a:xfrm>
          <a:prstGeom prst="rect">
            <a:avLst/>
          </a:prstGeom>
          <a:effectLst>
            <a:outerShdw blurRad="419100" dist="38100" dir="8100000" sx="103000" sy="103000" algn="tr" rotWithShape="0">
              <a:schemeClr val="accent5">
                <a:alpha val="57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30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61789" y="115585"/>
            <a:ext cx="5892800" cy="1261600"/>
          </a:xfrm>
        </p:spPr>
        <p:txBody>
          <a:bodyPr/>
          <a:lstStyle/>
          <a:p>
            <a:r>
              <a:rPr lang="en-US" sz="4800" dirty="0">
                <a:latin typeface="Cooper Black" panose="0208090404030B020404" pitchFamily="18" charset="0"/>
              </a:rPr>
              <a:t>MVC </a:t>
            </a:r>
            <a:r>
              <a:rPr lang="en-US" sz="4800" dirty="0" err="1">
                <a:latin typeface="Cooper Black" panose="0208090404030B020404" pitchFamily="18" charset="0"/>
              </a:rPr>
              <a:t>Dijagram</a:t>
            </a:r>
            <a:endParaRPr lang="en-US" sz="4800" dirty="0">
              <a:latin typeface="Cooper Black" panose="0208090404030B0204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4" y="1377185"/>
            <a:ext cx="9922475" cy="5277278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15" y="1036630"/>
            <a:ext cx="9183799" cy="5441292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960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702" y="554807"/>
            <a:ext cx="4876190" cy="487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1857"/>
            <a:ext cx="3446585" cy="3446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604" y="3116604"/>
            <a:ext cx="3741396" cy="37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3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0315">
            <a:off x="7216039" y="-813554"/>
            <a:ext cx="4602439" cy="4602439"/>
          </a:xfrm>
          <a:prstGeom prst="rect">
            <a:avLst/>
          </a:prstGeom>
        </p:spPr>
      </p:pic>
      <p:sp>
        <p:nvSpPr>
          <p:cNvPr id="6" name="Diagonal Stripe 5"/>
          <p:cNvSpPr/>
          <p:nvPr/>
        </p:nvSpPr>
        <p:spPr>
          <a:xfrm>
            <a:off x="9983594" y="3982453"/>
            <a:ext cx="2108143" cy="2875547"/>
          </a:xfrm>
          <a:prstGeom prst="diagStrip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iagonal Stripe 6"/>
          <p:cNvSpPr/>
          <p:nvPr/>
        </p:nvSpPr>
        <p:spPr>
          <a:xfrm rot="5400000">
            <a:off x="7110309" y="2012600"/>
            <a:ext cx="2203002" cy="3141077"/>
          </a:xfrm>
          <a:prstGeom prst="diagStrip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3443" y="93718"/>
            <a:ext cx="5316000" cy="1261600"/>
          </a:xfrm>
        </p:spPr>
        <p:txBody>
          <a:bodyPr/>
          <a:lstStyle/>
          <a:p>
            <a:r>
              <a:rPr lang="en-US" dirty="0" err="1">
                <a:latin typeface="Cooper Black" panose="0208090404030B020404" pitchFamily="18" charset="0"/>
              </a:rPr>
              <a:t>UseCase</a:t>
            </a:r>
            <a:r>
              <a:rPr lang="en-US" dirty="0">
                <a:latin typeface="Cooper Black" panose="0208090404030B020404" pitchFamily="18" charset="0"/>
              </a:rPr>
              <a:t> </a:t>
            </a:r>
            <a:r>
              <a:rPr lang="en-US" dirty="0" err="1">
                <a:latin typeface="Cooper Black" panose="0208090404030B020404" pitchFamily="18" charset="0"/>
              </a:rPr>
              <a:t>dijagram</a:t>
            </a:r>
            <a:endParaRPr lang="en-US" dirty="0">
              <a:latin typeface="Cooper Black" panose="0208090404030B0204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15028"/>
            <a:ext cx="9983593" cy="5734850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304800" dist="38100" dir="18900000" sx="102000" sy="102000" algn="bl" rotWithShape="0">
              <a:schemeClr val="bg2">
                <a:lumMod val="60000"/>
                <a:lumOff val="4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528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48" y="1547139"/>
            <a:ext cx="4876190" cy="487619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748" y="3146578"/>
            <a:ext cx="2178491" cy="3566159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667" y="147404"/>
            <a:ext cx="1710535" cy="2799470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6" y="1167275"/>
            <a:ext cx="1868028" cy="4955101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042" y="3644826"/>
            <a:ext cx="1417495" cy="3067911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14" y="147404"/>
            <a:ext cx="1457319" cy="3306485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06" y="4171811"/>
            <a:ext cx="1262453" cy="2232263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3" name="TextBox 12"/>
          <p:cNvSpPr txBox="1"/>
          <p:nvPr/>
        </p:nvSpPr>
        <p:spPr>
          <a:xfrm>
            <a:off x="3976713" y="1126356"/>
            <a:ext cx="5650073" cy="707886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Dijagrami</a:t>
            </a:r>
            <a:r>
              <a:rPr lang="en-US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aktivnosti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28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4723">
            <a:off x="602538" y="956996"/>
            <a:ext cx="6022857" cy="5273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5711">
            <a:off x="8658412" y="1145111"/>
            <a:ext cx="3770142" cy="37701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29" y="484364"/>
            <a:ext cx="3447406" cy="6218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389" y="188941"/>
            <a:ext cx="3798988" cy="6218892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0853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94" y="1074239"/>
            <a:ext cx="5817396" cy="58173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4554"/>
            <a:ext cx="3130062" cy="383344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74" y="1159019"/>
            <a:ext cx="7949242" cy="557471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-1611949" y="101600"/>
            <a:ext cx="9779014" cy="145153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alpha val="4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exend Deca"/>
              <a:buNone/>
              <a:defRPr sz="4000" b="0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24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marR="0" lvl="2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24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marR="0" lvl="3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24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marR="0" lvl="4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24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marR="0" lvl="5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24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marR="0" lvl="6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24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marR="0" lvl="7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24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marR="0" lvl="8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24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r>
              <a:rPr lang="en-US" sz="4400" kern="0">
                <a:latin typeface="Cooper Black" panose="0208090404030B020404" pitchFamily="18" charset="0"/>
              </a:rPr>
              <a:t>UI PROTOTIPI</a:t>
            </a:r>
            <a:endParaRPr lang="en-US" sz="4400" kern="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94" y="1074239"/>
            <a:ext cx="5817396" cy="58173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4554"/>
            <a:ext cx="3130062" cy="3833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11949" y="101600"/>
            <a:ext cx="9779014" cy="1451537"/>
          </a:xfrm>
          <a:effectLst>
            <a:outerShdw blurRad="50800" dist="38100" dir="2700000" algn="tl" rotWithShape="0">
              <a:schemeClr val="accent5">
                <a:alpha val="40000"/>
              </a:schemeClr>
            </a:outerShdw>
          </a:effectLst>
        </p:spPr>
        <p:txBody>
          <a:bodyPr/>
          <a:lstStyle/>
          <a:p>
            <a:r>
              <a:rPr lang="en-US" sz="4400" dirty="0">
                <a:latin typeface="Cooper Black" panose="0208090404030B020404" pitchFamily="18" charset="0"/>
              </a:rPr>
              <a:t>UI PROTOTIPI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902" y="1029271"/>
            <a:ext cx="7816933" cy="5395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8" y="1180653"/>
            <a:ext cx="8078327" cy="5477639"/>
          </a:xfrm>
          <a:prstGeom prst="rect">
            <a:avLst/>
          </a:prstGeom>
          <a:effectLst>
            <a:outerShdw blurRad="1270000" dist="38100" dir="18900000" sx="101000" sy="101000" algn="bl" rotWithShape="0">
              <a:schemeClr val="accent3"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1346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94" y="1074239"/>
            <a:ext cx="5817396" cy="58173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4554"/>
            <a:ext cx="3130062" cy="383344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7" y="1327480"/>
            <a:ext cx="8260008" cy="54055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652" y="827368"/>
            <a:ext cx="8169233" cy="5715698"/>
          </a:xfrm>
          <a:prstGeom prst="rect">
            <a:avLst/>
          </a:prstGeom>
          <a:effectLst>
            <a:outerShdw blurRad="1270000" dist="38100" dir="8100000" sx="101000" sy="101000" algn="tr" rotWithShape="0">
              <a:prstClr val="black">
                <a:alpha val="80000"/>
              </a:prst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-1611949" y="101600"/>
            <a:ext cx="9779014" cy="145153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alpha val="4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exend Deca"/>
              <a:buNone/>
              <a:defRPr sz="4000" b="0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24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marR="0" lvl="2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24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marR="0" lvl="3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24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marR="0" lvl="4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24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marR="0" lvl="5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24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marR="0" lvl="6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24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marR="0" lvl="7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24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marR="0" lvl="8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24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r>
              <a:rPr lang="en-US" sz="4400" kern="0">
                <a:latin typeface="Cooper Black" panose="0208090404030B020404" pitchFamily="18" charset="0"/>
              </a:rPr>
              <a:t>UI PROTOTIPI</a:t>
            </a:r>
            <a:endParaRPr lang="en-US" sz="4400" kern="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15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1786598" y="2589258"/>
            <a:ext cx="8341762" cy="1234000"/>
          </a:xfrm>
        </p:spPr>
        <p:txBody>
          <a:bodyPr/>
          <a:lstStyle/>
          <a:p>
            <a:r>
              <a:rPr lang="en-US" sz="6600" dirty="0" err="1">
                <a:latin typeface="Cooper Black" panose="0208090404030B020404" pitchFamily="18" charset="0"/>
              </a:rPr>
              <a:t>Dijagram</a:t>
            </a:r>
            <a:r>
              <a:rPr lang="en-US" sz="6600" dirty="0">
                <a:latin typeface="Cooper Black" panose="0208090404030B020404" pitchFamily="18" charset="0"/>
              </a:rPr>
              <a:t> </a:t>
            </a:r>
            <a:r>
              <a:rPr lang="en-US" sz="6600" dirty="0" err="1">
                <a:latin typeface="Cooper Black" panose="0208090404030B020404" pitchFamily="18" charset="0"/>
              </a:rPr>
              <a:t>klasa</a:t>
            </a:r>
            <a:endParaRPr lang="en-US" sz="66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vil Services Prep Academy by Slidesgo">
  <a:themeElements>
    <a:clrScheme name="Simple Light">
      <a:dk1>
        <a:srgbClr val="000000"/>
      </a:dk1>
      <a:lt1>
        <a:srgbClr val="012539"/>
      </a:lt1>
      <a:dk2>
        <a:srgbClr val="0F6768"/>
      </a:dk2>
      <a:lt2>
        <a:srgbClr val="2BD2B8"/>
      </a:lt2>
      <a:accent1>
        <a:srgbClr val="FFFFFF"/>
      </a:accent1>
      <a:accent2>
        <a:srgbClr val="000000"/>
      </a:accent2>
      <a:accent3>
        <a:srgbClr val="012539"/>
      </a:accent3>
      <a:accent4>
        <a:srgbClr val="0F6768"/>
      </a:accent4>
      <a:accent5>
        <a:srgbClr val="2BD2B8"/>
      </a:accent5>
      <a:accent6>
        <a:srgbClr val="0F676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Civil Services Prep Academy by Slidesgo</Template>
  <TotalTime>1579</TotalTime>
  <Words>127</Words>
  <Application>Microsoft Office PowerPoint</Application>
  <PresentationFormat>Widescreen</PresentationFormat>
  <Paragraphs>48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Cooper Black</vt:lpstr>
      <vt:lpstr>Fira Sans Extra Condensed Medium</vt:lpstr>
      <vt:lpstr>Kirang Haerang</vt:lpstr>
      <vt:lpstr>Lexend Deca</vt:lpstr>
      <vt:lpstr>Overpass ExtraLight</vt:lpstr>
      <vt:lpstr>Overpass Light</vt:lpstr>
      <vt:lpstr>Proxima Nova</vt:lpstr>
      <vt:lpstr>Proxima Nova Semibold</vt:lpstr>
      <vt:lpstr>Roboto Condensed Light</vt:lpstr>
      <vt:lpstr>Civil Services Prep Academy by Slidesgo</vt:lpstr>
      <vt:lpstr>Slidesgo Final Pages</vt:lpstr>
      <vt:lpstr>Domari</vt:lpstr>
      <vt:lpstr>OPIS PROJEKTA</vt:lpstr>
      <vt:lpstr>UseCase dijagram</vt:lpstr>
      <vt:lpstr>PowerPoint Presentation</vt:lpstr>
      <vt:lpstr>PowerPoint Presentation</vt:lpstr>
      <vt:lpstr>PowerPoint Presentation</vt:lpstr>
      <vt:lpstr>UI PROTOTIPI</vt:lpstr>
      <vt:lpstr>PowerPoint Presentation</vt:lpstr>
      <vt:lpstr>Dijagram klasa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MVC Dijagram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Studentski dom</dc:title>
  <dc:creator>Tarik Mehulić</dc:creator>
  <cp:lastModifiedBy>Tarik Mehulić</cp:lastModifiedBy>
  <cp:revision>59</cp:revision>
  <dcterms:created xsi:type="dcterms:W3CDTF">2020-05-12T20:29:31Z</dcterms:created>
  <dcterms:modified xsi:type="dcterms:W3CDTF">2020-05-18T23:46:16Z</dcterms:modified>
</cp:coreProperties>
</file>