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8" r:id="rId11"/>
    <p:sldId id="264" r:id="rId12"/>
    <p:sldId id="269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Microsoft Data Analysis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the slides above I am presenting methods I used to analysis data for Microsoft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82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QUEESTION TWO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377914"/>
            <a:ext cx="8947150" cy="354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0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59860"/>
            <a:ext cx="8946541" cy="46885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in the above question I used the </a:t>
            </a:r>
            <a:r>
              <a:rPr lang="en-US" dirty="0" err="1" smtClean="0"/>
              <a:t>movie_budgetcsv_df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smtClean="0"/>
              <a:t>The </a:t>
            </a:r>
            <a:r>
              <a:rPr lang="en-US" dirty="0" err="1" smtClean="0"/>
              <a:t>dataframe</a:t>
            </a:r>
            <a:r>
              <a:rPr lang="en-US" dirty="0" smtClean="0"/>
              <a:t> consists of the below </a:t>
            </a:r>
            <a:r>
              <a:rPr lang="en-US" dirty="0" err="1" smtClean="0"/>
              <a:t>colums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- ‘</a:t>
            </a:r>
            <a:r>
              <a:rPr lang="en-US" dirty="0" err="1" smtClean="0"/>
              <a:t>worldwide_gross</a:t>
            </a:r>
            <a:r>
              <a:rPr lang="en-US" dirty="0" smtClean="0"/>
              <a:t>’,’ </a:t>
            </a:r>
            <a:r>
              <a:rPr lang="en-US" dirty="0" err="1" smtClean="0"/>
              <a:t>production_budget</a:t>
            </a:r>
            <a:r>
              <a:rPr lang="en-US" dirty="0" smtClean="0"/>
              <a:t>’ , release date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The answered the below arguments:</a:t>
            </a:r>
          </a:p>
          <a:p>
            <a:pPr>
              <a:buFontTx/>
              <a:buChar char="-"/>
            </a:pPr>
            <a:r>
              <a:rPr lang="en-US" dirty="0" smtClean="0"/>
              <a:t> - calculate the profit margin</a:t>
            </a:r>
          </a:p>
          <a:p>
            <a:pPr>
              <a:buFontTx/>
              <a:buChar char="-"/>
            </a:pPr>
            <a:r>
              <a:rPr lang="en-US" dirty="0" smtClean="0"/>
              <a:t> - show the relationship between profit and budget</a:t>
            </a:r>
          </a:p>
          <a:p>
            <a:pPr>
              <a:buFontTx/>
              <a:buChar char="-"/>
            </a:pPr>
            <a:r>
              <a:rPr lang="en-US" dirty="0" smtClean="0"/>
              <a:t> - relationship between  release date and budget.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21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715" y="2052638"/>
            <a:ext cx="704034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70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RECCOMENDATIONS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release movies during the last three months of the year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to hire publishers with the high rating for the movies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/>
              <a:t>to choose a movie title that will be popular and get a high </a:t>
            </a:r>
            <a:r>
              <a:rPr lang="en-US" dirty="0" err="1" smtClean="0"/>
              <a:t>vote_count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 would advise they allocate a budget that is good enough to </a:t>
            </a:r>
            <a:r>
              <a:rPr lang="en-US" dirty="0" err="1"/>
              <a:t>yeild</a:t>
            </a:r>
            <a:r>
              <a:rPr lang="en-US" dirty="0"/>
              <a:t> high profits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66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SCIENTIST DETAILS: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ESTHER MUKAMI NJAGI</a:t>
            </a:r>
          </a:p>
          <a:p>
            <a:pPr marL="0" indent="0">
              <a:buNone/>
            </a:pPr>
            <a:r>
              <a:rPr lang="en-US" dirty="0" smtClean="0"/>
              <a:t>LINKEDLN PROFILE: Esther </a:t>
            </a:r>
            <a:r>
              <a:rPr lang="en-US" dirty="0" err="1" smtClean="0"/>
              <a:t>Mukami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8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Microsoft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They wanted to start movie production. So they wanted analysis of the following files to get a stepping stone where to start 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2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files provided for data analysis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1.RT.REVIEWS.TSV</a:t>
            </a:r>
          </a:p>
          <a:p>
            <a:r>
              <a:rPr lang="en-US" dirty="0" smtClean="0"/>
              <a:t>2. RT.MOVIES.INFO.TSV</a:t>
            </a:r>
          </a:p>
          <a:p>
            <a:r>
              <a:rPr lang="en-US" dirty="0" smtClean="0"/>
              <a:t>3. MOVIES.CSV</a:t>
            </a:r>
          </a:p>
          <a:p>
            <a:r>
              <a:rPr lang="en-US" dirty="0" smtClean="0"/>
              <a:t>4. MOVIES_BUDGET.CSV</a:t>
            </a:r>
          </a:p>
          <a:p>
            <a:r>
              <a:rPr lang="en-US" dirty="0" smtClean="0"/>
              <a:t>5. MOVIE_GROSS</a:t>
            </a:r>
          </a:p>
        </p:txBody>
      </p:sp>
    </p:spTree>
    <p:extLst>
      <p:ext uri="{BB962C8B-B14F-4D97-AF65-F5344CB8AC3E}">
        <p14:creationId xmlns:p14="http://schemas.microsoft.com/office/powerpoint/2010/main" val="62924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choose the following files to start my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RT.REVIEWS.TSV</a:t>
            </a:r>
          </a:p>
          <a:p>
            <a:r>
              <a:rPr lang="en-US" dirty="0" smtClean="0"/>
              <a:t>MOVIES.CSV</a:t>
            </a:r>
          </a:p>
          <a:p>
            <a:r>
              <a:rPr lang="en-US" dirty="0" smtClean="0"/>
              <a:t>MOVIES-BUDGET.CSV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85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I </a:t>
            </a:r>
            <a:r>
              <a:rPr lang="en-US" dirty="0" err="1" smtClean="0"/>
              <a:t>strated</a:t>
            </a:r>
            <a:r>
              <a:rPr lang="en-US" dirty="0" smtClean="0"/>
              <a:t> my work with converting the files into </a:t>
            </a:r>
            <a:r>
              <a:rPr lang="en-US" dirty="0" err="1" smtClean="0"/>
              <a:t>dataframes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eg</a:t>
            </a:r>
            <a:r>
              <a:rPr lang="en-US" dirty="0" smtClean="0"/>
              <a:t>  movie_budget.csv to </a:t>
            </a:r>
            <a:r>
              <a:rPr lang="en-US" dirty="0" err="1" smtClean="0"/>
              <a:t>movie_budgetcsv_df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data frame is a structure that organizes data into a two dimensional </a:t>
            </a:r>
            <a:r>
              <a:rPr lang="en-US" dirty="0" err="1" smtClean="0"/>
              <a:t>tasble</a:t>
            </a:r>
            <a:r>
              <a:rPr lang="en-US" dirty="0" smtClean="0"/>
              <a:t> of rows and columns. </a:t>
            </a:r>
          </a:p>
          <a:p>
            <a:endParaRPr lang="en-US" dirty="0"/>
          </a:p>
          <a:p>
            <a:r>
              <a:rPr lang="en-US" dirty="0" smtClean="0"/>
              <a:t>From there I printed the output to check my organized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15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TWO: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conducted data cleaning to erase</a:t>
            </a:r>
          </a:p>
          <a:p>
            <a:r>
              <a:rPr lang="en-US" dirty="0"/>
              <a:t> </a:t>
            </a:r>
            <a:r>
              <a:rPr lang="en-US" dirty="0" smtClean="0"/>
              <a:t>   -duplicates</a:t>
            </a:r>
          </a:p>
          <a:p>
            <a:r>
              <a:rPr lang="en-US" dirty="0"/>
              <a:t> </a:t>
            </a:r>
            <a:r>
              <a:rPr lang="en-US" dirty="0" smtClean="0"/>
              <a:t>   - remove the incomplete data types</a:t>
            </a:r>
          </a:p>
          <a:p>
            <a:r>
              <a:rPr lang="en-US" dirty="0"/>
              <a:t> </a:t>
            </a:r>
            <a:r>
              <a:rPr lang="en-US" dirty="0" smtClean="0"/>
              <a:t>   -remove the missing files.</a:t>
            </a:r>
          </a:p>
          <a:p>
            <a:r>
              <a:rPr lang="en-US" dirty="0" smtClean="0"/>
              <a:t>    -remove undesired formats</a:t>
            </a:r>
          </a:p>
          <a:p>
            <a:endParaRPr lang="en-US" dirty="0"/>
          </a:p>
          <a:p>
            <a:r>
              <a:rPr lang="en-US" dirty="0" smtClean="0"/>
              <a:t>- this enhances data accuracy while analyzing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1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65729"/>
            <a:ext cx="8946541" cy="4782671"/>
          </a:xfrm>
        </p:spPr>
        <p:txBody>
          <a:bodyPr>
            <a:normAutofit/>
          </a:bodyPr>
          <a:lstStyle/>
          <a:p>
            <a:r>
              <a:rPr lang="en-US" dirty="0" smtClean="0"/>
              <a:t>I set my work into questions for easy understanding and flow of work.</a:t>
            </a:r>
          </a:p>
          <a:p>
            <a:r>
              <a:rPr lang="en-US" dirty="0" smtClean="0"/>
              <a:t>I used the </a:t>
            </a:r>
            <a:r>
              <a:rPr lang="en-US" dirty="0" err="1" smtClean="0"/>
              <a:t>rt_reviews_df</a:t>
            </a:r>
            <a:endParaRPr lang="en-US" dirty="0" smtClean="0"/>
          </a:p>
          <a:p>
            <a:r>
              <a:rPr lang="en-US" dirty="0" smtClean="0"/>
              <a:t>It contained columns like; </a:t>
            </a:r>
          </a:p>
          <a:p>
            <a:r>
              <a:rPr lang="en-US" dirty="0" smtClean="0"/>
              <a:t>‘publisher’, ’ratings,’ ‘release data’ and ‘reviews’</a:t>
            </a:r>
          </a:p>
          <a:p>
            <a:r>
              <a:rPr lang="en-US" dirty="0" smtClean="0"/>
              <a:t>:The question answered the below arguments:</a:t>
            </a:r>
          </a:p>
          <a:p>
            <a:endParaRPr lang="en-US" dirty="0"/>
          </a:p>
          <a:p>
            <a:r>
              <a:rPr lang="en-US" dirty="0" smtClean="0"/>
              <a:t> I used the question to calculate </a:t>
            </a:r>
            <a:r>
              <a:rPr lang="en-US" dirty="0"/>
              <a:t>the reviews of each publisher 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from there </a:t>
            </a:r>
            <a:r>
              <a:rPr lang="en-US" dirty="0" err="1"/>
              <a:t>i</a:t>
            </a:r>
            <a:r>
              <a:rPr lang="en-US" dirty="0"/>
              <a:t> used data visualization by using a scatter graph to show the relationship between release date and rating . the last question was counting the number of ratings. </a:t>
            </a:r>
            <a:r>
              <a:rPr lang="en-US" dirty="0" smtClean="0"/>
              <a:t>–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6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ONE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124" y="2052638"/>
            <a:ext cx="845552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87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question two I followed the same directory as question  one  </a:t>
            </a:r>
          </a:p>
          <a:p>
            <a:r>
              <a:rPr lang="en-US" dirty="0" smtClean="0"/>
              <a:t>I used  </a:t>
            </a:r>
            <a:r>
              <a:rPr lang="en-US" dirty="0" err="1" smtClean="0"/>
              <a:t>movie_csv_df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dataframe</a:t>
            </a:r>
            <a:r>
              <a:rPr lang="en-US" dirty="0" smtClean="0"/>
              <a:t> consist columns </a:t>
            </a:r>
            <a:r>
              <a:rPr lang="en-US" dirty="0" err="1" smtClean="0"/>
              <a:t>eg</a:t>
            </a:r>
            <a:r>
              <a:rPr lang="en-US" dirty="0" smtClean="0"/>
              <a:t>: ‘popularity’, ‘</a:t>
            </a:r>
            <a:r>
              <a:rPr lang="en-US" dirty="0" err="1" smtClean="0"/>
              <a:t>genre_ids</a:t>
            </a:r>
            <a:r>
              <a:rPr lang="en-US" dirty="0" smtClean="0"/>
              <a:t>’, ‘title’</a:t>
            </a:r>
          </a:p>
          <a:p>
            <a:endParaRPr lang="en-US" dirty="0"/>
          </a:p>
          <a:p>
            <a:r>
              <a:rPr lang="en-US" dirty="0" smtClean="0"/>
              <a:t>The question answered :the below arguments:</a:t>
            </a:r>
          </a:p>
          <a:p>
            <a:r>
              <a:rPr lang="en-US" dirty="0" smtClean="0"/>
              <a:t>-check the movie title with the highest </a:t>
            </a:r>
            <a:r>
              <a:rPr lang="en-US" dirty="0" err="1" smtClean="0"/>
              <a:t>vote_count</a:t>
            </a:r>
            <a:endParaRPr lang="en-US" dirty="0" smtClean="0"/>
          </a:p>
          <a:p>
            <a:r>
              <a:rPr lang="en-US" dirty="0" smtClean="0"/>
              <a:t>-check the movie title which was the most popular</a:t>
            </a:r>
          </a:p>
          <a:p>
            <a:r>
              <a:rPr lang="en-US" dirty="0" smtClean="0"/>
              <a:t>-checked the ratings of the movie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11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</TotalTime>
  <Words>456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 Microsoft Data Analysis </vt:lpstr>
      <vt:lpstr>Microsoft </vt:lpstr>
      <vt:lpstr>The files provided for data analysis :</vt:lpstr>
      <vt:lpstr>I choose the following files to start my work</vt:lpstr>
      <vt:lpstr>WORK PROCEDURE</vt:lpstr>
      <vt:lpstr>PROCEDURE TWO: </vt:lpstr>
      <vt:lpstr>QUESTIONS</vt:lpstr>
      <vt:lpstr>QUESTION ONE GRAPH</vt:lpstr>
      <vt:lpstr>QUESTION TWO</vt:lpstr>
      <vt:lpstr>QUEESTION TWO GRAPH</vt:lpstr>
      <vt:lpstr>QUESTION THREE</vt:lpstr>
      <vt:lpstr>QUESTION 3 GRAPH</vt:lpstr>
      <vt:lpstr>RECCOMENDATIONS</vt:lpstr>
      <vt:lpstr>DATA SCIENTIST DETAILS: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Data Analysis</dc:title>
  <dc:creator>USER</dc:creator>
  <cp:lastModifiedBy>USER</cp:lastModifiedBy>
  <cp:revision>7</cp:revision>
  <dcterms:created xsi:type="dcterms:W3CDTF">2024-03-22T10:22:29Z</dcterms:created>
  <dcterms:modified xsi:type="dcterms:W3CDTF">2024-03-22T11:51:30Z</dcterms:modified>
</cp:coreProperties>
</file>