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39A0-6375-C86F-0F52-55D64AA4F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C95FA-D33F-F774-B718-06523D486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719A-4AD3-320C-27A2-2A7C661A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4A59-BBCF-43E2-A5F7-01AA69E9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78D5-86DB-6DE1-27D0-0A05886F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0673-2F4F-80F7-3563-35A1E45F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FD9B-4BE5-82EB-FFEA-BA4AC804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5C09-3916-DF1F-B8DA-8970AF8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892E-9D2A-2B27-1E66-B86DD697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5339-2401-C3DC-1C84-0DE9B0B1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61DF8-62DE-1D70-B177-C6DFB4C63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6670F-7E5D-FE69-9239-477FBAB8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8979-1518-A619-AE62-F2B45112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DB8B-0F4F-4F00-638C-DD4FB343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4770-F51B-3DD5-E8A7-78A946B0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BD07-EBD4-86D2-F815-38EE868D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AF7C-5A07-27E7-BD9D-20C463FA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CEC6-5080-048C-A02B-7722D27E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31C63-1221-F9AD-AF28-3DFC45D0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68C0-7F2C-D873-E890-5CA9154C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B23-D5F6-5250-C45A-56C0E87D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687B-CAC8-A3FF-0AE9-CB290A42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0F4F-6DB0-F066-8015-61214FD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F3F5-9781-A110-1BE4-07FDF73E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82B1-86EA-51A0-BAE8-E80BD8C8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90C5-E268-C8B7-C0EA-6AB9F7AB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8DD5-F98A-713E-266C-4A0F38AF0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834B9-4234-8CA9-BF1C-B633E98A7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E5E1-4444-3827-9C22-3F5D8624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72AD-93CC-0D42-2CC5-B315F89C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106BC-F2A2-0B97-9416-6FA0136A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F399-AFE8-4ACE-A92C-F5BEEC6C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4A50C-EE19-90A9-29DE-0879F881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349C1-AFF7-C2AF-53ED-B82EC246E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E1B96-7FA9-5E0A-E86A-5AE3435A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0D685-060F-ED80-CF49-D935C72D4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D54AE-0EB2-E1C2-F990-870091E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54470-A7E0-214F-2EE1-CA9FDC80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6ACD2-ED2B-D2D7-9EDD-401FE2B0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4DB7-D12C-1E9A-C096-EDCDDA8D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98F5C-CDB6-06E1-2419-9BF689B7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D3FB7-C1CC-3C5D-0891-A1A61DDE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63213-3CE2-10C2-49D3-6C905E01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A56B1-5EC8-4FB1-EBFB-75A07385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A1EF-397F-8E65-C153-D5EB696B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E20A9-7E2E-FA07-0FD6-405C836B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6D0-A4A9-F56F-8019-E88B0CC2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156E-F04C-979E-A4FD-8D419952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C1D40-2BAC-EE30-001F-B8AC7106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0274B-8A48-68C2-62F7-F1D42DD6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7B8E-9F1A-72F5-E01A-5F1261B1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0387-DCA4-2747-9EEE-23F03CA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A5C8-E502-4DA2-7724-ABD7FC4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86012-CAE0-0F1D-A0EF-D21AA7401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97CFF-1860-B45A-961F-A3F31F11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4F0FC-9045-8C48-CD8F-FE3D53EA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BA6A8-2559-51F4-CFF0-DF9947D7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026F-E71A-84D1-D098-5663DA8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21EFA-423B-8147-C085-1F0EA619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AC29-4BA4-09B2-D3E6-F3F8CC85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042EB-FB11-19BF-5CA5-F4C6E2FA3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E2AD-46F6-4879-801D-9A769CF70DC7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DF05-3BB9-E9E2-530F-E310F0D70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E7E5-CF37-11E8-CA8C-3CF1D3E3C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6F5A-CD9D-45B5-A78B-AD4976507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m0-my.sharepoint.com/:v:/g/personal/enamusisi_miu_edu/EX1bBpB1o3VNjPdbEncFKmQBA9hZyw7i567OTNK7Q5bc_Q?e=iopBp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0AE24-F463-2412-6CB6-39E2DA0E7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By Esther Namusisi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5106-C796-F441-07C2-3B085592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BDT 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08071-E52C-EACA-E207-ECE0D151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5AEC-0D78-4252-C98F-80124D20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is a demonstration of building a data pipeline for big data streams like Twitter,  Facebook also known as Meta and News.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Tools:</a:t>
            </a:r>
            <a:br>
              <a:rPr lang="en-US" dirty="0"/>
            </a:br>
            <a:r>
              <a:rPr lang="en-US" dirty="0"/>
              <a:t>Kafka messaging service</a:t>
            </a:r>
          </a:p>
          <a:p>
            <a:pPr marL="0" indent="0">
              <a:buNone/>
            </a:pPr>
            <a:r>
              <a:rPr lang="en-US" dirty="0"/>
              <a:t>Spark Streaming API</a:t>
            </a:r>
          </a:p>
          <a:p>
            <a:pPr marL="0" indent="0">
              <a:buNone/>
            </a:pPr>
            <a:r>
              <a:rPr lang="en-US" dirty="0"/>
              <a:t>Hive data warehouse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2AF9E-61C8-02B3-9AA3-EF6A2B3C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B16D-E18E-4779-33DC-BF221FDA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a messaging service used for data ingestion. It consists of the components below:</a:t>
            </a:r>
          </a:p>
          <a:p>
            <a:r>
              <a:rPr lang="en-US" dirty="0"/>
              <a:t>Zookeeper which is responsible for monitoring and managing the Kafka cluster of brokers.</a:t>
            </a:r>
          </a:p>
          <a:p>
            <a:r>
              <a:rPr lang="en-US" dirty="0"/>
              <a:t>Kafka broker that acts the controller. It </a:t>
            </a:r>
            <a:r>
              <a:rPr lang="en-US" i="0" dirty="0">
                <a:effectLst/>
              </a:rPr>
              <a:t>allows consumers to fetch messages by topic, partition and offset.</a:t>
            </a:r>
          </a:p>
          <a:p>
            <a:r>
              <a:rPr lang="en-US" i="0" dirty="0">
                <a:effectLst/>
              </a:rPr>
              <a:t>Kafka producers publish real-time messages</a:t>
            </a:r>
          </a:p>
          <a:p>
            <a:r>
              <a:rPr lang="en-US" i="0" dirty="0">
                <a:effectLst/>
              </a:rPr>
              <a:t>Kafka consumers act as end-users or applications that retrieve data from Kafka servers.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EAD1E-23C9-1DBC-D005-2FEDA164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SPARK STREAMING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3F8B-9E18-7FDF-9927-641AE737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 Spark Streaming is an extension of the core Spark API that enables scalable, high-throughput, fault-tolerant stream processing of live data streams </a:t>
            </a:r>
            <a:r>
              <a:rPr lang="en-US" dirty="0"/>
              <a:t>– Used for real-time predictions and recommendations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F4DE7-8704-B7BA-B764-2365D897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DBF-9940-40A7-DCB1-A711A3CD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Hive </a:t>
            </a:r>
            <a:r>
              <a:rPr lang="en-US" dirty="0"/>
              <a:t>is a </a:t>
            </a:r>
            <a:r>
              <a:rPr lang="en-US" i="0" dirty="0">
                <a:effectLst/>
              </a:rPr>
              <a:t>software application that analyzes large-scale data through the batch processing technique. An efficient program that uses HiveQL, a language that is very similar to SQL- structured query language used for interaction with databases.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E49EF-B429-473E-F59A-328F37B5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BDE2-D9C2-36FE-1050-1FECF38F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82509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setting up and running the application, use the link below: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A6A03F-4DFF-D73E-67C6-4E082A134358}"/>
              </a:ext>
            </a:extLst>
          </p:cNvPr>
          <p:cNvSpPr txBox="1"/>
          <p:nvPr/>
        </p:nvSpPr>
        <p:spPr>
          <a:xfrm>
            <a:off x="1014061" y="2972199"/>
            <a:ext cx="813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BDT demo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179"/>
    </mc:Choice>
    <mc:Fallback xmlns="">
      <p:transition spd="slow" advTm="117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BDT PROJECT</vt:lpstr>
      <vt:lpstr>Description</vt:lpstr>
      <vt:lpstr>Kafka</vt:lpstr>
      <vt:lpstr>SPARK STREAMING API</vt:lpstr>
      <vt:lpstr>HIVE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PROJECT</dc:title>
  <dc:creator>Esther Mukungu Namusisi</dc:creator>
  <cp:lastModifiedBy>Esther Mukungu Namusisi</cp:lastModifiedBy>
  <cp:revision>4</cp:revision>
  <dcterms:created xsi:type="dcterms:W3CDTF">2022-09-27T00:59:55Z</dcterms:created>
  <dcterms:modified xsi:type="dcterms:W3CDTF">2022-09-27T04:41:06Z</dcterms:modified>
</cp:coreProperties>
</file>