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256-DB6E-4AF9-1089-853F9E3F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4DD67-2198-9AEE-4FA4-91C7DBFAA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930E-E912-8277-3B58-BAB1FFE7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A878-51F7-1D30-26CD-7B7EB53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929D-7442-9631-B962-CFAB951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3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0B82-41B9-4C94-157B-ED936C94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B33A-0CA5-D67E-DE7D-0437FE52B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DAC0-A4AA-19FA-6D94-2AF97DAD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523A-348B-08A6-DB5D-EC95514D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8255-48A9-0238-DF50-D527918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13C37-2844-873D-2580-7A2E615B5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8EAB3-EEB9-17B4-8AC5-1116EA07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D0CF-E3C7-60D6-27BC-1D370F47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9B7E-9168-FEE0-A224-3A729C1B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5E65-4039-9EDC-D701-7D90D039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6218-5577-AF0D-5993-F98E632F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8954-6D94-CF52-BB6E-1EAD0DEE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BF6D-3F6C-900A-BD79-0B57918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BA74-2F36-C5EE-6F28-48A2772C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3450-5D08-F9B8-6A97-8C8C06A5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0643-CF90-F066-6F92-E84F4AD4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2F58B-B09A-9061-915A-E0296210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CB1D-6F4A-A865-A593-179B01A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6939-2856-1D70-745E-58577BC4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24A-828E-CD43-8A43-FAC67FEA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C817-F0DB-1FC5-A1E8-5B7F1DC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A083-6F4C-81CD-80AC-CBFA5CD43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E5B79-2AE5-83B1-30E4-9709A99B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784A-6F07-C7EB-EDA2-6DB1DFF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7B632-7A6C-47DB-01AA-F1423490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72568-B1AA-9CE8-9468-0F2991AE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739A-14BF-17E4-0BB3-452E166C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6AA0A-68AB-895B-660F-AA0F1A17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EC53-8203-4ED4-6918-F10D6048B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77378-0BEB-867F-68E5-74372694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34DC-8770-55C9-D9AA-D569CC4D2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ADF40-22B2-AF27-A103-B3BC2B25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BF858-7B2F-66AA-BFF1-EFD9EF32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36540-43EC-625D-D401-F883EF73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8E19-B6C3-DAD7-74F6-B7FF23DA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372B9-6820-7CD7-8622-5FEFABB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00D1F-D8AF-D400-0466-A7037140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2BCF-BC9E-9E97-4AAB-08765483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7EC9B-D05F-7F66-CAFB-2EA60FA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C6BA4-09E9-7562-4CDB-33A7A329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23EA1-C401-849C-1DE8-72CDE978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5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1FA-86DD-3A6A-4161-50618237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0AA6-D91A-3FC7-0FF3-DEE99045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9ED59-5390-CFE7-81B8-967DD738B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F63B-A040-A2AE-EE5A-B14CD25B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7893A-88E5-A97F-4958-4C8E6814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A5B3-29A2-6539-AA99-962307CA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C087-9C3A-2E41-2E90-2A8CFBF5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7F4EF-8F58-996F-FE36-A96D8E359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135F-2A44-FDB7-EF3F-4C310C38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5B67-6C27-31CF-DB53-60DD67B3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D7578-C22F-FC2F-8E08-06CA0DBA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E9DD-245C-BA75-C6EF-E2A68D7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26FFC-649D-C808-5145-AB44A577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4188A-C13A-83A3-827B-EE70CAD8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E6BB-193D-E9A7-D4AE-964355A00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59D91B-E64C-4044-B155-C0DCA1A388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1DEC-6EF9-6E95-D90B-573D8768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667A-A9E2-0B47-25E6-70D35BBB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ABACB-81AB-4F0E-9A52-D1BA451B5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0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icklej072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/f1-u3-git-setup" TargetMode="External"/><Relationship Id="rId2" Type="http://schemas.openxmlformats.org/officeDocument/2006/relationships/hyperlink" Target="https://docs.github.com/en/get-started/getting-started-with-git/set-up-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maniscool/common_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0549-52B5-BE1C-C94F-EED6A2CAA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to use </a:t>
            </a:r>
            <a:r>
              <a:rPr lang="en-US" dirty="0" err="1"/>
              <a:t>common_code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C848E-8E6A-3E82-5281-173CD9F12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Dahmen</a:t>
            </a:r>
            <a:r>
              <a:rPr lang="en-US" dirty="0"/>
              <a:t> Group</a:t>
            </a:r>
          </a:p>
          <a:p>
            <a:r>
              <a:rPr lang="en-US" dirty="0"/>
              <a:t>November 14, 2024</a:t>
            </a:r>
          </a:p>
        </p:txBody>
      </p:sp>
    </p:spTree>
    <p:extLst>
      <p:ext uri="{BB962C8B-B14F-4D97-AF65-F5344CB8AC3E}">
        <p14:creationId xmlns:p14="http://schemas.microsoft.com/office/powerpoint/2010/main" val="39344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730C-A289-F15E-38CF-D4A13774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5EF6-CA95-CD5E-DE8A-7F73B569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Common_code</a:t>
            </a:r>
            <a:r>
              <a:rPr lang="en-US" dirty="0"/>
              <a:t> is a repository of commonly used functions for the </a:t>
            </a:r>
            <a:r>
              <a:rPr lang="en-US" dirty="0" err="1"/>
              <a:t>Dahmen</a:t>
            </a:r>
            <a:r>
              <a:rPr lang="en-US" dirty="0"/>
              <a:t> group that implements a variety of common functions.</a:t>
            </a:r>
          </a:p>
          <a:p>
            <a:r>
              <a:rPr lang="en-US" dirty="0"/>
              <a:t>The intent of </a:t>
            </a:r>
            <a:r>
              <a:rPr lang="en-US" dirty="0" err="1"/>
              <a:t>common_code</a:t>
            </a:r>
            <a:r>
              <a:rPr lang="en-US" dirty="0"/>
              <a:t> is to be a centralized living hub of these important functions.</a:t>
            </a:r>
          </a:p>
          <a:p>
            <a:r>
              <a:rPr lang="en-US" dirty="0"/>
              <a:t>As of November 2024, Jordan Sickle (</a:t>
            </a:r>
            <a:r>
              <a:rPr lang="en-US" dirty="0">
                <a:hlinkClick r:id="rId2"/>
              </a:rPr>
              <a:t>sicklej0720@gmail.com</a:t>
            </a:r>
            <a:r>
              <a:rPr lang="en-US" dirty="0"/>
              <a:t>) is the author and central maintainer of the code. By May 2025, this task will be covered by Ethan Mullen.</a:t>
            </a:r>
          </a:p>
        </p:txBody>
      </p:sp>
    </p:spTree>
    <p:extLst>
      <p:ext uri="{BB962C8B-B14F-4D97-AF65-F5344CB8AC3E}">
        <p14:creationId xmlns:p14="http://schemas.microsoft.com/office/powerpoint/2010/main" val="17942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1C18-9B34-28EC-D319-22ACAC34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common_code</a:t>
            </a:r>
            <a:r>
              <a:rPr lang="en-US" dirty="0"/>
              <a:t>: (1)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8D77-4DB1-22C3-FB31-BF4503DC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ensure that you have </a:t>
            </a:r>
            <a:r>
              <a:rPr lang="en-US" dirty="0" err="1"/>
              <a:t>Github</a:t>
            </a:r>
            <a:r>
              <a:rPr lang="en-US" dirty="0"/>
              <a:t> installed and you are logged in.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account, then use </a:t>
            </a:r>
            <a:r>
              <a:rPr lang="en-US" dirty="0">
                <a:hlinkClick r:id="rId2"/>
              </a:rPr>
              <a:t>Set up Git - GitHub Docs</a:t>
            </a:r>
            <a:r>
              <a:rPr lang="en-US" dirty="0"/>
              <a:t> to create the local-remote SSH key pair for your account-computer pair.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Set Up with Git and GitHub | </a:t>
            </a:r>
            <a:r>
              <a:rPr lang="en-US" dirty="0" err="1">
                <a:hlinkClick r:id="rId3"/>
              </a:rPr>
              <a:t>Codecademy</a:t>
            </a:r>
            <a:r>
              <a:rPr lang="en-US" dirty="0"/>
              <a:t> for more advice</a:t>
            </a:r>
          </a:p>
          <a:p>
            <a:r>
              <a:rPr lang="en-US" dirty="0"/>
              <a:t>Log into your </a:t>
            </a:r>
            <a:r>
              <a:rPr lang="en-US" dirty="0" err="1"/>
              <a:t>github</a:t>
            </a:r>
            <a:r>
              <a:rPr lang="en-US" dirty="0"/>
              <a:t> account from the command line</a:t>
            </a:r>
          </a:p>
          <a:p>
            <a:pPr lvl="1"/>
            <a:r>
              <a:rPr lang="en-US" dirty="0"/>
              <a:t>By doing this, you’ll be able to “pull” (get code from) from a given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into a local folder of your choosing.</a:t>
            </a:r>
          </a:p>
          <a:p>
            <a:r>
              <a:rPr lang="en-US" dirty="0"/>
              <a:t>The concept of git is that you have a local key (for each computer) and a remote key (on your </a:t>
            </a:r>
            <a:r>
              <a:rPr lang="en-US" dirty="0" err="1"/>
              <a:t>Github</a:t>
            </a:r>
            <a:r>
              <a:rPr lang="en-US" dirty="0"/>
              <a:t> account) which are linked together so </a:t>
            </a:r>
            <a:r>
              <a:rPr lang="en-US" dirty="0" err="1"/>
              <a:t>github</a:t>
            </a:r>
            <a:r>
              <a:rPr lang="en-US" dirty="0"/>
              <a:t> knows who you are.</a:t>
            </a:r>
          </a:p>
        </p:txBody>
      </p:sp>
    </p:spTree>
    <p:extLst>
      <p:ext uri="{BB962C8B-B14F-4D97-AF65-F5344CB8AC3E}">
        <p14:creationId xmlns:p14="http://schemas.microsoft.com/office/powerpoint/2010/main" val="38269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0FD3-2B95-5657-C381-B2626B44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common code: (2) Using a git pull to obtain a local copy of </a:t>
            </a:r>
            <a:r>
              <a:rPr lang="en-US" dirty="0" err="1"/>
              <a:t>common_code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164D-68AC-0915-F55C-24263D8F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2" y="1690688"/>
            <a:ext cx="4472608" cy="48021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Common_code</a:t>
            </a:r>
            <a:r>
              <a:rPr lang="en-US" dirty="0"/>
              <a:t> should be cloned from the </a:t>
            </a:r>
            <a:r>
              <a:rPr lang="en-US" dirty="0" err="1"/>
              <a:t>github</a:t>
            </a:r>
            <a:r>
              <a:rPr lang="en-US" dirty="0"/>
              <a:t> repository which is located at </a:t>
            </a:r>
            <a:r>
              <a:rPr lang="en-US" dirty="0" err="1">
                <a:hlinkClick r:id="rId2"/>
              </a:rPr>
              <a:t>jmaniscool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common_code</a:t>
            </a:r>
            <a:r>
              <a:rPr lang="en-US" dirty="0">
                <a:hlinkClick r:id="rId2"/>
              </a:rPr>
              <a:t>: Common code for the </a:t>
            </a:r>
            <a:r>
              <a:rPr lang="en-US" dirty="0" err="1">
                <a:hlinkClick r:id="rId2"/>
              </a:rPr>
              <a:t>Dahmen</a:t>
            </a:r>
            <a:r>
              <a:rPr lang="en-US" dirty="0">
                <a:hlinkClick r:id="rId2"/>
              </a:rPr>
              <a:t> group.</a:t>
            </a:r>
            <a:endParaRPr lang="en-US" dirty="0"/>
          </a:p>
          <a:p>
            <a:pPr lvl="1"/>
            <a:r>
              <a:rPr lang="en-US" dirty="0"/>
              <a:t>This will create a folder in wherever you run that command from.</a:t>
            </a:r>
          </a:p>
          <a:p>
            <a:r>
              <a:rPr lang="en-US" dirty="0"/>
              <a:t>Example on right shows Windows, but these will be minimally different in other OS.</a:t>
            </a:r>
          </a:p>
          <a:p>
            <a:r>
              <a:rPr lang="en-US" b="1" dirty="0"/>
              <a:t>Note that you can clone into multiple local repositories!</a:t>
            </a:r>
          </a:p>
          <a:p>
            <a:pPr lvl="1"/>
            <a:r>
              <a:rPr lang="en-US" dirty="0"/>
              <a:t>Jordan recommends that you have a different folder for each project, then clone </a:t>
            </a:r>
            <a:r>
              <a:rPr lang="en-US" dirty="0" err="1"/>
              <a:t>common_code</a:t>
            </a:r>
            <a:r>
              <a:rPr lang="en-US" dirty="0"/>
              <a:t> into each folder. </a:t>
            </a:r>
          </a:p>
          <a:p>
            <a:pPr lvl="1"/>
            <a:r>
              <a:rPr lang="en-US" dirty="0"/>
              <a:t>You will have to make sure your </a:t>
            </a:r>
            <a:r>
              <a:rPr lang="en-US" dirty="0" err="1"/>
              <a:t>common_code</a:t>
            </a:r>
            <a:r>
              <a:rPr lang="en-US" dirty="0"/>
              <a:t> is up to date in each copy by running “git pull” occasionally!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EDDF7-76AB-3CBB-A3CC-63108F7F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65" y="2019417"/>
            <a:ext cx="7070035" cy="4144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36DCE8-BF3F-973A-2F41-7BBF26E4D000}"/>
              </a:ext>
            </a:extLst>
          </p:cNvPr>
          <p:cNvSpPr/>
          <p:nvPr/>
        </p:nvSpPr>
        <p:spPr>
          <a:xfrm>
            <a:off x="5121964" y="2246243"/>
            <a:ext cx="2809461" cy="212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A6944-6E9C-56FF-BAA1-2B406818423D}"/>
              </a:ext>
            </a:extLst>
          </p:cNvPr>
          <p:cNvSpPr txBox="1"/>
          <p:nvPr/>
        </p:nvSpPr>
        <p:spPr>
          <a:xfrm>
            <a:off x="7931425" y="2219323"/>
            <a:ext cx="3382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Create the folder to hold </a:t>
            </a:r>
            <a:r>
              <a:rPr lang="en-US" sz="1400" i="1" dirty="0" err="1">
                <a:solidFill>
                  <a:srgbClr val="FF0000"/>
                </a:solidFill>
              </a:rPr>
              <a:t>common_code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5A533B-B444-44F6-5883-46753375BD04}"/>
              </a:ext>
            </a:extLst>
          </p:cNvPr>
          <p:cNvSpPr/>
          <p:nvPr/>
        </p:nvSpPr>
        <p:spPr>
          <a:xfrm>
            <a:off x="5121965" y="2736001"/>
            <a:ext cx="5433392" cy="21203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AAB70-F073-C62D-F265-3B6DC0B4D997}"/>
              </a:ext>
            </a:extLst>
          </p:cNvPr>
          <p:cNvSpPr txBox="1"/>
          <p:nvPr/>
        </p:nvSpPr>
        <p:spPr>
          <a:xfrm>
            <a:off x="10674627" y="2628781"/>
            <a:ext cx="1484245" cy="160043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Make a local copy (“clone”) the </a:t>
            </a:r>
            <a:r>
              <a:rPr lang="en-US" sz="1400" i="1" dirty="0" err="1">
                <a:solidFill>
                  <a:schemeClr val="bg1"/>
                </a:solidFill>
              </a:rPr>
              <a:t>common_code</a:t>
            </a:r>
            <a:r>
              <a:rPr lang="en-US" sz="1400" i="1" dirty="0">
                <a:solidFill>
                  <a:schemeClr val="bg1"/>
                </a:solidFill>
              </a:rPr>
              <a:t> repository from the URL it’s hosted at.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47ECF-C3DE-FF11-6523-4D0893E8A619}"/>
              </a:ext>
            </a:extLst>
          </p:cNvPr>
          <p:cNvSpPr/>
          <p:nvPr/>
        </p:nvSpPr>
        <p:spPr>
          <a:xfrm>
            <a:off x="5029199" y="4450072"/>
            <a:ext cx="3425688" cy="15332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15EEA-E09E-0403-AE30-4244E2640E5C}"/>
              </a:ext>
            </a:extLst>
          </p:cNvPr>
          <p:cNvSpPr txBox="1"/>
          <p:nvPr/>
        </p:nvSpPr>
        <p:spPr>
          <a:xfrm>
            <a:off x="8653668" y="4932884"/>
            <a:ext cx="1901689" cy="738664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A </a:t>
            </a:r>
            <a:r>
              <a:rPr lang="en-US" sz="1400" i="1" dirty="0" err="1">
                <a:solidFill>
                  <a:schemeClr val="bg1"/>
                </a:solidFill>
              </a:rPr>
              <a:t>common_code</a:t>
            </a:r>
            <a:r>
              <a:rPr lang="en-US" sz="1400" i="1" dirty="0">
                <a:solidFill>
                  <a:schemeClr val="bg1"/>
                </a:solidFill>
              </a:rPr>
              <a:t> folder is created in the directory</a:t>
            </a:r>
          </a:p>
        </p:txBody>
      </p:sp>
    </p:spTree>
    <p:extLst>
      <p:ext uri="{BB962C8B-B14F-4D97-AF65-F5344CB8AC3E}">
        <p14:creationId xmlns:p14="http://schemas.microsoft.com/office/powerpoint/2010/main" val="36198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31E5-BD38-FFEC-1BE8-C0929A85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common code: (3) accessing the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F9E0-DDEB-445B-03FE-9737E793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5394325"/>
            <a:ext cx="11128514" cy="146367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Common_code</a:t>
            </a:r>
            <a:r>
              <a:rPr lang="en-US" dirty="0"/>
              <a:t> is designed as a local library, which means it can be imported like other Python libraries but </a:t>
            </a:r>
            <a:r>
              <a:rPr lang="en-US" i="1" dirty="0"/>
              <a:t>only if it can be seen by the analysis script.</a:t>
            </a:r>
          </a:p>
          <a:p>
            <a:pPr lvl="1"/>
            <a:r>
              <a:rPr lang="en-US" dirty="0"/>
              <a:t>The trick is that it has an __init__.py file which tells Python to treat the directory as a library. __init__.py also contains the names and locations for all functions in </a:t>
            </a:r>
            <a:r>
              <a:rPr lang="en-US" dirty="0" err="1"/>
              <a:t>common_code</a:t>
            </a:r>
            <a:r>
              <a:rPr lang="en-US" dirty="0"/>
              <a:t>.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7A6D8B-809E-CAE0-5785-6CFA813E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3" y="1839942"/>
            <a:ext cx="11251096" cy="31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7CE-B50B-E24A-E644-87ECD48E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175230"/>
            <a:ext cx="11615531" cy="1059484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the functions defined in </a:t>
            </a:r>
            <a:r>
              <a:rPr lang="en-US" sz="4000" dirty="0" err="1"/>
              <a:t>common_code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F65D66-8817-BB45-D081-D324AD19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068"/>
          <a:stretch/>
        </p:blipFill>
        <p:spPr>
          <a:xfrm>
            <a:off x="997226" y="3827733"/>
            <a:ext cx="9920312" cy="2962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CDACDC-4CE6-ABAF-A280-0C2DDB09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04"/>
          <a:stretch/>
        </p:blipFill>
        <p:spPr>
          <a:xfrm>
            <a:off x="7010401" y="1467169"/>
            <a:ext cx="4969564" cy="212810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1C9810-F1F8-FCDB-1844-E09B116920B8}"/>
              </a:ext>
            </a:extLst>
          </p:cNvPr>
          <p:cNvCxnSpPr/>
          <p:nvPr/>
        </p:nvCxnSpPr>
        <p:spPr>
          <a:xfrm flipH="1">
            <a:off x="7441096" y="3087757"/>
            <a:ext cx="649356" cy="1278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5D6E15-30F5-E2FB-A7A2-A803A38AB673}"/>
              </a:ext>
            </a:extLst>
          </p:cNvPr>
          <p:cNvSpPr txBox="1"/>
          <p:nvPr/>
        </p:nvSpPr>
        <p:spPr>
          <a:xfrm>
            <a:off x="5373756" y="3526840"/>
            <a:ext cx="2670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Contents of __init__.py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F9D39FF-BEDA-4352-04D5-97AA8EC3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3" y="1234715"/>
            <a:ext cx="6301409" cy="209644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__init__.py tells Python the location and name of functions in each library</a:t>
            </a:r>
          </a:p>
          <a:p>
            <a:pPr lvl="1"/>
            <a:r>
              <a:rPr lang="en-US" dirty="0"/>
              <a:t>All libraries have at least one of these!</a:t>
            </a:r>
          </a:p>
          <a:p>
            <a:r>
              <a:rPr lang="en-US" dirty="0"/>
              <a:t>In example below, I show where </a:t>
            </a:r>
            <a:r>
              <a:rPr lang="en-US" dirty="0" err="1"/>
              <a:t>get_slips</a:t>
            </a:r>
            <a:r>
              <a:rPr lang="en-US" dirty="0"/>
              <a:t>() is defined.</a:t>
            </a:r>
          </a:p>
          <a:p>
            <a:r>
              <a:rPr lang="en-US" dirty="0"/>
              <a:t>If you import </a:t>
            </a:r>
            <a:r>
              <a:rPr lang="en-US" dirty="0" err="1"/>
              <a:t>common_code</a:t>
            </a:r>
            <a:r>
              <a:rPr lang="en-US" dirty="0"/>
              <a:t>, then you can access the </a:t>
            </a:r>
            <a:r>
              <a:rPr lang="en-US" dirty="0" err="1"/>
              <a:t>get_slips_wrap</a:t>
            </a:r>
            <a:r>
              <a:rPr lang="en-US" dirty="0"/>
              <a:t>() function defined in get_slips.py as common_code.gs().</a:t>
            </a:r>
          </a:p>
          <a:p>
            <a:pPr lvl="1"/>
            <a:r>
              <a:rPr lang="en-US" dirty="0"/>
              <a:t>I like to give </a:t>
            </a:r>
            <a:r>
              <a:rPr lang="en-US" dirty="0" err="1"/>
              <a:t>common_code</a:t>
            </a:r>
            <a:r>
              <a:rPr lang="en-US" dirty="0"/>
              <a:t> the local alias of cc so it can be more easily accessed. That is, I import </a:t>
            </a:r>
            <a:r>
              <a:rPr lang="en-US" dirty="0" err="1"/>
              <a:t>common_code</a:t>
            </a:r>
            <a:r>
              <a:rPr lang="en-US" dirty="0"/>
              <a:t> as cc.</a:t>
            </a:r>
          </a:p>
          <a:p>
            <a:r>
              <a:rPr lang="en-US" dirty="0"/>
              <a:t>If you make a change to </a:t>
            </a:r>
            <a:r>
              <a:rPr lang="en-US" dirty="0" err="1"/>
              <a:t>common_code</a:t>
            </a:r>
            <a:r>
              <a:rPr lang="en-US" dirty="0"/>
              <a:t> or have pulled a change from the repository, you will need to use </a:t>
            </a:r>
            <a:r>
              <a:rPr lang="en-US" dirty="0" err="1"/>
              <a:t>importlib</a:t>
            </a:r>
            <a:r>
              <a:rPr lang="en-US" dirty="0"/>
              <a:t> to reload the module as follows: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importlib</a:t>
            </a:r>
            <a:endParaRPr lang="en-US" dirty="0"/>
          </a:p>
          <a:p>
            <a:pPr lvl="1"/>
            <a:r>
              <a:rPr lang="en-US" dirty="0" err="1"/>
              <a:t>Importlib.reload</a:t>
            </a:r>
            <a:r>
              <a:rPr lang="en-US" dirty="0"/>
              <a:t>(</a:t>
            </a:r>
            <a:r>
              <a:rPr lang="en-US" dirty="0" err="1"/>
              <a:t>common_code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0EDB6-6385-FAFD-8D5E-7E81EAB1B604}"/>
              </a:ext>
            </a:extLst>
          </p:cNvPr>
          <p:cNvSpPr/>
          <p:nvPr/>
        </p:nvSpPr>
        <p:spPr>
          <a:xfrm>
            <a:off x="1603513" y="4936434"/>
            <a:ext cx="9137374" cy="154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433A34-7367-B361-2A05-AE96FF5588FB}"/>
              </a:ext>
            </a:extLst>
          </p:cNvPr>
          <p:cNvSpPr/>
          <p:nvPr/>
        </p:nvSpPr>
        <p:spPr>
          <a:xfrm>
            <a:off x="1981200" y="4744278"/>
            <a:ext cx="874643" cy="192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976FFB-A751-87DD-7F8B-21B1407CC5AF}"/>
              </a:ext>
            </a:extLst>
          </p:cNvPr>
          <p:cNvSpPr/>
          <p:nvPr/>
        </p:nvSpPr>
        <p:spPr>
          <a:xfrm>
            <a:off x="3402495" y="4744277"/>
            <a:ext cx="1176131" cy="192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64123D-3329-EB09-8A51-AB6C1064B8A0}"/>
              </a:ext>
            </a:extLst>
          </p:cNvPr>
          <p:cNvSpPr/>
          <p:nvPr/>
        </p:nvSpPr>
        <p:spPr>
          <a:xfrm>
            <a:off x="4785691" y="4737650"/>
            <a:ext cx="475422" cy="1921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05BC66-234F-48E7-B897-E8B0A80645FF}"/>
              </a:ext>
            </a:extLst>
          </p:cNvPr>
          <p:cNvSpPr txBox="1"/>
          <p:nvPr/>
        </p:nvSpPr>
        <p:spPr>
          <a:xfrm>
            <a:off x="1603513" y="5433006"/>
            <a:ext cx="3253409" cy="923330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file where the function is located (function is in </a:t>
            </a:r>
            <a:r>
              <a:rPr lang="en-US" i="1" dirty="0" err="1"/>
              <a:t>common_code</a:t>
            </a:r>
            <a:r>
              <a:rPr lang="en-US" i="1" dirty="0"/>
              <a:t>/get_slips.py)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1B852F-BC0C-7FD4-9E95-AB3F465B9D21}"/>
              </a:ext>
            </a:extLst>
          </p:cNvPr>
          <p:cNvCxnSpPr>
            <a:cxnSpLocks/>
          </p:cNvCxnSpPr>
          <p:nvPr/>
        </p:nvCxnSpPr>
        <p:spPr>
          <a:xfrm flipH="1" flipV="1">
            <a:off x="2597426" y="4996070"/>
            <a:ext cx="172278" cy="3843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C1F636-8C46-E9DC-C61A-3A8462B3779C}"/>
              </a:ext>
            </a:extLst>
          </p:cNvPr>
          <p:cNvSpPr txBox="1"/>
          <p:nvPr/>
        </p:nvSpPr>
        <p:spPr>
          <a:xfrm>
            <a:off x="5135217" y="5665754"/>
            <a:ext cx="3253409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i="1" dirty="0"/>
              <a:t>Name of function in the .</a:t>
            </a:r>
            <a:r>
              <a:rPr lang="en-US" i="1" dirty="0" err="1"/>
              <a:t>py</a:t>
            </a:r>
            <a:r>
              <a:rPr lang="en-US" i="1" dirty="0"/>
              <a:t> file it’s defined 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221B82-419E-2CA9-BC96-CE61CE66FE6F}"/>
              </a:ext>
            </a:extLst>
          </p:cNvPr>
          <p:cNvCxnSpPr>
            <a:cxnSpLocks/>
          </p:cNvCxnSpPr>
          <p:nvPr/>
        </p:nvCxnSpPr>
        <p:spPr>
          <a:xfrm flipH="1" flipV="1">
            <a:off x="4406348" y="5044420"/>
            <a:ext cx="1551034" cy="5208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CC6A35-CCCF-1E4A-F136-947E474CE713}"/>
              </a:ext>
            </a:extLst>
          </p:cNvPr>
          <p:cNvCxnSpPr>
            <a:cxnSpLocks/>
          </p:cNvCxnSpPr>
          <p:nvPr/>
        </p:nvCxnSpPr>
        <p:spPr>
          <a:xfrm flipH="1" flipV="1">
            <a:off x="5307494" y="4804163"/>
            <a:ext cx="983710" cy="539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F24AF3-FDFE-C9CB-4CCD-190E3E688F2C}"/>
              </a:ext>
            </a:extLst>
          </p:cNvPr>
          <p:cNvSpPr txBox="1"/>
          <p:nvPr/>
        </p:nvSpPr>
        <p:spPr>
          <a:xfrm>
            <a:off x="6341165" y="4681707"/>
            <a:ext cx="3253409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US" i="1" dirty="0"/>
              <a:t>How to call function from </a:t>
            </a:r>
            <a:r>
              <a:rPr lang="en-US" i="1" dirty="0" err="1"/>
              <a:t>common_code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38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683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Guide to use common_code</vt:lpstr>
      <vt:lpstr>Summary</vt:lpstr>
      <vt:lpstr>How to use common_code: (1) Using Github</vt:lpstr>
      <vt:lpstr>How to use common code: (2) Using a git pull to obtain a local copy of common_code</vt:lpstr>
      <vt:lpstr>How to use common code: (3) accessing the functions</vt:lpstr>
      <vt:lpstr>Understanding the functions defined in common_code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Sickle, Jordan J</dc:creator>
  <cp:lastModifiedBy>Sickle, Jordan J</cp:lastModifiedBy>
  <cp:revision>28</cp:revision>
  <dcterms:created xsi:type="dcterms:W3CDTF">2024-11-14T15:27:35Z</dcterms:created>
  <dcterms:modified xsi:type="dcterms:W3CDTF">2024-11-14T17:00:05Z</dcterms:modified>
</cp:coreProperties>
</file>