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943B-91BE-C907-65CC-143A8CD77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470DE-27EA-B2AB-F620-F5095B19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9577F-1670-96AE-D16C-FB671960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A7E-7D6B-4733-BA84-996F0363C7E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1968E-0541-2E19-5CE3-0B6E8948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51BDF-5EAB-C208-BA46-17FCA628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9661-2B0C-43DB-90A9-4AAE831A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8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D82-6ED8-19E4-2AC0-5298EE69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E5130-7F62-2B55-670C-8251BCDA3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24165-536F-550F-A54C-5040FCBB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A7E-7D6B-4733-BA84-996F0363C7E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395C9-AC0E-7CD1-CFC5-9BC5BB19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8D503-13FE-3EE1-3BB9-98DD260C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9661-2B0C-43DB-90A9-4AAE831A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3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68B2C-5933-FE8E-DEE8-1E864835D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5540E-FBC1-4576-8D9B-04E50B5A4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86A58-F3AA-3705-D1FA-5055B458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A7E-7D6B-4733-BA84-996F0363C7E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55FC-6A2B-020A-4B0E-B55FF6C5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31A8F-3E8B-E090-6099-13F4BB83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9661-2B0C-43DB-90A9-4AAE831A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62A7-5AFC-0148-7D94-20231AD1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199D-7E2C-2B7E-2D8B-DC8D080D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2FB0-2B4A-F5BB-DECE-B17E3D81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A7E-7D6B-4733-BA84-996F0363C7E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4D26-4965-9B25-66E0-1B0A5090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80E7-4E9B-011B-C871-31C3680B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9661-2B0C-43DB-90A9-4AAE831A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3B2C-6D49-C9AB-1D01-D7CE7093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76CDE-CAF5-4247-1C70-6DD8C6288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DD5C-D1D9-6246-871F-49A0D9B9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A7E-7D6B-4733-BA84-996F0363C7E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107A-5A61-57E8-FEF7-345B506A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69751-9859-B04F-20D7-C7982799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9661-2B0C-43DB-90A9-4AAE831A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D486-8A1D-0789-216D-0368870F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D0CF-C175-CFE8-A400-9D5C51A23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71E6E-5CA3-253A-ECD8-7B64BA80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D5A18-67D6-4400-62CB-F44655B5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A7E-7D6B-4733-BA84-996F0363C7E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F8DF8-E410-0ADE-50D5-4D743473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F5602-AFD1-C975-E227-FAEE333B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9661-2B0C-43DB-90A9-4AAE831A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C79C-6206-C60A-55D1-6BF2A197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D3382-5C82-B20C-ADAC-8AD39189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7AA4E-A8E1-BFC2-80B5-9988B42C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B7B31-55FC-7FD6-5A94-8FB549BD3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2320B-68D5-5369-42D9-F1E4074C0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51332-A6BF-E13A-E239-6C946887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A7E-7D6B-4733-BA84-996F0363C7E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3C56-D00C-E623-179A-73806575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F2A42-C0C5-28EB-C7B6-00249B20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9661-2B0C-43DB-90A9-4AAE831A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F09B-DEA4-21BD-1DD6-A49ABF53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9A54A-AAD8-A184-8794-062A1146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A7E-7D6B-4733-BA84-996F0363C7E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36AA5-B006-1B02-67AF-FA65F09E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44E60-D77A-E7B0-2209-5571812E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9661-2B0C-43DB-90A9-4AAE831A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66B7A-7171-E417-E40D-A568C19A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A7E-7D6B-4733-BA84-996F0363C7E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0AE90-16A3-4644-1C63-B8A39445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B397-F514-4CFD-ADCD-C8C3AD2E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9661-2B0C-43DB-90A9-4AAE831A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3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5415-82DC-60DF-3F15-9CEF4EA4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9ABE-96EE-2EA0-D61D-8C00EFED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7652A-7B18-1EFE-D646-5E1E81972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CFEAE-8A3B-1351-0C20-2032760C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A7E-7D6B-4733-BA84-996F0363C7E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F1696-4E9E-67D2-2F0C-F7BA6C16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97D6-BA74-26F6-2731-D79FC3DB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9661-2B0C-43DB-90A9-4AAE831A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1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DA26-1E66-CD5A-8043-FA8FDF18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8C9FD-CFBF-DC2F-2A53-932D272DE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AE094-B549-C554-6493-0582098B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A7DA7-4756-789C-CE3C-5E442C60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A7E-7D6B-4733-BA84-996F0363C7E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7739-CE58-4393-E591-ABADBF2E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64C96-8997-6C44-041A-81F289F2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9661-2B0C-43DB-90A9-4AAE831A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0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AF4D9-8E7F-89A9-1E83-CA3E4283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11A19-18EF-8543-AC12-DC05749F3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E2230-6A97-76F6-207E-DF6C13C7F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9A7E-7D6B-4733-BA84-996F0363C7E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7FA0-9D70-48BF-FF02-0391133F4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222E-AA5D-56F9-5CBD-997A7C0A4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9661-2B0C-43DB-90A9-4AAE831A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6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B75653-887E-289C-5DA0-8340DBABD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l"/>
            <a:r>
              <a:rPr lang="en-US" dirty="0"/>
              <a:t>Football Player Market Value Prediction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BF7F12-F3C7-5AAF-1E30-754E436CE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i="1" dirty="0"/>
              <a:t>Marcos Edu Munoz Quintasi</a:t>
            </a:r>
          </a:p>
        </p:txBody>
      </p:sp>
    </p:spTree>
    <p:extLst>
      <p:ext uri="{BB962C8B-B14F-4D97-AF65-F5344CB8AC3E}">
        <p14:creationId xmlns:p14="http://schemas.microsoft.com/office/powerpoint/2010/main" val="252800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49FE-54DC-8167-F1B1-E2F22E0C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2" y="245326"/>
            <a:ext cx="10515600" cy="664538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Capstone Roadmap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CA45C-F6FE-8D8B-77DC-DDD2D045FA2A}"/>
              </a:ext>
            </a:extLst>
          </p:cNvPr>
          <p:cNvSpPr/>
          <p:nvPr/>
        </p:nvSpPr>
        <p:spPr>
          <a:xfrm>
            <a:off x="155999" y="884014"/>
            <a:ext cx="6855999" cy="27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JULY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9FEAF-C575-8B83-3D44-B945993AEB28}"/>
              </a:ext>
            </a:extLst>
          </p:cNvPr>
          <p:cNvSpPr/>
          <p:nvPr/>
        </p:nvSpPr>
        <p:spPr>
          <a:xfrm>
            <a:off x="7041332" y="884014"/>
            <a:ext cx="5098668" cy="27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AUGUST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D4688E-777D-7967-63EB-77AB8C0504D6}"/>
              </a:ext>
            </a:extLst>
          </p:cNvPr>
          <p:cNvSpPr/>
          <p:nvPr/>
        </p:nvSpPr>
        <p:spPr>
          <a:xfrm>
            <a:off x="5319999" y="1197738"/>
            <a:ext cx="1692000" cy="27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23 - 29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42C04-A35F-6B98-D2D7-4746E5E34B84}"/>
              </a:ext>
            </a:extLst>
          </p:cNvPr>
          <p:cNvSpPr/>
          <p:nvPr/>
        </p:nvSpPr>
        <p:spPr>
          <a:xfrm>
            <a:off x="3598666" y="1197738"/>
            <a:ext cx="1692000" cy="27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16 - 22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957DAA-3C83-291A-1CC2-204D707A5C07}"/>
              </a:ext>
            </a:extLst>
          </p:cNvPr>
          <p:cNvSpPr/>
          <p:nvPr/>
        </p:nvSpPr>
        <p:spPr>
          <a:xfrm>
            <a:off x="1877333" y="1197738"/>
            <a:ext cx="1692000" cy="27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9 - 15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FD9147-4A6F-DDB0-278E-FEF1B84A1EFF}"/>
              </a:ext>
            </a:extLst>
          </p:cNvPr>
          <p:cNvSpPr/>
          <p:nvPr/>
        </p:nvSpPr>
        <p:spPr>
          <a:xfrm>
            <a:off x="156000" y="1197738"/>
            <a:ext cx="1692000" cy="27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2 - 8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FEE26-2026-B8C4-F73F-926930254287}"/>
              </a:ext>
            </a:extLst>
          </p:cNvPr>
          <p:cNvSpPr/>
          <p:nvPr/>
        </p:nvSpPr>
        <p:spPr>
          <a:xfrm>
            <a:off x="10484000" y="1197738"/>
            <a:ext cx="1656000" cy="27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13 - 19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72758-9628-4DEE-4BBB-85A5C4B68D7A}"/>
              </a:ext>
            </a:extLst>
          </p:cNvPr>
          <p:cNvSpPr/>
          <p:nvPr/>
        </p:nvSpPr>
        <p:spPr>
          <a:xfrm>
            <a:off x="8762665" y="1197738"/>
            <a:ext cx="1692000" cy="27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6 - 12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133B7-7071-6E6A-CABB-B5B00740757E}"/>
              </a:ext>
            </a:extLst>
          </p:cNvPr>
          <p:cNvSpPr/>
          <p:nvPr/>
        </p:nvSpPr>
        <p:spPr>
          <a:xfrm>
            <a:off x="7041332" y="1197738"/>
            <a:ext cx="1692000" cy="27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30 - 5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1A89B2-1774-96B5-EF7B-2D52BFCF7F81}"/>
              </a:ext>
            </a:extLst>
          </p:cNvPr>
          <p:cNvSpPr/>
          <p:nvPr/>
        </p:nvSpPr>
        <p:spPr>
          <a:xfrm>
            <a:off x="155919" y="1511462"/>
            <a:ext cx="1692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STEP 1: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Project definition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D6CBA9-B0F7-50BC-B919-29513BABB6F9}"/>
              </a:ext>
            </a:extLst>
          </p:cNvPr>
          <p:cNvSpPr/>
          <p:nvPr/>
        </p:nvSpPr>
        <p:spPr>
          <a:xfrm>
            <a:off x="1877333" y="1973127"/>
            <a:ext cx="1692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STEP 2: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Data gathering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C74CD-9AB3-471F-5459-F471C3F6C9A3}"/>
              </a:ext>
            </a:extLst>
          </p:cNvPr>
          <p:cNvSpPr/>
          <p:nvPr/>
        </p:nvSpPr>
        <p:spPr>
          <a:xfrm>
            <a:off x="3598666" y="2434792"/>
            <a:ext cx="169200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STEP 3: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Data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Exploratory Data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EA570A-9BB6-252B-A852-C48A138636E2}"/>
              </a:ext>
            </a:extLst>
          </p:cNvPr>
          <p:cNvSpPr/>
          <p:nvPr/>
        </p:nvSpPr>
        <p:spPr>
          <a:xfrm>
            <a:off x="5319998" y="3265789"/>
            <a:ext cx="3413333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STEP 4: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Feature Engineering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Modelling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Prediction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A80244-0D89-F6D2-CE7B-7FB99B410AB1}"/>
              </a:ext>
            </a:extLst>
          </p:cNvPr>
          <p:cNvSpPr/>
          <p:nvPr/>
        </p:nvSpPr>
        <p:spPr>
          <a:xfrm>
            <a:off x="8762665" y="4096786"/>
            <a:ext cx="1692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STEP 5: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Conclusions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D957-3FF1-CD2F-63A1-6F2BC99F8D50}"/>
              </a:ext>
            </a:extLst>
          </p:cNvPr>
          <p:cNvSpPr/>
          <p:nvPr/>
        </p:nvSpPr>
        <p:spPr>
          <a:xfrm>
            <a:off x="10483998" y="4558451"/>
            <a:ext cx="1692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STEP 6: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0EF58D-9F30-6B14-0D12-4F2B74891D1A}"/>
              </a:ext>
            </a:extLst>
          </p:cNvPr>
          <p:cNvSpPr txBox="1"/>
          <p:nvPr/>
        </p:nvSpPr>
        <p:spPr>
          <a:xfrm>
            <a:off x="3598666" y="3305901"/>
            <a:ext cx="16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17 Jul: </a:t>
            </a:r>
          </a:p>
          <a:p>
            <a:pPr marL="177800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Analysis Plan / Data Finalization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F95230-0740-39F6-0802-86327B9ADBE7}"/>
              </a:ext>
            </a:extLst>
          </p:cNvPr>
          <p:cNvSpPr txBox="1"/>
          <p:nvPr/>
        </p:nvSpPr>
        <p:spPr>
          <a:xfrm>
            <a:off x="5319998" y="4138350"/>
            <a:ext cx="16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24 Jul:</a:t>
            </a:r>
          </a:p>
          <a:p>
            <a:pPr marL="177800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Data Exploration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529289-0F17-8CD3-B6D6-BF72BC370E24}"/>
              </a:ext>
            </a:extLst>
          </p:cNvPr>
          <p:cNvSpPr txBox="1"/>
          <p:nvPr/>
        </p:nvSpPr>
        <p:spPr>
          <a:xfrm>
            <a:off x="10483998" y="5066623"/>
            <a:ext cx="1692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13 Aug:</a:t>
            </a:r>
          </a:p>
          <a:p>
            <a:pPr marL="177800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Peer feedback</a:t>
            </a:r>
          </a:p>
          <a:p>
            <a:pPr marL="177800"/>
            <a:endParaRPr lang="en-US" sz="11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14 – 16 Aug:</a:t>
            </a:r>
          </a:p>
          <a:p>
            <a:pPr marL="177800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Documentation and </a:t>
            </a:r>
          </a:p>
          <a:p>
            <a:pPr marL="182563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Presentation</a:t>
            </a:r>
          </a:p>
          <a:p>
            <a:pPr marL="182563"/>
            <a:endParaRPr lang="en-US" sz="11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18 Aug:</a:t>
            </a:r>
          </a:p>
          <a:p>
            <a:pPr marL="182563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Portfolio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A62708-4457-8AF8-F2D2-B480020E9F0E}"/>
              </a:ext>
            </a:extLst>
          </p:cNvPr>
          <p:cNvSpPr txBox="1"/>
          <p:nvPr/>
        </p:nvSpPr>
        <p:spPr>
          <a:xfrm>
            <a:off x="8762665" y="4619101"/>
            <a:ext cx="16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7 Aug:</a:t>
            </a:r>
          </a:p>
          <a:p>
            <a:pPr marL="177800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Modeling</a:t>
            </a:r>
          </a:p>
          <a:p>
            <a:pPr marL="177800"/>
            <a:endParaRPr lang="en-US" sz="11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12 Aug:</a:t>
            </a:r>
          </a:p>
          <a:p>
            <a:pPr marL="177800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Governance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FB76F6-43E3-D2B4-C149-9090C97A624C}"/>
              </a:ext>
            </a:extLst>
          </p:cNvPr>
          <p:cNvSpPr/>
          <p:nvPr/>
        </p:nvSpPr>
        <p:spPr>
          <a:xfrm>
            <a:off x="155919" y="5835486"/>
            <a:ext cx="1692000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Project Milestones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86F927-117E-4226-B82E-EDBAEF1AED21}"/>
              </a:ext>
            </a:extLst>
          </p:cNvPr>
          <p:cNvSpPr/>
          <p:nvPr/>
        </p:nvSpPr>
        <p:spPr>
          <a:xfrm>
            <a:off x="155919" y="6159307"/>
            <a:ext cx="16920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Assignments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2CA8E0-A1BF-B780-7228-0284A39B1393}"/>
              </a:ext>
            </a:extLst>
          </p:cNvPr>
          <p:cNvSpPr/>
          <p:nvPr/>
        </p:nvSpPr>
        <p:spPr>
          <a:xfrm>
            <a:off x="155919" y="5480887"/>
            <a:ext cx="1692000" cy="30777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340467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49FE-54DC-8167-F1B1-E2F22E0C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2" y="245326"/>
            <a:ext cx="10515600" cy="664538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Data gathering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692AB6-912C-6BB7-C788-114333149139}"/>
              </a:ext>
            </a:extLst>
          </p:cNvPr>
          <p:cNvSpPr/>
          <p:nvPr/>
        </p:nvSpPr>
        <p:spPr>
          <a:xfrm>
            <a:off x="291426" y="2529000"/>
            <a:ext cx="1692000" cy="18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STEP 1: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Retrieve team’s links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5A1BF-09E8-78C5-6D34-9D688DDF2A69}"/>
              </a:ext>
            </a:extLst>
          </p:cNvPr>
          <p:cNvSpPr/>
          <p:nvPr/>
        </p:nvSpPr>
        <p:spPr>
          <a:xfrm>
            <a:off x="2274858" y="2529000"/>
            <a:ext cx="1692000" cy="18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STEP 2: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Retrieve player’s name and market 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95E819-49CA-B831-F2E0-3E5E3A934016}"/>
              </a:ext>
            </a:extLst>
          </p:cNvPr>
          <p:cNvSpPr/>
          <p:nvPr/>
        </p:nvSpPr>
        <p:spPr>
          <a:xfrm>
            <a:off x="4258287" y="2529000"/>
            <a:ext cx="1692000" cy="18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STEP 3: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Get players main facts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74D9A0-24E6-CC14-F3F0-F7C70475228D}"/>
              </a:ext>
            </a:extLst>
          </p:cNvPr>
          <p:cNvSpPr/>
          <p:nvPr/>
        </p:nvSpPr>
        <p:spPr>
          <a:xfrm>
            <a:off x="6241716" y="2529000"/>
            <a:ext cx="1692000" cy="18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STEP 4: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Get player season statistics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3FF31-C81C-ACB2-4369-3495384F0E8B}"/>
              </a:ext>
            </a:extLst>
          </p:cNvPr>
          <p:cNvSpPr/>
          <p:nvPr/>
        </p:nvSpPr>
        <p:spPr>
          <a:xfrm>
            <a:off x="8225145" y="2529000"/>
            <a:ext cx="1692000" cy="18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STEP 5: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Aggregate player season statistics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88BC89-B889-2064-77BF-6F52A3E80DA6}"/>
              </a:ext>
            </a:extLst>
          </p:cNvPr>
          <p:cNvSpPr/>
          <p:nvPr/>
        </p:nvSpPr>
        <p:spPr>
          <a:xfrm>
            <a:off x="10208574" y="2529000"/>
            <a:ext cx="1692000" cy="18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STEP 6: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Generate raw dataset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84B1595-71D6-2C00-42A4-36BEEE0566DC}"/>
              </a:ext>
            </a:extLst>
          </p:cNvPr>
          <p:cNvSpPr/>
          <p:nvPr/>
        </p:nvSpPr>
        <p:spPr>
          <a:xfrm>
            <a:off x="1983429" y="3333750"/>
            <a:ext cx="291426" cy="19050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5787469-22C1-CE80-CF63-E2C5DD315CF6}"/>
              </a:ext>
            </a:extLst>
          </p:cNvPr>
          <p:cNvSpPr/>
          <p:nvPr/>
        </p:nvSpPr>
        <p:spPr>
          <a:xfrm>
            <a:off x="3966861" y="3333750"/>
            <a:ext cx="291426" cy="19050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4C45A88-9E52-AD1D-B7BB-1136FC519B3E}"/>
              </a:ext>
            </a:extLst>
          </p:cNvPr>
          <p:cNvSpPr/>
          <p:nvPr/>
        </p:nvSpPr>
        <p:spPr>
          <a:xfrm>
            <a:off x="5950287" y="3333750"/>
            <a:ext cx="291426" cy="19050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8A00AE5-CB7C-3671-A4EE-E79BDC4576F7}"/>
              </a:ext>
            </a:extLst>
          </p:cNvPr>
          <p:cNvSpPr/>
          <p:nvPr/>
        </p:nvSpPr>
        <p:spPr>
          <a:xfrm>
            <a:off x="7933713" y="3333750"/>
            <a:ext cx="291426" cy="19050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9B8849E-CC78-EE18-2F01-F8778818B3D7}"/>
              </a:ext>
            </a:extLst>
          </p:cNvPr>
          <p:cNvSpPr/>
          <p:nvPr/>
        </p:nvSpPr>
        <p:spPr>
          <a:xfrm>
            <a:off x="9924876" y="3333750"/>
            <a:ext cx="291426" cy="19050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BEE22D-C3C6-7556-6839-ABFE3354EBEB}"/>
              </a:ext>
            </a:extLst>
          </p:cNvPr>
          <p:cNvSpPr txBox="1"/>
          <p:nvPr/>
        </p:nvSpPr>
        <p:spPr>
          <a:xfrm>
            <a:off x="291426" y="4325580"/>
            <a:ext cx="139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Python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8985CE-1304-8D10-D873-77A5D97EA663}"/>
              </a:ext>
            </a:extLst>
          </p:cNvPr>
          <p:cNvSpPr txBox="1"/>
          <p:nvPr/>
        </p:nvSpPr>
        <p:spPr>
          <a:xfrm>
            <a:off x="2274858" y="4325580"/>
            <a:ext cx="139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Python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E3929F-0B70-CE54-505A-7520C5FBB5F4}"/>
              </a:ext>
            </a:extLst>
          </p:cNvPr>
          <p:cNvSpPr txBox="1"/>
          <p:nvPr/>
        </p:nvSpPr>
        <p:spPr>
          <a:xfrm>
            <a:off x="8225145" y="4325580"/>
            <a:ext cx="139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Python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DE63DC-5FD5-2AAB-E1F0-8C95DC603F5E}"/>
              </a:ext>
            </a:extLst>
          </p:cNvPr>
          <p:cNvSpPr txBox="1"/>
          <p:nvPr/>
        </p:nvSpPr>
        <p:spPr>
          <a:xfrm>
            <a:off x="10208574" y="4325580"/>
            <a:ext cx="139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Python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549E86-5228-AD43-2076-6B9B2920634A}"/>
              </a:ext>
            </a:extLst>
          </p:cNvPr>
          <p:cNvSpPr txBox="1"/>
          <p:nvPr/>
        </p:nvSpPr>
        <p:spPr>
          <a:xfrm>
            <a:off x="4258287" y="4325580"/>
            <a:ext cx="139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8D2EB1-0406-928C-C73B-E2EEB2B51B0B}"/>
              </a:ext>
            </a:extLst>
          </p:cNvPr>
          <p:cNvSpPr txBox="1"/>
          <p:nvPr/>
        </p:nvSpPr>
        <p:spPr>
          <a:xfrm>
            <a:off x="6241716" y="4325580"/>
            <a:ext cx="139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3614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161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Football Player Market Value Prediction</vt:lpstr>
      <vt:lpstr>Capstone Roadmap</vt:lpstr>
      <vt:lpstr>Data gathering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Edu Munoz Quintasi</dc:creator>
  <cp:lastModifiedBy>Marcos Edu Munoz Quintasi</cp:lastModifiedBy>
  <cp:revision>3</cp:revision>
  <dcterms:created xsi:type="dcterms:W3CDTF">2023-07-17T03:23:26Z</dcterms:created>
  <dcterms:modified xsi:type="dcterms:W3CDTF">2023-07-18T16:34:57Z</dcterms:modified>
</cp:coreProperties>
</file>