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50"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5992F81-164B-4473-A6D1-205F084C4D2C}" type="datetimeFigureOut">
              <a:rPr lang="en-IN" smtClean="0"/>
              <a:t>31-03-2016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376D70C-68ED-4A53-ABC5-7CB2B4DE8BF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992F81-164B-4473-A6D1-205F084C4D2C}"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76D70C-68ED-4A53-ABC5-7CB2B4DE8BF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992F81-164B-4473-A6D1-205F084C4D2C}"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76D70C-68ED-4A53-ABC5-7CB2B4DE8BF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992F81-164B-4473-A6D1-205F084C4D2C}"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76D70C-68ED-4A53-ABC5-7CB2B4DE8BF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992F81-164B-4473-A6D1-205F084C4D2C}"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76D70C-68ED-4A53-ABC5-7CB2B4DE8BF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992F81-164B-4473-A6D1-205F084C4D2C}"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76D70C-68ED-4A53-ABC5-7CB2B4DE8BF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5992F81-164B-4473-A6D1-205F084C4D2C}" type="datetimeFigureOut">
              <a:rPr lang="en-IN" smtClean="0"/>
              <a:t>31-03-2016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76D70C-68ED-4A53-ABC5-7CB2B4DE8BF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992F81-164B-4473-A6D1-205F084C4D2C}" type="datetimeFigureOut">
              <a:rPr lang="en-IN" smtClean="0"/>
              <a:t>31-03-2016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76D70C-68ED-4A53-ABC5-7CB2B4DE8BF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92F81-164B-4473-A6D1-205F084C4D2C}" type="datetimeFigureOut">
              <a:rPr lang="en-IN" smtClean="0"/>
              <a:t>31-03-2016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76D70C-68ED-4A53-ABC5-7CB2B4DE8BF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992F81-164B-4473-A6D1-205F084C4D2C}"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76D70C-68ED-4A53-ABC5-7CB2B4DE8BF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992F81-164B-4473-A6D1-205F084C4D2C}"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376D70C-68ED-4A53-ABC5-7CB2B4DE8BFF}"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5992F81-164B-4473-A6D1-205F084C4D2C}" type="datetimeFigureOut">
              <a:rPr lang="en-IN" smtClean="0"/>
              <a:t>31-03-2016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376D70C-68ED-4A53-ABC5-7CB2B4DE8BFF}"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67744" y="2967335"/>
            <a:ext cx="5184576" cy="923330"/>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r>
              <a:rPr lang="en-US"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GIVE HELP</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extLst>
      <p:ext uri="{BB962C8B-B14F-4D97-AF65-F5344CB8AC3E}">
        <p14:creationId xmlns:p14="http://schemas.microsoft.com/office/powerpoint/2010/main" val="1315934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816" y="4653136"/>
            <a:ext cx="8305800" cy="1143000"/>
          </a:xfrm>
        </p:spPr>
        <p:txBody>
          <a:bodyPr/>
          <a:lstStyle/>
          <a:p>
            <a:r>
              <a:rPr lang="en-IN" dirty="0" smtClean="0">
                <a:solidFill>
                  <a:schemeClr val="accent5">
                    <a:lumMod val="75000"/>
                  </a:schemeClr>
                </a:solidFill>
                <a:latin typeface="Engravers MT" pitchFamily="18" charset="0"/>
              </a:rPr>
              <a:t>THANK YOU</a:t>
            </a:r>
            <a:endParaRPr lang="en-IN" dirty="0">
              <a:solidFill>
                <a:schemeClr val="accent5">
                  <a:lumMod val="75000"/>
                </a:schemeClr>
              </a:solidFill>
              <a:latin typeface="Engravers MT" pitchFamily="18" charset="0"/>
            </a:endParaRPr>
          </a:p>
        </p:txBody>
      </p:sp>
    </p:spTree>
    <p:extLst>
      <p:ext uri="{BB962C8B-B14F-4D97-AF65-F5344CB8AC3E}">
        <p14:creationId xmlns:p14="http://schemas.microsoft.com/office/powerpoint/2010/main" val="3441293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2204864"/>
            <a:ext cx="6491064" cy="1143000"/>
          </a:xfrm>
        </p:spPr>
        <p:txBody>
          <a:bodyPr/>
          <a:lstStyle/>
          <a:p>
            <a:r>
              <a:rPr lang="en-IN" dirty="0" smtClean="0">
                <a:solidFill>
                  <a:srgbClr val="00B050"/>
                </a:solidFill>
              </a:rPr>
              <a:t>REAL HEROS</a:t>
            </a:r>
            <a:endParaRPr lang="en-IN" dirty="0">
              <a:solidFill>
                <a:srgbClr val="00B050"/>
              </a:solidFill>
            </a:endParaRPr>
          </a:p>
        </p:txBody>
      </p:sp>
      <p:sp>
        <p:nvSpPr>
          <p:cNvPr id="3" name="Content Placeholder 2"/>
          <p:cNvSpPr>
            <a:spLocks noGrp="1"/>
          </p:cNvSpPr>
          <p:nvPr>
            <p:ph idx="1"/>
          </p:nvPr>
        </p:nvSpPr>
        <p:spPr/>
        <p:txBody>
          <a:bodyPr>
            <a:normAutofit/>
          </a:bodyPr>
          <a:lstStyle/>
          <a:p>
            <a:endParaRPr lang="en-IN" sz="1600" dirty="0" smtClean="0"/>
          </a:p>
          <a:p>
            <a:endParaRPr lang="en-IN" sz="1600" dirty="0" smtClean="0"/>
          </a:p>
          <a:p>
            <a:pPr marL="0" indent="0">
              <a:buNone/>
            </a:pPr>
            <a:r>
              <a:rPr lang="en-IN" sz="1600" dirty="0" smtClean="0"/>
              <a:t>                 </a:t>
            </a:r>
            <a:endParaRPr lang="en-IN" sz="1600" dirty="0" smtClean="0"/>
          </a:p>
          <a:p>
            <a:endParaRPr lang="en-IN" sz="1600" dirty="0"/>
          </a:p>
          <a:p>
            <a:endParaRPr lang="en-IN" sz="1600" dirty="0" smtClean="0"/>
          </a:p>
          <a:p>
            <a:endParaRPr lang="en-IN" sz="1600" dirty="0"/>
          </a:p>
          <a:p>
            <a:endParaRPr lang="en-IN" sz="1600" dirty="0" smtClean="0"/>
          </a:p>
          <a:p>
            <a:endParaRPr lang="en-IN" sz="1600" dirty="0"/>
          </a:p>
          <a:p>
            <a:pPr marL="0" indent="0">
              <a:buNone/>
            </a:pPr>
            <a:r>
              <a:rPr lang="en-IN" sz="2400" dirty="0" smtClean="0"/>
              <a:t>                                                                             </a:t>
            </a:r>
            <a:r>
              <a:rPr lang="en-IN" sz="2400" dirty="0" smtClean="0"/>
              <a:t>      </a:t>
            </a:r>
          </a:p>
          <a:p>
            <a:pPr marL="0" indent="0">
              <a:buNone/>
            </a:pPr>
            <a:r>
              <a:rPr lang="en-IN" sz="2400" dirty="0"/>
              <a:t> </a:t>
            </a:r>
            <a:r>
              <a:rPr lang="en-IN" sz="2400" dirty="0" smtClean="0"/>
              <a:t>                                                                              </a:t>
            </a:r>
            <a:r>
              <a:rPr lang="en-IN" sz="2400" dirty="0" smtClean="0"/>
              <a:t> </a:t>
            </a:r>
            <a:r>
              <a:rPr lang="en-IN" sz="2400" dirty="0" smtClean="0"/>
              <a:t>BY                                                   </a:t>
            </a:r>
            <a:r>
              <a:rPr lang="en-IN" sz="1600" dirty="0" smtClean="0"/>
              <a:t>             </a:t>
            </a:r>
          </a:p>
          <a:p>
            <a:pPr marL="0" indent="0">
              <a:buNone/>
            </a:pPr>
            <a:r>
              <a:rPr lang="en-IN" sz="1600" dirty="0" smtClean="0"/>
              <a:t>                                                                                                                                   </a:t>
            </a:r>
            <a:r>
              <a:rPr lang="en-IN" sz="1600" dirty="0" smtClean="0"/>
              <a:t>                              						     S.GOVARDHAN </a:t>
            </a:r>
            <a:r>
              <a:rPr lang="en-IN" sz="1600" dirty="0" smtClean="0"/>
              <a:t>REDDY</a:t>
            </a:r>
          </a:p>
          <a:p>
            <a:pPr marL="0" indent="0">
              <a:buNone/>
            </a:pPr>
            <a:r>
              <a:rPr lang="en-IN" sz="1600" dirty="0"/>
              <a:t> </a:t>
            </a:r>
            <a:r>
              <a:rPr lang="en-IN" sz="1600" dirty="0" smtClean="0"/>
              <a:t>                                                                                                                 </a:t>
            </a:r>
            <a:r>
              <a:rPr lang="en-IN" sz="1600" dirty="0" smtClean="0"/>
              <a:t>P.DINAKAR</a:t>
            </a:r>
            <a:endParaRPr lang="en-IN" sz="1600" dirty="0" smtClean="0"/>
          </a:p>
          <a:p>
            <a:pPr marL="0" indent="0">
              <a:buNone/>
            </a:pPr>
            <a:r>
              <a:rPr lang="en-IN" sz="1600" dirty="0"/>
              <a:t> </a:t>
            </a:r>
            <a:r>
              <a:rPr lang="en-IN" sz="1600" dirty="0" smtClean="0"/>
              <a:t>                                                                                                                 </a:t>
            </a:r>
            <a:r>
              <a:rPr lang="en-IN" sz="1600" dirty="0" smtClean="0"/>
              <a:t>P.JAGADEESH</a:t>
            </a:r>
            <a:endParaRPr lang="en-IN" sz="1600" dirty="0"/>
          </a:p>
        </p:txBody>
      </p:sp>
    </p:spTree>
    <p:extLst>
      <p:ext uri="{BB962C8B-B14F-4D97-AF65-F5344CB8AC3E}">
        <p14:creationId xmlns:p14="http://schemas.microsoft.com/office/powerpoint/2010/main" val="1130404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C:\Users\Administrator\Desktop\422-1\Capture1.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142379"/>
            <a:ext cx="8229600" cy="3975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091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507475"/>
            <a:ext cx="8229600" cy="324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729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332656"/>
            <a:ext cx="4978896" cy="1143000"/>
          </a:xfrm>
        </p:spPr>
        <p:txBody>
          <a:bodyPr>
            <a:normAutofit/>
          </a:bodyPr>
          <a:lstStyle/>
          <a:p>
            <a:r>
              <a:rPr lang="en-IN" sz="3600" dirty="0" smtClean="0"/>
              <a:t>    </a:t>
            </a:r>
            <a:r>
              <a:rPr lang="en-IN" sz="3600" dirty="0" smtClean="0">
                <a:latin typeface="Algerian" pitchFamily="82" charset="0"/>
              </a:rPr>
              <a:t>CHILD </a:t>
            </a:r>
            <a:r>
              <a:rPr lang="en-IN" sz="3600" dirty="0" smtClean="0">
                <a:latin typeface="Algerian" pitchFamily="82" charset="0"/>
              </a:rPr>
              <a:t>CARE </a:t>
            </a:r>
            <a:r>
              <a:rPr lang="en-IN" sz="3600" dirty="0" smtClean="0">
                <a:latin typeface="Algerian" pitchFamily="82" charset="0"/>
              </a:rPr>
              <a:t>CENTER   </a:t>
            </a:r>
            <a:endParaRPr lang="en-IN" sz="3600" dirty="0">
              <a:latin typeface="Algerian" pitchFamily="82" charset="0"/>
            </a:endParaRPr>
          </a:p>
        </p:txBody>
      </p:sp>
      <p:sp>
        <p:nvSpPr>
          <p:cNvPr id="3" name="Content Placeholder 2"/>
          <p:cNvSpPr>
            <a:spLocks noGrp="1"/>
          </p:cNvSpPr>
          <p:nvPr>
            <p:ph idx="1"/>
          </p:nvPr>
        </p:nvSpPr>
        <p:spPr/>
        <p:txBody>
          <a:bodyPr>
            <a:normAutofit fontScale="70000" lnSpcReduction="20000"/>
          </a:bodyPr>
          <a:lstStyle/>
          <a:p>
            <a:pPr algn="just"/>
            <a:r>
              <a:rPr lang="en-IN" dirty="0"/>
              <a:t>Child care or childcare, child minding, </a:t>
            </a:r>
            <a:r>
              <a:rPr lang="en-IN" dirty="0" err="1"/>
              <a:t>daycare</a:t>
            </a:r>
            <a:r>
              <a:rPr lang="en-IN" dirty="0"/>
              <a:t>, or preschool is the caring for and supervision of a child or children, usually from age six weeks to age thirteen. Child care is the action or skill of looking after children by a day-care </a:t>
            </a:r>
            <a:r>
              <a:rPr lang="en-IN" dirty="0" err="1"/>
              <a:t>center</a:t>
            </a:r>
            <a:r>
              <a:rPr lang="en-IN" dirty="0"/>
              <a:t>, babysitter, or other providers. Child care is a broad topic covering a wide spectrum of contexts, activities, social and cultural conventions, and institutions. The majority of child care institutions that are available require that child care providers have extensive training in first aid and are CPR certified. In addition, background checks, drug testing at all </a:t>
            </a:r>
            <a:r>
              <a:rPr lang="en-IN" dirty="0" err="1"/>
              <a:t>centers</a:t>
            </a:r>
            <a:r>
              <a:rPr lang="en-IN" dirty="0"/>
              <a:t>, and reference verification are normally a requirement. Child care can cost up to $15,000 for one year in the United States. The average annual cost of full-time care for an infant in </a:t>
            </a:r>
            <a:r>
              <a:rPr lang="en-IN" dirty="0" err="1"/>
              <a:t>center</a:t>
            </a:r>
            <a:r>
              <a:rPr lang="en-IN" dirty="0"/>
              <a:t>-based care ranges from $4,863 in Mississippi to $16,430 in Massachusetts.[1] Early child care is a very important and often overlooked component of child development. Child care providers are our children's first teachers, and therefore play an integral role in our systems of early childhood education. Quality care from a young age can have a huge impact on the future successes of children</a:t>
            </a:r>
            <a:endParaRPr lang="en-IN" dirty="0"/>
          </a:p>
        </p:txBody>
      </p:sp>
    </p:spTree>
    <p:extLst>
      <p:ext uri="{BB962C8B-B14F-4D97-AF65-F5344CB8AC3E}">
        <p14:creationId xmlns:p14="http://schemas.microsoft.com/office/powerpoint/2010/main" val="4104891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8720" y="548680"/>
            <a:ext cx="8229600" cy="1143000"/>
          </a:xfrm>
        </p:spPr>
        <p:txBody>
          <a:bodyPr>
            <a:normAutofit fontScale="90000"/>
          </a:bodyPr>
          <a:lstStyle/>
          <a:p>
            <a:r>
              <a:rPr lang="en-IN" b="1" dirty="0" smtClean="0"/>
              <a:t>                </a:t>
            </a:r>
            <a:br>
              <a:rPr lang="en-IN" b="1" dirty="0" smtClean="0"/>
            </a:br>
            <a:r>
              <a:rPr lang="en-IN" b="1" dirty="0"/>
              <a:t> </a:t>
            </a:r>
            <a:r>
              <a:rPr lang="en-IN" b="1" dirty="0" smtClean="0"/>
              <a:t>               Educate </a:t>
            </a:r>
            <a:r>
              <a:rPr lang="en-IN" b="1" dirty="0"/>
              <a:t>Children</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a:t>For many of the orphans and vulnerable children in third world countries, education is the only means for pulling them out of poverty. Yet for too many of them, obtaining an education is an elusive goal. Even though many governments provide free education through the public schools, many children, and especially orphans, cannot afford to buy the required school uniform, shoes, books and supplies so they can attend. The Education for Orphans project works to find sponsors who will provide the school fees and other expenses for children who live in some of the poorest countries in the world, giving them the opportunity to lift themselves out of poverty through their own efforts.</a:t>
            </a:r>
          </a:p>
          <a:p>
            <a:pPr algn="just"/>
            <a:r>
              <a:rPr lang="en-IN" dirty="0"/>
              <a:t>For just $30 per year you can pay for the fees and other expenses so a child in a third world country can attend school for an entire year</a:t>
            </a:r>
            <a:r>
              <a:rPr lang="en-IN" dirty="0" smtClean="0"/>
              <a:t>.</a:t>
            </a:r>
            <a:endParaRPr lang="en-IN" dirty="0"/>
          </a:p>
          <a:p>
            <a:endParaRPr lang="en-IN" dirty="0"/>
          </a:p>
        </p:txBody>
      </p:sp>
    </p:spTree>
    <p:extLst>
      <p:ext uri="{BB962C8B-B14F-4D97-AF65-F5344CB8AC3E}">
        <p14:creationId xmlns:p14="http://schemas.microsoft.com/office/powerpoint/2010/main" val="2468435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Physical </a:t>
            </a:r>
            <a:r>
              <a:rPr lang="en-IN" b="1" dirty="0"/>
              <a:t>Growth</a:t>
            </a:r>
            <a:br>
              <a:rPr lang="en-IN" b="1" dirty="0"/>
            </a:br>
            <a:r>
              <a:rPr lang="en-IN" b="1" dirty="0" smtClean="0"/>
              <a:t> </a:t>
            </a:r>
            <a:endParaRPr lang="en-IN" dirty="0"/>
          </a:p>
        </p:txBody>
      </p:sp>
      <p:sp>
        <p:nvSpPr>
          <p:cNvPr id="3" name="Content Placeholder 2"/>
          <p:cNvSpPr>
            <a:spLocks noGrp="1"/>
          </p:cNvSpPr>
          <p:nvPr>
            <p:ph idx="1"/>
          </p:nvPr>
        </p:nvSpPr>
        <p:spPr>
          <a:xfrm>
            <a:off x="457200" y="1935480"/>
            <a:ext cx="8229600" cy="5309944"/>
          </a:xfrm>
        </p:spPr>
        <p:txBody>
          <a:bodyPr>
            <a:normAutofit fontScale="70000" lnSpcReduction="20000"/>
          </a:bodyPr>
          <a:lstStyle/>
          <a:p>
            <a:r>
              <a:rPr lang="en-IN" dirty="0"/>
              <a:t>Child development refers to the biological, psychological and emotional changes that occur in human beings between birth and the end of adolescence, as the individual progresses from dependency to increasing autonomy. It is a continuous process with a predictable sequence yet having a unique course for every child. It does not progress at the same rate and each stage is affected by the preceding types of development. Because these developmental changes may be strongly influenced by genetic factors and events during prenatal life, genetics and prenatal development are usually included as part of the study of child development. Related terms include developmental psychology, referring to development throughout the lifespan, and </a:t>
            </a:r>
            <a:r>
              <a:rPr lang="en-IN" dirty="0" err="1"/>
              <a:t>pediatrics</a:t>
            </a:r>
            <a:r>
              <a:rPr lang="en-IN" dirty="0"/>
              <a:t>, the branch of medicine relating to the care of children. Developmental change may occur as a result of genetically-controlled processes known as maturation,[1] or as a result of environmental factors and learning, but most commonly involves an interaction between the two. It may also occur as a result of human nature and our ability to learn from our environment.</a:t>
            </a:r>
          </a:p>
          <a:p>
            <a:endParaRPr lang="en-IN" dirty="0"/>
          </a:p>
          <a:p>
            <a:r>
              <a:rPr lang="en-IN" dirty="0"/>
              <a:t>There are various definitions of periods in a child's development, since each period is a continuum with individual differences regarding start and ending.</a:t>
            </a:r>
          </a:p>
          <a:p>
            <a:endParaRPr lang="en-IN" dirty="0"/>
          </a:p>
        </p:txBody>
      </p:sp>
    </p:spTree>
    <p:extLst>
      <p:ext uri="{BB962C8B-B14F-4D97-AF65-F5344CB8AC3E}">
        <p14:creationId xmlns:p14="http://schemas.microsoft.com/office/powerpoint/2010/main" val="539665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Some age-related development periods and examples of defined intervals are: </a:t>
            </a:r>
            <a:r>
              <a:rPr lang="en-IN" dirty="0" err="1"/>
              <a:t>newborn</a:t>
            </a:r>
            <a:r>
              <a:rPr lang="en-IN" dirty="0"/>
              <a:t> (ages 0–4 weeks); infant (ages 4 weeks – 1 year); toddler (ages 1–3 years); </a:t>
            </a:r>
            <a:r>
              <a:rPr lang="en-IN" dirty="0" err="1"/>
              <a:t>preschooler</a:t>
            </a:r>
            <a:r>
              <a:rPr lang="en-IN" dirty="0"/>
              <a:t> (ages 4–6 years); school-aged child (ages 6–13 years); adolescent (ages 13–19).[2] However, organizations like Zero to Three and the World Association for Infant Mental Health use the term infant as a broad category, including children from birth to age 3.[citation needed]</a:t>
            </a:r>
          </a:p>
          <a:p>
            <a:endParaRPr lang="en-IN" dirty="0"/>
          </a:p>
          <a:p>
            <a:r>
              <a:rPr lang="en-IN" dirty="0"/>
              <a:t>Promoting child development through parental training, among other factors, promotes excellent rates of child development.[3] Parents play a large role in a child's life, socialization, and development. Having multiple parents can add stability to the child's life and therefore encourage healthy development.[4] Another influential factor in a child's development is the quality of their care. Child care programs present a critical opportunity for the promotion of child development.</a:t>
            </a:r>
          </a:p>
          <a:p>
            <a:endParaRPr lang="en-IN" dirty="0"/>
          </a:p>
          <a:p>
            <a:r>
              <a:rPr lang="en-IN" dirty="0"/>
              <a:t>The optimal development of children is considered vital to society and so it is important to understand the social, cognitive, emotional, and educational development of children. Increased research and interest in this field has resulted in new theories and strategies, with specific regard to practice that promotes development within the school system. In addition there are also some theories that seek to describe a sequence of states that compose child development.</a:t>
            </a:r>
          </a:p>
          <a:p>
            <a:endParaRPr lang="en-IN" dirty="0"/>
          </a:p>
        </p:txBody>
      </p:sp>
    </p:spTree>
    <p:extLst>
      <p:ext uri="{BB962C8B-B14F-4D97-AF65-F5344CB8AC3E}">
        <p14:creationId xmlns:p14="http://schemas.microsoft.com/office/powerpoint/2010/main" val="2179781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CONTACT US</a:t>
            </a:r>
            <a:br>
              <a:rPr lang="en-IN" b="1" dirty="0"/>
            </a:br>
            <a:endParaRPr lang="en-IN" dirty="0"/>
          </a:p>
        </p:txBody>
      </p:sp>
      <p:sp>
        <p:nvSpPr>
          <p:cNvPr id="3" name="Content Placeholder 2"/>
          <p:cNvSpPr>
            <a:spLocks noGrp="1"/>
          </p:cNvSpPr>
          <p:nvPr>
            <p:ph idx="4294967295"/>
          </p:nvPr>
        </p:nvSpPr>
        <p:spPr>
          <a:xfrm>
            <a:off x="0" y="1935163"/>
            <a:ext cx="8229600" cy="4389437"/>
          </a:xfrm>
        </p:spPr>
        <p:txBody>
          <a:bodyPr/>
          <a:lstStyle/>
          <a:p>
            <a:r>
              <a:rPr lang="en-IN" b="1" dirty="0"/>
              <a:t>OUR LOCATION </a:t>
            </a:r>
          </a:p>
          <a:p>
            <a:r>
              <a:rPr lang="en-IN" dirty="0" err="1"/>
              <a:t>Lorem</a:t>
            </a:r>
            <a:r>
              <a:rPr lang="en-IN" dirty="0"/>
              <a:t> </a:t>
            </a:r>
            <a:r>
              <a:rPr lang="en-IN" dirty="0" err="1"/>
              <a:t>ipsum</a:t>
            </a:r>
            <a:r>
              <a:rPr lang="en-IN" dirty="0"/>
              <a:t> </a:t>
            </a:r>
            <a:r>
              <a:rPr lang="en-IN" dirty="0" err="1"/>
              <a:t>dolor</a:t>
            </a:r>
            <a:r>
              <a:rPr lang="en-IN" dirty="0"/>
              <a:t> sit </a:t>
            </a:r>
            <a:r>
              <a:rPr lang="en-IN" dirty="0" err="1"/>
              <a:t>amet</a:t>
            </a:r>
            <a:r>
              <a:rPr lang="en-IN" dirty="0"/>
              <a:t>, </a:t>
            </a:r>
            <a:r>
              <a:rPr lang="en-IN" dirty="0" err="1"/>
              <a:t>Lorem</a:t>
            </a:r>
            <a:r>
              <a:rPr lang="en-IN" dirty="0"/>
              <a:t> </a:t>
            </a:r>
            <a:r>
              <a:rPr lang="en-IN" dirty="0" err="1"/>
              <a:t>ipsum</a:t>
            </a:r>
            <a:r>
              <a:rPr lang="en-IN" dirty="0"/>
              <a:t> </a:t>
            </a:r>
            <a:r>
              <a:rPr lang="en-IN" dirty="0" err="1"/>
              <a:t>dolor</a:t>
            </a:r>
            <a:r>
              <a:rPr lang="en-IN" dirty="0"/>
              <a:t> sit </a:t>
            </a:r>
            <a:r>
              <a:rPr lang="en-IN" dirty="0" err="1"/>
              <a:t>amet</a:t>
            </a:r>
            <a:r>
              <a:rPr lang="en-IN" dirty="0"/>
              <a:t>, </a:t>
            </a:r>
            <a:r>
              <a:rPr lang="en-IN" dirty="0" err="1"/>
              <a:t>consectetur</a:t>
            </a:r>
            <a:r>
              <a:rPr lang="en-IN" dirty="0"/>
              <a:t> </a:t>
            </a:r>
            <a:r>
              <a:rPr lang="en-IN" dirty="0" err="1"/>
              <a:t>adipiscing</a:t>
            </a:r>
            <a:r>
              <a:rPr lang="en-IN" dirty="0"/>
              <a:t> </a:t>
            </a:r>
            <a:r>
              <a:rPr lang="en-IN" dirty="0" err="1"/>
              <a:t>elit</a:t>
            </a:r>
            <a:r>
              <a:rPr lang="en-IN" dirty="0"/>
              <a:t>. </a:t>
            </a:r>
          </a:p>
          <a:p>
            <a:r>
              <a:rPr lang="en-IN" b="1" dirty="0"/>
              <a:t>ADDRESS :</a:t>
            </a:r>
            <a:r>
              <a:rPr lang="en-IN" dirty="0"/>
              <a:t> 2234/908, </a:t>
            </a:r>
            <a:r>
              <a:rPr lang="en-IN" dirty="0" err="1"/>
              <a:t>Newyork</a:t>
            </a:r>
            <a:r>
              <a:rPr lang="en-IN" dirty="0"/>
              <a:t> City , USA - 002309</a:t>
            </a:r>
          </a:p>
        </p:txBody>
      </p:sp>
    </p:spTree>
    <p:extLst>
      <p:ext uri="{BB962C8B-B14F-4D97-AF65-F5344CB8AC3E}">
        <p14:creationId xmlns:p14="http://schemas.microsoft.com/office/powerpoint/2010/main" val="21408755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TotalTime>
  <Words>884</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PowerPoint Presentation</vt:lpstr>
      <vt:lpstr>REAL HEROS</vt:lpstr>
      <vt:lpstr>PowerPoint Presentation</vt:lpstr>
      <vt:lpstr>PowerPoint Presentation</vt:lpstr>
      <vt:lpstr>    CHILD CARE CENTER   </vt:lpstr>
      <vt:lpstr>                                 Educate Children </vt:lpstr>
      <vt:lpstr>                                                      Physical Growth  </vt:lpstr>
      <vt:lpstr>PowerPoint Presentation</vt:lpstr>
      <vt:lpstr>CONTACT US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cp:revision>
  <dcterms:created xsi:type="dcterms:W3CDTF">2016-03-31T06:43:14Z</dcterms:created>
  <dcterms:modified xsi:type="dcterms:W3CDTF">2016-03-31T09:01:02Z</dcterms:modified>
</cp:coreProperties>
</file>