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8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936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83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43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5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7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9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0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4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433" y="118534"/>
            <a:ext cx="7766936" cy="1646302"/>
          </a:xfrm>
        </p:spPr>
        <p:txBody>
          <a:bodyPr/>
          <a:lstStyle/>
          <a:p>
            <a:r>
              <a:rPr lang="en-US" dirty="0" smtClean="0"/>
              <a:t>Calculator with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637" y="2712687"/>
            <a:ext cx="7766936" cy="1096899"/>
          </a:xfrm>
        </p:spPr>
        <p:txBody>
          <a:bodyPr>
            <a:noAutofit/>
          </a:bodyPr>
          <a:lstStyle/>
          <a:p>
            <a:r>
              <a:rPr lang="en-US" sz="3200" i="1" dirty="0" smtClean="0"/>
              <a:t>                                                     </a:t>
            </a:r>
            <a:r>
              <a:rPr lang="en-US" sz="2800" i="1" dirty="0" smtClean="0"/>
              <a:t>Prepared by</a:t>
            </a:r>
          </a:p>
          <a:p>
            <a:r>
              <a:rPr lang="en-US" sz="2800" i="1" dirty="0" smtClean="0"/>
              <a:t>                                                       </a:t>
            </a:r>
            <a:r>
              <a:rPr lang="en-US" sz="2800" i="1" dirty="0" err="1" smtClean="0"/>
              <a:t>G.Dakshayani</a:t>
            </a:r>
            <a:endParaRPr lang="en-US" sz="2800" i="1" dirty="0"/>
          </a:p>
          <a:p>
            <a:r>
              <a:rPr lang="en-US" sz="2800" i="1" dirty="0" smtClean="0"/>
              <a:t>                                                 </a:t>
            </a:r>
            <a:r>
              <a:rPr lang="en-US" sz="2800" i="1" dirty="0" err="1" smtClean="0"/>
              <a:t>S.Supriya</a:t>
            </a:r>
            <a:endParaRPr lang="en-US" sz="2800" i="1" dirty="0" smtClean="0"/>
          </a:p>
          <a:p>
            <a:r>
              <a:rPr lang="en-US" sz="2800" i="1" dirty="0" smtClean="0"/>
              <a:t>                                                </a:t>
            </a:r>
            <a:r>
              <a:rPr lang="en-US" sz="2800" i="1" dirty="0" err="1" smtClean="0"/>
              <a:t>A.Roopa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9700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operations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66" y="2430036"/>
            <a:ext cx="8787161" cy="4282998"/>
          </a:xfrm>
        </p:spPr>
      </p:pic>
    </p:spTree>
    <p:extLst>
      <p:ext uri="{BB962C8B-B14F-4D97-AF65-F5344CB8AC3E}">
        <p14:creationId xmlns:p14="http://schemas.microsoft.com/office/powerpoint/2010/main" val="415672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calculator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95385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calculator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272809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990561">
            <a:off x="2171163" y="3031205"/>
            <a:ext cx="741444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75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Trebuchet MS</vt:lpstr>
      <vt:lpstr>Wingdings 3</vt:lpstr>
      <vt:lpstr>Facet</vt:lpstr>
      <vt:lpstr>Calculator with matrix</vt:lpstr>
      <vt:lpstr>Calculator operations</vt:lpstr>
      <vt:lpstr>Scientific calculator</vt:lpstr>
      <vt:lpstr>Matrix calculator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with matrix</dc:title>
  <dc:creator>S Supriya</dc:creator>
  <cp:lastModifiedBy>S Supriya</cp:lastModifiedBy>
  <cp:revision>6</cp:revision>
  <dcterms:created xsi:type="dcterms:W3CDTF">2016-03-31T18:17:42Z</dcterms:created>
  <dcterms:modified xsi:type="dcterms:W3CDTF">2016-03-31T19:50:09Z</dcterms:modified>
</cp:coreProperties>
</file>