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1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3E6B25-5B1D-4E24-8AF7-05F2AE89AE9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9F022D-A9A6-42E8-9F91-6FDC4A985A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1295401"/>
            <a:ext cx="8021619" cy="1905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lonna MT" pitchFamily="82" charset="0"/>
              </a:rPr>
              <a:t>FROZEN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lonna MT" pitchFamily="82" charset="0"/>
              </a:rPr>
              <a:t>THEME  FOODS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lonna MT" pitchFamily="82" charset="0"/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olonna MT" pitchFamily="82" charset="0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  <a:latin typeface="Colonna MT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5637010" cy="24294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auhaus 93" pitchFamily="82" charset="0"/>
              </a:rPr>
              <a:t>PRESENTED BY</a:t>
            </a:r>
          </a:p>
          <a:p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J.PRIYANKA</a:t>
            </a:r>
          </a:p>
          <a:p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H.N.DIVYA</a:t>
            </a:r>
          </a:p>
          <a:p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G.PRIYANKA</a:t>
            </a:r>
            <a:endParaRPr lang="en-US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2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609600"/>
            <a:ext cx="6400800" cy="4297680"/>
          </a:xfrm>
        </p:spPr>
        <p:txBody>
          <a:bodyPr>
            <a:noAutofit/>
          </a:bodyPr>
          <a:lstStyle/>
          <a:p>
            <a:r>
              <a:rPr lang="en-US" sz="2800" dirty="0" smtClean="0"/>
              <a:t>Freezing is one of the oldest and most widely used methods of food  allows </a:t>
            </a:r>
            <a:r>
              <a:rPr lang="en-US" sz="2800" dirty="0" err="1" smtClean="0"/>
              <a:t>preservantion</a:t>
            </a:r>
            <a:r>
              <a:rPr lang="en-US" sz="2800" dirty="0" smtClean="0"/>
              <a:t>, which allows preservation of </a:t>
            </a:r>
            <a:r>
              <a:rPr lang="en-US" sz="2800" dirty="0" err="1" smtClean="0"/>
              <a:t>taste,texture,and</a:t>
            </a:r>
            <a:r>
              <a:rPr lang="en-US" sz="2800" dirty="0" smtClean="0"/>
              <a:t> nutritional value in food better than any other method.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fereezing</a:t>
            </a:r>
            <a:r>
              <a:rPr lang="en-US" sz="2800" dirty="0" smtClean="0"/>
              <a:t> process is a combination of the beneficial effects of low </a:t>
            </a:r>
            <a:r>
              <a:rPr lang="en-US" sz="2800" dirty="0" err="1" smtClean="0"/>
              <a:t>temparatures</a:t>
            </a:r>
            <a:r>
              <a:rPr lang="en-US" sz="2800" dirty="0" smtClean="0"/>
              <a:t> at which micro organisms cannot grow.</a:t>
            </a:r>
          </a:p>
          <a:p>
            <a:r>
              <a:rPr lang="en-US" sz="2800" dirty="0" smtClean="0"/>
              <a:t>Freezing preservation retains the quality of agricultural products over long storage period. </a:t>
            </a:r>
          </a:p>
        </p:txBody>
      </p:sp>
    </p:spTree>
    <p:extLst>
      <p:ext uri="{BB962C8B-B14F-4D97-AF65-F5344CB8AC3E}">
        <p14:creationId xmlns:p14="http://schemas.microsoft.com/office/powerpoint/2010/main" val="80656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59310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5887" cy="6858000"/>
          </a:xfrm>
        </p:spPr>
      </p:pic>
    </p:spTree>
    <p:extLst>
      <p:ext uri="{BB962C8B-B14F-4D97-AF65-F5344CB8AC3E}">
        <p14:creationId xmlns:p14="http://schemas.microsoft.com/office/powerpoint/2010/main" val="369916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60</TotalTime>
  <Words>72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FROZEN THEME  FOODS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2016-03-31T09:03:50Z</dcterms:created>
  <dcterms:modified xsi:type="dcterms:W3CDTF">2016-03-31T10:03:55Z</dcterms:modified>
</cp:coreProperties>
</file>