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SHOP MY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BY:R.dileep</a:t>
            </a:r>
          </a:p>
          <a:p>
            <a:r>
              <a:rPr lang="en-US" dirty="0" smtClean="0"/>
              <a:t>                                      v.v.prudhveeraj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820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any button and go to particular website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are click </a:t>
            </a:r>
            <a:r>
              <a:rPr lang="en-US" sz="2000" smtClean="0"/>
              <a:t>for mobiles </a:t>
            </a:r>
            <a:r>
              <a:rPr lang="en-US" sz="2000" dirty="0" smtClean="0"/>
              <a:t>it will be connect to Amazon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MY SHOP MY WORLD</vt:lpstr>
      <vt:lpstr>Select any button and go to particular website  </vt:lpstr>
      <vt:lpstr>We are click for mobiles it will be connect to Amazon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SHOP MY WORLD</dc:title>
  <dc:creator>dilip royal</dc:creator>
  <cp:lastModifiedBy>USER</cp:lastModifiedBy>
  <cp:revision>2</cp:revision>
  <dcterms:created xsi:type="dcterms:W3CDTF">2006-08-16T00:00:00Z</dcterms:created>
  <dcterms:modified xsi:type="dcterms:W3CDTF">2016-03-31T18:23:59Z</dcterms:modified>
</cp:coreProperties>
</file>