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D6123E8-4D71-4DE6-9B12-32DD1E26AD44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CD0007D-CAB9-431C-B4FE-1B285CECB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23E8-4D71-4DE6-9B12-32DD1E26AD44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007D-CAB9-431C-B4FE-1B285CECB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23E8-4D71-4DE6-9B12-32DD1E26AD44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007D-CAB9-431C-B4FE-1B285CECB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D6123E8-4D71-4DE6-9B12-32DD1E26AD44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CD0007D-CAB9-431C-B4FE-1B285CECBD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D6123E8-4D71-4DE6-9B12-32DD1E26AD44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CD0007D-CAB9-431C-B4FE-1B285CECB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23E8-4D71-4DE6-9B12-32DD1E26AD44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007D-CAB9-431C-B4FE-1B285CECBD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23E8-4D71-4DE6-9B12-32DD1E26AD44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007D-CAB9-431C-B4FE-1B285CECBD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6123E8-4D71-4DE6-9B12-32DD1E26AD44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D0007D-CAB9-431C-B4FE-1B285CECBD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23E8-4D71-4DE6-9B12-32DD1E26AD44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007D-CAB9-431C-B4FE-1B285CECB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D6123E8-4D71-4DE6-9B12-32DD1E26AD44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CD0007D-CAB9-431C-B4FE-1B285CECBD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6123E8-4D71-4DE6-9B12-32DD1E26AD44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D0007D-CAB9-431C-B4FE-1B285CECBD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6123E8-4D71-4DE6-9B12-32DD1E26AD44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CD0007D-CAB9-431C-B4FE-1B285CECB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8610600" cy="1600200"/>
          </a:xfrm>
        </p:spPr>
        <p:txBody>
          <a:bodyPr>
            <a:noAutofit/>
          </a:bodyPr>
          <a:lstStyle/>
          <a:p>
            <a:r>
              <a:rPr lang="en-US" sz="4800" cap="none" dirty="0" smtClean="0">
                <a:ln/>
                <a:solidFill>
                  <a:schemeClr val="accent3"/>
                </a:solidFill>
              </a:rPr>
              <a:t>Online Hospital’s fetching</a:t>
            </a:r>
            <a:br>
              <a:rPr lang="en-US" sz="4800" cap="none" dirty="0" smtClean="0">
                <a:ln/>
                <a:solidFill>
                  <a:schemeClr val="accent3"/>
                </a:solidFill>
              </a:rPr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648200"/>
            <a:ext cx="8077200" cy="2209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Rounded MT Bold" pitchFamily="34" charset="0"/>
              </a:rPr>
              <a:t>Project by..</a:t>
            </a:r>
          </a:p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oper Black" pitchFamily="18" charset="0"/>
              </a:rPr>
              <a:t>k.Lavanya.</a:t>
            </a:r>
            <a:r>
              <a:rPr lang="en-US" dirty="0" smtClean="0"/>
              <a:t>                        Email:lavanyalaav1234@gmail.com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oper Black" pitchFamily="18" charset="0"/>
                <a:ea typeface="Batang" pitchFamily="18" charset="-127"/>
              </a:rPr>
              <a:t>M.Divya.</a:t>
            </a:r>
            <a:r>
              <a:rPr lang="en-US" sz="2000" dirty="0" smtClean="0">
                <a:latin typeface="Cooper Black" pitchFamily="18" charset="0"/>
              </a:rPr>
              <a:t> </a:t>
            </a:r>
            <a:r>
              <a:rPr lang="en-US" dirty="0" smtClean="0"/>
              <a:t>                           Email:manduva.divyanaidu@gmail.com</a:t>
            </a:r>
          </a:p>
          <a:p>
            <a:r>
              <a:rPr lang="en-US" dirty="0" smtClean="0">
                <a:latin typeface="Cooper Black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oper Black" pitchFamily="18" charset="0"/>
              </a:rPr>
              <a:t>k.vimala</a:t>
            </a:r>
            <a:r>
              <a:rPr lang="en-US" dirty="0" smtClean="0">
                <a:latin typeface="Cooper Black" pitchFamily="18" charset="0"/>
              </a:rPr>
              <a:t>.</a:t>
            </a:r>
            <a:r>
              <a:rPr lang="en-US" dirty="0" smtClean="0"/>
              <a:t>                            </a:t>
            </a:r>
            <a:r>
              <a:rPr lang="en-US" smtClean="0"/>
              <a:t>Email:vimalareddy.sai@gmail.com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9527291">
            <a:off x="1769233" y="2352031"/>
            <a:ext cx="603883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 smtClean="0">
                <a:ln/>
                <a:solidFill>
                  <a:schemeClr val="accent3"/>
                </a:solidFill>
                <a:effectLst/>
              </a:rPr>
              <a:t>Any QUERIES??</a:t>
            </a:r>
            <a:endParaRPr lang="en-US" sz="72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9273281">
            <a:off x="1150679" y="2537039"/>
            <a:ext cx="5084615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6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you..</a:t>
            </a:r>
            <a:endParaRPr lang="en-US" sz="6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37775"/>
            <a:ext cx="7467600" cy="41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in: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37775"/>
            <a:ext cx="7467600" cy="41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up: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37775"/>
            <a:ext cx="7467600" cy="41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signed up: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8200" y="1938338"/>
            <a:ext cx="7465599" cy="419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Home: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37775"/>
            <a:ext cx="7467600" cy="41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us: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37775"/>
            <a:ext cx="7467600" cy="41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us: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37775"/>
            <a:ext cx="7467600" cy="41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Several hospitals: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937775"/>
            <a:ext cx="4191000" cy="438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828800"/>
            <a:ext cx="438291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</TotalTime>
  <Words>45</Words>
  <Application>Microsoft Office PowerPoint</Application>
  <PresentationFormat>On-screen Show (4:3)</PresentationFormat>
  <Paragraphs>15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Online Hospital’s fetching </vt:lpstr>
      <vt:lpstr>Index:</vt:lpstr>
      <vt:lpstr>Sign in:</vt:lpstr>
      <vt:lpstr>Sign up:</vt:lpstr>
      <vt:lpstr>If signed up:</vt:lpstr>
      <vt:lpstr>Home:</vt:lpstr>
      <vt:lpstr>About us:</vt:lpstr>
      <vt:lpstr>Contact us:</vt:lpstr>
      <vt:lpstr>Several hospitals:</vt:lpstr>
      <vt:lpstr>Slide 10</vt:lpstr>
      <vt:lpstr>Slide 11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ec</dc:creator>
  <cp:lastModifiedBy>ec</cp:lastModifiedBy>
  <cp:revision>7</cp:revision>
  <dcterms:created xsi:type="dcterms:W3CDTF">2016-04-10T15:54:30Z</dcterms:created>
  <dcterms:modified xsi:type="dcterms:W3CDTF">2016-04-11T04:09:20Z</dcterms:modified>
</cp:coreProperties>
</file>