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5C90226F-B1CA-4587-8311-38F82DDEF17F}" type="datetimeFigureOut">
              <a:rPr lang="en-IN" smtClean="0"/>
              <a:t>31-03-2016</a:t>
            </a:fld>
            <a:endParaRPr lang="en-IN"/>
          </a:p>
        </p:txBody>
      </p:sp>
      <p:sp>
        <p:nvSpPr>
          <p:cNvPr id="5" name="Footer Placeholder 4"/>
          <p:cNvSpPr>
            <a:spLocks noGrp="1"/>
          </p:cNvSpPr>
          <p:nvPr>
            <p:ph type="ftr" sz="quarter" idx="11"/>
          </p:nvPr>
        </p:nvSpPr>
        <p:spPr bwMode="white"/>
        <p:txBody>
          <a:bodyPr/>
          <a:lstStyle/>
          <a:p>
            <a:endParaRPr lang="en-IN"/>
          </a:p>
        </p:txBody>
      </p:sp>
      <p:sp>
        <p:nvSpPr>
          <p:cNvPr id="6" name="Slide Number Placeholder 5"/>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90226F-B1CA-4587-8311-38F82DDEF17F}"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0226F-B1CA-4587-8311-38F82DDEF17F}"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0226F-B1CA-4587-8311-38F82DDEF17F}"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570B0E-80A3-42AC-9D92-A92840460AEF}" type="slidenum">
              <a:rPr lang="en-IN" smtClean="0"/>
              <a:t>‹#›</a:t>
            </a:fld>
            <a:endParaRPr lang="en-IN"/>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90226F-B1CA-4587-8311-38F82DDEF17F}"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570B0E-80A3-42AC-9D92-A92840460AEF}"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C90226F-B1CA-4587-8311-38F82DDEF17F}"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570B0E-80A3-42AC-9D92-A92840460AEF}" type="slidenum">
              <a:rPr lang="en-IN" smtClean="0"/>
              <a:t>‹#›</a:t>
            </a:fld>
            <a:endParaRPr lang="en-IN"/>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90226F-B1CA-4587-8311-38F82DDEF17F}"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90226F-B1CA-4587-8311-38F82DDEF17F}" type="datetimeFigureOut">
              <a:rPr lang="en-IN" smtClean="0"/>
              <a:t>31-03-2016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570B0E-80A3-42AC-9D92-A92840460AEF}"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90226F-B1CA-4587-8311-38F82DDEF17F}"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0226F-B1CA-4587-8311-38F82DDEF17F}"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570B0E-80A3-42AC-9D92-A92840460AEF}" type="slidenum">
              <a:rPr lang="en-IN" smtClean="0"/>
              <a:t>‹#›</a:t>
            </a:fld>
            <a:endParaRPr lang="en-IN"/>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0226F-B1CA-4587-8311-38F82DDEF17F}"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570B0E-80A3-42AC-9D92-A92840460A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5C90226F-B1CA-4587-8311-38F82DDEF17F}" type="datetimeFigureOut">
              <a:rPr lang="en-IN" smtClean="0"/>
              <a:t>31-03-2016</a:t>
            </a:fld>
            <a:endParaRPr lang="en-IN"/>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0F570B0E-80A3-42AC-9D92-A92840460AE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txBody>
          <a:bodyPr/>
          <a:lstStyle/>
          <a:p>
            <a:r>
              <a:rPr lang="en-IN" dirty="0" smtClean="0">
                <a:solidFill>
                  <a:srgbClr val="FFCC00"/>
                </a:solidFill>
              </a:rPr>
              <a:t>REGISTRATION FORM</a:t>
            </a:r>
            <a:endParaRPr lang="en-IN" dirty="0">
              <a:solidFill>
                <a:srgbClr val="FFCC00"/>
              </a:solidFill>
            </a:endParaRPr>
          </a:p>
        </p:txBody>
      </p:sp>
      <p:sp>
        <p:nvSpPr>
          <p:cNvPr id="3" name="Subtitle 2"/>
          <p:cNvSpPr>
            <a:spLocks noGrp="1"/>
          </p:cNvSpPr>
          <p:nvPr>
            <p:ph type="subTitle" idx="1"/>
          </p:nvPr>
        </p:nvSpPr>
        <p:spPr>
          <a:xfrm>
            <a:off x="1371600" y="3429000"/>
            <a:ext cx="6800800" cy="1944216"/>
          </a:xfrm>
        </p:spPr>
        <p:txBody>
          <a:bodyPr>
            <a:normAutofit fontScale="25000" lnSpcReduction="20000"/>
          </a:bodyPr>
          <a:lstStyle/>
          <a:p>
            <a:r>
              <a:rPr lang="en-IN" dirty="0" smtClean="0"/>
              <a:t>                                                                                                                                                                                                                                             </a:t>
            </a:r>
            <a:r>
              <a:rPr lang="en-IN" sz="6200" dirty="0" smtClean="0">
                <a:solidFill>
                  <a:srgbClr val="00B050"/>
                </a:solidFill>
              </a:rPr>
              <a:t>PREPARED BY</a:t>
            </a:r>
          </a:p>
          <a:p>
            <a:r>
              <a:rPr lang="en-IN" sz="6200" dirty="0" smtClean="0">
                <a:solidFill>
                  <a:srgbClr val="7030A0"/>
                </a:solidFill>
              </a:rPr>
              <a:t>                                                                                                    </a:t>
            </a:r>
            <a:r>
              <a:rPr lang="en-IN" sz="6200" dirty="0">
                <a:solidFill>
                  <a:srgbClr val="7030A0"/>
                </a:solidFill>
              </a:rPr>
              <a:t>A.CHARITHA</a:t>
            </a:r>
          </a:p>
          <a:p>
            <a:r>
              <a:rPr lang="en-IN" sz="6200" dirty="0" smtClean="0">
                <a:solidFill>
                  <a:srgbClr val="7030A0"/>
                </a:solidFill>
              </a:rPr>
              <a:t>                                                                                                  H.BHARGAVI</a:t>
            </a:r>
          </a:p>
          <a:p>
            <a:r>
              <a:rPr lang="en-IN" sz="6200" dirty="0" smtClean="0">
                <a:solidFill>
                  <a:srgbClr val="7030A0"/>
                </a:solidFill>
              </a:rPr>
              <a:t>                                                                                                   T.NAGAJYOTHI</a:t>
            </a:r>
          </a:p>
          <a:p>
            <a:endParaRPr lang="en-IN" dirty="0">
              <a:solidFill>
                <a:srgbClr val="7030A0"/>
              </a:solidFill>
            </a:endParaRPr>
          </a:p>
        </p:txBody>
      </p:sp>
    </p:spTree>
    <p:extLst>
      <p:ext uri="{BB962C8B-B14F-4D97-AF65-F5344CB8AC3E}">
        <p14:creationId xmlns:p14="http://schemas.microsoft.com/office/powerpoint/2010/main" val="123113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908720"/>
            <a:ext cx="4032448" cy="1152128"/>
          </a:xfrm>
        </p:spPr>
        <p:txBody>
          <a:bodyPr>
            <a:normAutofit fontScale="90000"/>
          </a:bodyPr>
          <a:lstStyle/>
          <a:p>
            <a:r>
              <a:rPr lang="en-IN" dirty="0" smtClean="0">
                <a:solidFill>
                  <a:srgbClr val="0070C0"/>
                </a:solidFill>
              </a:rPr>
              <a:t>ABSTRACT</a:t>
            </a:r>
            <a:br>
              <a:rPr lang="en-IN" dirty="0" smtClean="0">
                <a:solidFill>
                  <a:srgbClr val="0070C0"/>
                </a:solidFill>
              </a:rPr>
            </a:br>
            <a:endParaRPr lang="en-IN" dirty="0">
              <a:solidFill>
                <a:srgbClr val="0070C0"/>
              </a:solidFill>
            </a:endParaRPr>
          </a:p>
        </p:txBody>
      </p:sp>
      <p:sp>
        <p:nvSpPr>
          <p:cNvPr id="6" name="Content Placeholder 5"/>
          <p:cNvSpPr>
            <a:spLocks noGrp="1"/>
          </p:cNvSpPr>
          <p:nvPr>
            <p:ph idx="1"/>
          </p:nvPr>
        </p:nvSpPr>
        <p:spPr/>
        <p:txBody>
          <a:bodyPr/>
          <a:lstStyle/>
          <a:p>
            <a:r>
              <a:rPr lang="en-IN" dirty="0">
                <a:solidFill>
                  <a:srgbClr val="FF0000"/>
                </a:solidFill>
              </a:rPr>
              <a:t>A submission form will become accessible after your granting authorization to process your data (see the first step of the form). This formality is required by the Italian Law on privacy (Italian decree no. 196 of 30 June 2003). </a:t>
            </a:r>
          </a:p>
          <a:p>
            <a:endParaRPr lang="en-IN" dirty="0"/>
          </a:p>
        </p:txBody>
      </p:sp>
    </p:spTree>
    <p:extLst>
      <p:ext uri="{BB962C8B-B14F-4D97-AF65-F5344CB8AC3E}">
        <p14:creationId xmlns:p14="http://schemas.microsoft.com/office/powerpoint/2010/main" val="121214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PROCEDURE</a:t>
            </a:r>
            <a:endParaRPr lang="en-IN" dirty="0">
              <a:solidFill>
                <a:srgbClr val="C00000"/>
              </a:solidFill>
            </a:endParaRPr>
          </a:p>
        </p:txBody>
      </p:sp>
      <p:sp>
        <p:nvSpPr>
          <p:cNvPr id="3" name="Content Placeholder 2"/>
          <p:cNvSpPr>
            <a:spLocks noGrp="1"/>
          </p:cNvSpPr>
          <p:nvPr>
            <p:ph idx="1"/>
          </p:nvPr>
        </p:nvSpPr>
        <p:spPr/>
        <p:txBody>
          <a:bodyPr>
            <a:normAutofit fontScale="92500"/>
          </a:bodyPr>
          <a:lstStyle/>
          <a:p>
            <a:r>
              <a:rPr lang="en-IN" dirty="0">
                <a:solidFill>
                  <a:srgbClr val="7030A0"/>
                </a:solidFill>
              </a:rPr>
              <a:t>Registration and abstract submission deadline: </a:t>
            </a:r>
            <a:r>
              <a:rPr lang="en-IN" b="1" dirty="0">
                <a:solidFill>
                  <a:srgbClr val="7030A0"/>
                </a:solidFill>
              </a:rPr>
              <a:t>march 31, 2016</a:t>
            </a:r>
            <a:r>
              <a:rPr lang="en-IN" dirty="0">
                <a:solidFill>
                  <a:srgbClr val="7030A0"/>
                </a:solidFill>
              </a:rPr>
              <a:t> </a:t>
            </a:r>
            <a:endParaRPr lang="en-IN" dirty="0" smtClean="0">
              <a:solidFill>
                <a:srgbClr val="7030A0"/>
              </a:solidFill>
            </a:endParaRPr>
          </a:p>
          <a:p>
            <a:r>
              <a:rPr lang="en-IN" dirty="0" smtClean="0">
                <a:solidFill>
                  <a:srgbClr val="7030A0"/>
                </a:solidFill>
              </a:rPr>
              <a:t>You </a:t>
            </a:r>
            <a:r>
              <a:rPr lang="en-IN" dirty="0">
                <a:solidFill>
                  <a:srgbClr val="7030A0"/>
                </a:solidFill>
              </a:rPr>
              <a:t>are kindly requested to submit and abstract about your current work</a:t>
            </a:r>
          </a:p>
          <a:p>
            <a:pPr lvl="0"/>
            <a:r>
              <a:rPr lang="en-IN" dirty="0">
                <a:solidFill>
                  <a:srgbClr val="7030A0"/>
                </a:solidFill>
              </a:rPr>
              <a:t>Abstracts must be submitted in English</a:t>
            </a:r>
          </a:p>
          <a:p>
            <a:pPr lvl="0"/>
            <a:r>
              <a:rPr lang="en-IN" b="1" dirty="0">
                <a:solidFill>
                  <a:srgbClr val="7030A0"/>
                </a:solidFill>
              </a:rPr>
              <a:t>Only online submission are accepted</a:t>
            </a:r>
            <a:r>
              <a:rPr lang="en-IN" dirty="0">
                <a:solidFill>
                  <a:srgbClr val="7030A0"/>
                </a:solidFill>
              </a:rPr>
              <a:t>. Authors will be required to register with the site to create a user profile. After creating a profile, an author can submit and modify an abstract until the registration deadline</a:t>
            </a:r>
          </a:p>
        </p:txBody>
      </p:sp>
    </p:spTree>
    <p:extLst>
      <p:ext uri="{BB962C8B-B14F-4D97-AF65-F5344CB8AC3E}">
        <p14:creationId xmlns:p14="http://schemas.microsoft.com/office/powerpoint/2010/main" val="150193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859" y="7640"/>
            <a:ext cx="6400800" cy="1693168"/>
          </a:xfrm>
        </p:spPr>
        <p:txBody>
          <a:bodyPr/>
          <a:lstStyle/>
          <a:p>
            <a:r>
              <a:rPr lang="en-IN" dirty="0" smtClean="0">
                <a:solidFill>
                  <a:srgbClr val="FF0000"/>
                </a:solidFill>
              </a:rPr>
              <a:t>OUTPUT:</a:t>
            </a:r>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4" y="1844824"/>
            <a:ext cx="9144000" cy="4945732"/>
          </a:xfrm>
          <a:prstGeom prst="rect">
            <a:avLst/>
          </a:prstGeom>
        </p:spPr>
      </p:pic>
    </p:spTree>
    <p:extLst>
      <p:ext uri="{BB962C8B-B14F-4D97-AF65-F5344CB8AC3E}">
        <p14:creationId xmlns:p14="http://schemas.microsoft.com/office/powerpoint/2010/main" val="24159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92896"/>
            <a:ext cx="6400800" cy="1872208"/>
          </a:xfrm>
        </p:spPr>
        <p:txBody>
          <a:bodyPr>
            <a:normAutofit/>
          </a:bodyPr>
          <a:lstStyle/>
          <a:p>
            <a:r>
              <a:rPr lang="en-IN" dirty="0" smtClean="0">
                <a:solidFill>
                  <a:srgbClr val="92D050"/>
                </a:solidFill>
              </a:rPr>
              <a:t>THANK YOU</a:t>
            </a:r>
            <a:r>
              <a:rPr lang="en-IN" dirty="0" smtClean="0"/>
              <a:t/>
            </a:r>
            <a:br>
              <a:rPr lang="en-IN" dirty="0" smtClean="0"/>
            </a:br>
            <a:endParaRPr lang="en-IN" dirty="0"/>
          </a:p>
        </p:txBody>
      </p:sp>
    </p:spTree>
    <p:extLst>
      <p:ext uri="{BB962C8B-B14F-4D97-AF65-F5344CB8AC3E}">
        <p14:creationId xmlns:p14="http://schemas.microsoft.com/office/powerpoint/2010/main" val="3005096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52</TotalTime>
  <Words>127</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Couture</vt:lpstr>
      <vt:lpstr>REGISTRATION FORM</vt:lpstr>
      <vt:lpstr>ABSTRACT </vt:lpstr>
      <vt:lpstr>PROCEDURE</vt:lpstr>
      <vt:lpstr>OUTPUT: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FORM</dc:title>
  <dc:creator>system29</dc:creator>
  <cp:lastModifiedBy>system29</cp:lastModifiedBy>
  <cp:revision>6</cp:revision>
  <dcterms:created xsi:type="dcterms:W3CDTF">2016-03-31T06:02:31Z</dcterms:created>
  <dcterms:modified xsi:type="dcterms:W3CDTF">2016-03-31T06:55:02Z</dcterms:modified>
</cp:coreProperties>
</file>