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83" r:id="rId10"/>
    <p:sldId id="285" r:id="rId11"/>
    <p:sldId id="271" r:id="rId12"/>
    <p:sldId id="272" r:id="rId13"/>
    <p:sldId id="274" r:id="rId14"/>
    <p:sldId id="273" r:id="rId15"/>
    <p:sldId id="275" r:id="rId16"/>
    <p:sldId id="276" r:id="rId17"/>
    <p:sldId id="268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E9C1EC8-86CD-4143-8B81-5A6B39AC3C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2CF441-9FC0-4092-8D50-11CB44B5C8A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05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9C1EC8-86CD-4143-8B81-5A6B39AC3C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CF441-9FC0-4092-8D50-11CB44B5C8A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99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9C1EC8-86CD-4143-8B81-5A6B39AC3C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CF441-9FC0-4092-8D50-11CB44B5C8A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0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9C1EC8-86CD-4143-8B81-5A6B39AC3C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CF441-9FC0-4092-8D50-11CB44B5C8A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8131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9C1EC8-86CD-4143-8B81-5A6B39AC3C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CF441-9FC0-4092-8D50-11CB44B5C8A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1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9C1EC8-86CD-4143-8B81-5A6B39AC3C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CF441-9FC0-4092-8D50-11CB44B5C8A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5215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9C1EC8-86CD-4143-8B81-5A6B39AC3C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CF441-9FC0-4092-8D50-11CB44B5C8A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62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9C1EC8-86CD-4143-8B81-5A6B39AC3C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CF441-9FC0-4092-8D50-11CB44B5C8A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7419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9C1EC8-86CD-4143-8B81-5A6B39AC3C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CF441-9FC0-4092-8D50-11CB44B5C8A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50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E9C1EC8-86CD-4143-8B81-5A6B39AC3C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CF441-9FC0-4092-8D50-11CB44B5C8A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0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9C1EC8-86CD-4143-8B81-5A6B39AC3C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2CF441-9FC0-4092-8D50-11CB44B5C8A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53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E9C1EC8-86CD-4143-8B81-5A6B39AC3C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2CF441-9FC0-4092-8D50-11CB44B5C8A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65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533400"/>
            <a:ext cx="716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prstClr val="black"/>
                </a:solidFill>
                <a:latin typeface="Arial Black" pitchFamily="34" charset="0"/>
              </a:rPr>
              <a:t>SIDDARTHA INSTITUTE OF SCIENCE AND TECHNOLOGY</a:t>
            </a:r>
            <a:endParaRPr lang="en-GB" sz="3200" dirty="0">
              <a:solidFill>
                <a:prstClr val="black"/>
              </a:solidFill>
            </a:endParaRPr>
          </a:p>
        </p:txBody>
      </p:sp>
      <p:pic>
        <p:nvPicPr>
          <p:cNvPr id="5" name="Picture 4" descr="f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76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3000" y="17526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Review on</a:t>
            </a:r>
            <a:endParaRPr lang="en-GB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GB" sz="4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GB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VIDYA SAHAY</a:t>
            </a:r>
            <a:r>
              <a:rPr lang="en-GB" sz="4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en-GB" sz="4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GB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3568482"/>
            <a:ext cx="817724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800" dirty="0">
              <a:solidFill>
                <a:prstClr val="black"/>
              </a:solidFill>
            </a:endParaRPr>
          </a:p>
          <a:p>
            <a:pPr algn="ctr"/>
            <a:r>
              <a:rPr lang="en-IN" sz="2400" dirty="0">
                <a:solidFill>
                  <a:prstClr val="black"/>
                </a:solidFill>
              </a:rPr>
              <a:t>Under the Esteemed  guidance of</a:t>
            </a:r>
          </a:p>
          <a:p>
            <a:pPr algn="ctr"/>
            <a:r>
              <a:rPr lang="en-IN" sz="2800" dirty="0" err="1" smtClean="0">
                <a:solidFill>
                  <a:prstClr val="black"/>
                </a:solidFill>
              </a:rPr>
              <a:t>Mr.M.Lokesh</a:t>
            </a:r>
            <a:r>
              <a:rPr lang="en-IN" sz="2800" dirty="0" smtClean="0">
                <a:solidFill>
                  <a:prstClr val="black"/>
                </a:solidFill>
              </a:rPr>
              <a:t>, </a:t>
            </a:r>
            <a:r>
              <a:rPr lang="en-IN" dirty="0" err="1" smtClean="0">
                <a:solidFill>
                  <a:prstClr val="black"/>
                </a:solidFill>
              </a:rPr>
              <a:t>M.Tech</a:t>
            </a:r>
            <a:r>
              <a:rPr lang="en-IN" dirty="0">
                <a:solidFill>
                  <a:prstClr val="black"/>
                </a:solidFill>
              </a:rPr>
              <a:t>.</a:t>
            </a:r>
            <a:r>
              <a:rPr lang="en-IN" sz="2800" dirty="0" smtClean="0">
                <a:solidFill>
                  <a:prstClr val="black"/>
                </a:solidFill>
              </a:rPr>
              <a:t> </a:t>
            </a:r>
            <a:endParaRPr lang="en-IN" sz="2800" dirty="0">
              <a:solidFill>
                <a:prstClr val="black"/>
              </a:solidFill>
            </a:endParaRPr>
          </a:p>
          <a:p>
            <a:pPr algn="r"/>
            <a:r>
              <a:rPr lang="en-IN" sz="2400" dirty="0">
                <a:solidFill>
                  <a:prstClr val="black"/>
                </a:solidFill>
              </a:rPr>
              <a:t>Presented </a:t>
            </a:r>
            <a:r>
              <a:rPr lang="en-IN" sz="2400" dirty="0" smtClean="0">
                <a:solidFill>
                  <a:prstClr val="black"/>
                </a:solidFill>
              </a:rPr>
              <a:t>By</a:t>
            </a:r>
          </a:p>
          <a:p>
            <a:pPr algn="r"/>
            <a:r>
              <a:rPr lang="en-IN" b="1" dirty="0" err="1" smtClean="0">
                <a:solidFill>
                  <a:prstClr val="black"/>
                </a:solidFill>
              </a:rPr>
              <a:t>R.Indhuja</a:t>
            </a:r>
            <a:r>
              <a:rPr lang="en-IN" b="1" dirty="0" smtClean="0">
                <a:solidFill>
                  <a:prstClr val="black"/>
                </a:solidFill>
              </a:rPr>
              <a:t>(124E1A0519)</a:t>
            </a:r>
          </a:p>
          <a:p>
            <a:pPr algn="r"/>
            <a:r>
              <a:rPr lang="en-IN" b="1" dirty="0" err="1" smtClean="0">
                <a:solidFill>
                  <a:prstClr val="black"/>
                </a:solidFill>
              </a:rPr>
              <a:t>G.Pavani</a:t>
            </a:r>
            <a:r>
              <a:rPr lang="en-IN" b="1" dirty="0" smtClean="0">
                <a:solidFill>
                  <a:prstClr val="black"/>
                </a:solidFill>
              </a:rPr>
              <a:t>(124E1A0531)</a:t>
            </a:r>
            <a:endParaRPr lang="en-IN" b="1" dirty="0">
              <a:solidFill>
                <a:prstClr val="black"/>
              </a:solidFill>
            </a:endParaRPr>
          </a:p>
          <a:p>
            <a:pPr algn="r"/>
            <a:r>
              <a:rPr lang="en-IN" b="1" dirty="0" smtClean="0">
                <a:solidFill>
                  <a:prstClr val="black"/>
                </a:solidFill>
              </a:rPr>
              <a:t>M.Sudhakar(134E5A0501)</a:t>
            </a:r>
            <a:endParaRPr lang="en-IN" b="1" dirty="0">
              <a:solidFill>
                <a:prstClr val="black"/>
              </a:solidFill>
            </a:endParaRPr>
          </a:p>
          <a:p>
            <a:pPr algn="r"/>
            <a:r>
              <a:rPr lang="en-IN" b="1" dirty="0" smtClean="0">
                <a:solidFill>
                  <a:prstClr val="black"/>
                </a:solidFill>
              </a:rPr>
              <a:t>K.Prashanthi(124E1A0533)</a:t>
            </a:r>
            <a:endParaRPr lang="en-IN" b="1" dirty="0">
              <a:solidFill>
                <a:prstClr val="black"/>
              </a:solidFill>
            </a:endParaRPr>
          </a:p>
          <a:p>
            <a:pPr algn="r"/>
            <a:r>
              <a:rPr lang="en-IN" b="1" dirty="0" smtClean="0">
                <a:solidFill>
                  <a:prstClr val="black"/>
                </a:solidFill>
              </a:rPr>
              <a:t>K.Jayanthi(124E1A0520)</a:t>
            </a:r>
            <a:endParaRPr lang="en-IN" b="1" dirty="0">
              <a:solidFill>
                <a:prstClr val="black"/>
              </a:solidFill>
            </a:endParaRPr>
          </a:p>
          <a:p>
            <a:pPr algn="r"/>
            <a:r>
              <a:rPr lang="en-IN" b="1" dirty="0" smtClean="0">
                <a:solidFill>
                  <a:prstClr val="black"/>
                </a:solidFill>
              </a:rPr>
              <a:t>  </a:t>
            </a:r>
            <a:endParaRPr lang="en-IN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4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24200" y="184666"/>
            <a:ext cx="2362200" cy="729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Vidya sahay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184666"/>
            <a:ext cx="2057400" cy="729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Fill the registration form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3657600" y="1447800"/>
            <a:ext cx="1828800" cy="11811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2"/>
          </p:cNvCxnSpPr>
          <p:nvPr/>
        </p:nvCxnSpPr>
        <p:spPr>
          <a:xfrm flipH="1">
            <a:off x="5486400" y="914400"/>
            <a:ext cx="16383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85800" y="2286000"/>
            <a:ext cx="24384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 and categories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6000" y="2133600"/>
            <a:ext cx="2209800" cy="819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list </a:t>
            </a:r>
            <a:r>
              <a:rPr lang="en-US" dirty="0" smtClean="0">
                <a:solidFill>
                  <a:schemeClr val="tx1"/>
                </a:solidFill>
              </a:rPr>
              <a:t>of organizations with apply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90800" y="3810000"/>
            <a:ext cx="2743200" cy="72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Job seeking websites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62700" y="3782291"/>
            <a:ext cx="2171700" cy="751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 to home page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6" idx="2"/>
          </p:cNvCxnSpPr>
          <p:nvPr/>
        </p:nvCxnSpPr>
        <p:spPr>
          <a:xfrm>
            <a:off x="4305300" y="914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3200400" y="22860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2" idx="4"/>
            <a:endCxn id="19" idx="1"/>
          </p:cNvCxnSpPr>
          <p:nvPr/>
        </p:nvCxnSpPr>
        <p:spPr>
          <a:xfrm>
            <a:off x="5486400" y="2038350"/>
            <a:ext cx="609600" cy="50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2" idx="3"/>
          </p:cNvCxnSpPr>
          <p:nvPr/>
        </p:nvCxnSpPr>
        <p:spPr>
          <a:xfrm flipH="1">
            <a:off x="4305300" y="2628900"/>
            <a:ext cx="266700" cy="1153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3"/>
          </p:cNvCxnSpPr>
          <p:nvPr/>
        </p:nvCxnSpPr>
        <p:spPr>
          <a:xfrm>
            <a:off x="4572000" y="2628900"/>
            <a:ext cx="20574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200400" y="56388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Architecture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758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veen krishna\Desktop\class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2184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59436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Figure:  Class diagram</a:t>
            </a:r>
          </a:p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175260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1600" b="1" smtClean="0"/>
              <a:t>UML diagrams: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23498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3195"/>
            <a:ext cx="9144000" cy="7184390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  <a:effectLst>
            <a:glow rad="127000">
              <a:sysClr val="window" lastClr="FFFFFF"/>
            </a:glow>
            <a:outerShdw blurRad="50800" dist="50800" dir="5400000" algn="ctr" rotWithShape="0">
              <a:srgbClr val="EEECE1">
                <a:lumMod val="5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086600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178965" y="487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467600" y="48006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mtClean="0"/>
              <a:t>Figure:Use case diagram</a:t>
            </a:r>
          </a:p>
          <a:p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71180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706591" y="5962379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Sequence diagram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3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019800" y="62484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mtClean="0"/>
              <a:t>Figure:Collaboration diagram</a:t>
            </a:r>
          </a:p>
          <a:p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8741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-152400"/>
            <a:ext cx="1981200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324600" y="44958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mtClean="0"/>
              <a:t>Figure:Activity Diagram</a:t>
            </a:r>
          </a:p>
          <a:p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9624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553200" y="57150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Figure:State chart diagram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5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veen krishna\Pictures\Screenshots\Screenshot (1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4257" y="-304800"/>
            <a:ext cx="11811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87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Students can continue their higher education with good future</a:t>
            </a:r>
          </a:p>
          <a:p>
            <a:r>
              <a:rPr lang="en-US" sz="3200" dirty="0" smtClean="0"/>
              <a:t>Direct interaction</a:t>
            </a:r>
          </a:p>
          <a:p>
            <a:r>
              <a:rPr lang="en-US" sz="3200" dirty="0"/>
              <a:t>T</a:t>
            </a:r>
            <a:r>
              <a:rPr lang="en-US" sz="3200" dirty="0" smtClean="0"/>
              <a:t>ips for memory power and self employment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 smtClean="0">
                <a:solidFill>
                  <a:srgbClr val="0070C0"/>
                </a:solidFill>
              </a:rPr>
              <a:t>Conclusion: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5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50264" y="2967335"/>
            <a:ext cx="4243470" cy="9233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0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Courier New" pitchFamily="49" charset="0"/>
              <a:buChar char="o"/>
            </a:pPr>
            <a:r>
              <a:rPr lang="en-US" sz="3200" dirty="0" smtClean="0"/>
              <a:t>Intention-&gt;Specifying the particular donors 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3200" dirty="0" smtClean="0"/>
              <a:t>Needy students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3200" dirty="0" smtClean="0"/>
              <a:t>Types of scholarships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3200" dirty="0" smtClean="0"/>
              <a:t>Students can directly apply for the scholarships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3200" dirty="0" smtClean="0"/>
              <a:t>Job seeking websites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 smtClean="0">
                <a:solidFill>
                  <a:srgbClr val="0070C0"/>
                </a:solidFill>
              </a:rPr>
              <a:t>Abstract: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/>
              <a:t>Websites like “www.scholarships in india.com”, ”www.ngos.com”.</a:t>
            </a:r>
          </a:p>
          <a:p>
            <a:pPr algn="just"/>
            <a:r>
              <a:rPr lang="en-US" sz="3600" dirty="0" smtClean="0"/>
              <a:t>Individual websites for each domain</a:t>
            </a:r>
          </a:p>
          <a:p>
            <a:pPr algn="just"/>
            <a:r>
              <a:rPr lang="en-US" sz="3600" dirty="0" smtClean="0"/>
              <a:t>It lists all the donors throughout </a:t>
            </a:r>
            <a:r>
              <a:rPr lang="en-US" sz="3600" dirty="0"/>
              <a:t>I</a:t>
            </a:r>
            <a:r>
              <a:rPr lang="en-US" sz="3600" dirty="0" smtClean="0"/>
              <a:t>ndia</a:t>
            </a:r>
          </a:p>
          <a:p>
            <a:pPr marL="109728" indent="0" algn="just">
              <a:buNone/>
            </a:pPr>
            <a:endParaRPr lang="en-US" sz="3600" dirty="0" smtClean="0"/>
          </a:p>
          <a:p>
            <a:pPr algn="just"/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 smtClean="0">
                <a:solidFill>
                  <a:srgbClr val="0070C0"/>
                </a:solidFill>
              </a:rPr>
              <a:t>Existing: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2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No particular specification for the organizations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It doesn’t group the organizations based on the criteria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Website url’s won’t be provided in the existing </a:t>
            </a:r>
            <a:r>
              <a:rPr lang="en-US" sz="3200" dirty="0" smtClean="0"/>
              <a:t>websites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0070C0"/>
                </a:solidFill>
              </a:rPr>
              <a:t>Disadvantages of Existing :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5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“Vidya </a:t>
            </a:r>
            <a:r>
              <a:rPr lang="en-US" dirty="0" smtClean="0"/>
              <a:t>Sahay” provides </a:t>
            </a:r>
            <a:r>
              <a:rPr lang="en-US" dirty="0" smtClean="0"/>
              <a:t>the category of scholarships </a:t>
            </a:r>
          </a:p>
          <a:p>
            <a:pPr algn="just"/>
            <a:r>
              <a:rPr lang="en-US" dirty="0" smtClean="0"/>
              <a:t>Scholarships with respective </a:t>
            </a:r>
            <a:r>
              <a:rPr lang="en-US" dirty="0" smtClean="0"/>
              <a:t>organization</a:t>
            </a:r>
          </a:p>
          <a:p>
            <a:pPr algn="just"/>
            <a:r>
              <a:rPr lang="en-US" dirty="0" smtClean="0"/>
              <a:t>Google map</a:t>
            </a:r>
            <a:endParaRPr lang="en-US" dirty="0" smtClean="0"/>
          </a:p>
          <a:p>
            <a:pPr algn="just"/>
            <a:r>
              <a:rPr lang="en-US" dirty="0" smtClean="0"/>
              <a:t>“Self employment” </a:t>
            </a:r>
          </a:p>
          <a:p>
            <a:pPr algn="just"/>
            <a:r>
              <a:rPr lang="en-US" dirty="0" smtClean="0"/>
              <a:t>“Job seeking websites”</a:t>
            </a:r>
          </a:p>
          <a:p>
            <a:pPr algn="just"/>
            <a:r>
              <a:rPr lang="en-US" dirty="0" smtClean="0"/>
              <a:t>“Google search engine”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 smtClean="0">
                <a:solidFill>
                  <a:srgbClr val="0070C0"/>
                </a:solidFill>
              </a:rPr>
              <a:t>Proposed: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Courier New" pitchFamily="49" charset="0"/>
              <a:buChar char="o"/>
            </a:pPr>
            <a:r>
              <a:rPr lang="en-US" sz="3200" dirty="0" smtClean="0"/>
              <a:t>Students can be easily benefited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3200" dirty="0" smtClean="0"/>
              <a:t>Organization url’s can be provided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3200" dirty="0" smtClean="0"/>
              <a:t>Domain based scholarships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3200" dirty="0" smtClean="0"/>
              <a:t>Google search engine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3200" dirty="0" smtClean="0"/>
              <a:t>Google map shows the address of particular organization</a:t>
            </a:r>
          </a:p>
          <a:p>
            <a:pPr marL="109728" indent="0" algn="just">
              <a:buNone/>
            </a:pPr>
            <a:endParaRPr lang="en-US" sz="3200" dirty="0" smtClean="0"/>
          </a:p>
          <a:p>
            <a:pPr algn="just">
              <a:buFont typeface="Courier New" pitchFamily="49" charset="0"/>
              <a:buChar char="o"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just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0070C0"/>
                </a:solidFill>
              </a:rPr>
              <a:t>Advantages of Proposed: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1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600" dirty="0" smtClean="0"/>
              <a:t>Linux in vmware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600" dirty="0" smtClean="0"/>
              <a:t>Zorin</a:t>
            </a:r>
            <a:endParaRPr lang="en-US" sz="3600" dirty="0"/>
          </a:p>
          <a:p>
            <a:pPr algn="just">
              <a:buFont typeface="Wingdings" pitchFamily="2" charset="2"/>
              <a:buChar char="Ø"/>
            </a:pPr>
            <a:r>
              <a:rPr lang="en-US" sz="3600" dirty="0" smtClean="0"/>
              <a:t>Genie editor</a:t>
            </a:r>
            <a:endParaRPr lang="en-US" sz="36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3600" dirty="0" smtClean="0"/>
              <a:t>Front end: HTML5 with Bootstrap framework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600" dirty="0" smtClean="0"/>
              <a:t>Back end: PHP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600" dirty="0" smtClean="0"/>
              <a:t>Database: Postgresql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 smtClean="0">
                <a:solidFill>
                  <a:srgbClr val="0070C0"/>
                </a:solidFill>
              </a:rPr>
              <a:t>Technologies: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0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/>
              <a:t>Minimum I3 </a:t>
            </a:r>
            <a:r>
              <a:rPr lang="en-US" sz="3600" dirty="0" smtClean="0"/>
              <a:t>processor</a:t>
            </a:r>
          </a:p>
          <a:p>
            <a:pPr algn="just"/>
            <a:r>
              <a:rPr lang="en-US" sz="3600" dirty="0" smtClean="0"/>
              <a:t>Minimum 100gbHard disk</a:t>
            </a:r>
          </a:p>
          <a:p>
            <a:pPr algn="just"/>
            <a:r>
              <a:rPr lang="en-US" sz="3600" dirty="0" smtClean="0"/>
              <a:t>Minimum Ram should be 3gb</a:t>
            </a:r>
          </a:p>
          <a:p>
            <a:pPr marL="109728" indent="0" algn="just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1)2gb for </a:t>
            </a:r>
            <a:r>
              <a:rPr lang="en-US" sz="3600" dirty="0" err="1" smtClean="0"/>
              <a:t>vmware</a:t>
            </a:r>
            <a:endParaRPr lang="en-US" sz="3600" dirty="0" smtClean="0"/>
          </a:p>
          <a:p>
            <a:pPr marL="109728" indent="0" algn="just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2)1gb for disk space</a:t>
            </a:r>
            <a:endParaRPr lang="en-US" sz="3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 smtClean="0"/>
              <a:t>Hardware requirements: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User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Admin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Scholarship Organization Detail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Search engine support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Job Seeking Websites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q"/>
            </a:pPr>
            <a:r>
              <a:rPr lang="en-US" dirty="0" smtClean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1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291</Words>
  <Application>Microsoft Office PowerPoint</Application>
  <PresentationFormat>On-screen Show (4:3)</PresentationFormat>
  <Paragraphs>79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PowerPoint Presentation</vt:lpstr>
      <vt:lpstr>Abstract:</vt:lpstr>
      <vt:lpstr>Existing:</vt:lpstr>
      <vt:lpstr>Disadvantages of Existing :</vt:lpstr>
      <vt:lpstr>Proposed:</vt:lpstr>
      <vt:lpstr>Advantages of Proposed:</vt:lpstr>
      <vt:lpstr>Technologies:</vt:lpstr>
      <vt:lpstr>Hardware requirements: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</dc:creator>
  <cp:lastModifiedBy>Hai</cp:lastModifiedBy>
  <cp:revision>46</cp:revision>
  <dcterms:created xsi:type="dcterms:W3CDTF">2016-02-26T17:31:47Z</dcterms:created>
  <dcterms:modified xsi:type="dcterms:W3CDTF">2016-03-04T22:47:39Z</dcterms:modified>
</cp:coreProperties>
</file>