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4E11015-6339-47FB-92F1-01292496AFC9}" type="datetimeFigureOut">
              <a:rPr lang="en-IN" smtClean="0"/>
              <a:t>31-03-2016</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9751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11015-6339-47FB-92F1-01292496AFC9}"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145823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11015-6339-47FB-92F1-01292496AFC9}"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63158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11015-6339-47FB-92F1-01292496AFC9}"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3065324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11015-6339-47FB-92F1-01292496AFC9}"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272452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E11015-6339-47FB-92F1-01292496AFC9}" type="datetimeFigureOut">
              <a:rPr lang="en-IN" smtClean="0"/>
              <a:t>31-03-2016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607527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E11015-6339-47FB-92F1-01292496AFC9}" type="datetimeFigureOut">
              <a:rPr lang="en-IN" smtClean="0"/>
              <a:t>31-03-2016</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2563388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4E11015-6339-47FB-92F1-01292496AFC9}"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1492488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4E11015-6339-47FB-92F1-01292496AFC9}"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86762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E11015-6339-47FB-92F1-01292496AFC9}"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361476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11015-6339-47FB-92F1-01292496AFC9}"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92552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E11015-6339-47FB-92F1-01292496AFC9}"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399565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E11015-6339-47FB-92F1-01292496AFC9}" type="datetimeFigureOut">
              <a:rPr lang="en-IN" smtClean="0"/>
              <a:t>31-03-2016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199329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E11015-6339-47FB-92F1-01292496AFC9}" type="datetimeFigureOut">
              <a:rPr lang="en-IN" smtClean="0"/>
              <a:t>31-03-2016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344979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11015-6339-47FB-92F1-01292496AFC9}" type="datetimeFigureOut">
              <a:rPr lang="en-IN" smtClean="0"/>
              <a:t>31-03-2016</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26934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11015-6339-47FB-92F1-01292496AFC9}"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135906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11015-6339-47FB-92F1-01292496AFC9}"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B51964-DCAA-4906-BBF6-257CBCF615BD}" type="slidenum">
              <a:rPr lang="en-IN" smtClean="0"/>
              <a:t>‹#›</a:t>
            </a:fld>
            <a:endParaRPr lang="en-IN"/>
          </a:p>
        </p:txBody>
      </p:sp>
    </p:spTree>
    <p:extLst>
      <p:ext uri="{BB962C8B-B14F-4D97-AF65-F5344CB8AC3E}">
        <p14:creationId xmlns:p14="http://schemas.microsoft.com/office/powerpoint/2010/main" val="350449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4E11015-6339-47FB-92F1-01292496AFC9}" type="datetimeFigureOut">
              <a:rPr lang="en-IN" smtClean="0"/>
              <a:t>31-03-2016</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0B51964-DCAA-4906-BBF6-257CBCF615BD}" type="slidenum">
              <a:rPr lang="en-IN" smtClean="0"/>
              <a:t>‹#›</a:t>
            </a:fld>
            <a:endParaRPr lang="en-IN"/>
          </a:p>
        </p:txBody>
      </p:sp>
    </p:spTree>
    <p:extLst>
      <p:ext uri="{BB962C8B-B14F-4D97-AF65-F5344CB8AC3E}">
        <p14:creationId xmlns:p14="http://schemas.microsoft.com/office/powerpoint/2010/main" val="1601682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6630" y="1635930"/>
            <a:ext cx="9144000" cy="2387600"/>
          </a:xfrm>
        </p:spPr>
        <p:txBody>
          <a:bodyPr>
            <a:normAutofit/>
          </a:bodyPr>
          <a:lstStyle/>
          <a:p>
            <a:r>
              <a:rPr lang="en-IN" sz="4400" b="1" dirty="0" smtClean="0">
                <a:latin typeface="Times New Roman" panose="02020603050405020304" pitchFamily="18" charset="0"/>
                <a:cs typeface="Times New Roman" panose="02020603050405020304" pitchFamily="18" charset="0"/>
              </a:rPr>
              <a:t>PROJECT ON</a:t>
            </a:r>
            <a:br>
              <a:rPr lang="en-IN" sz="4400" b="1" dirty="0" smtClean="0">
                <a:latin typeface="Times New Roman" panose="02020603050405020304" pitchFamily="18" charset="0"/>
                <a:cs typeface="Times New Roman" panose="02020603050405020304" pitchFamily="18" charset="0"/>
              </a:rPr>
            </a:br>
            <a:r>
              <a:rPr lang="en-IN" sz="4400" b="1" dirty="0" smtClean="0">
                <a:latin typeface="Times New Roman" panose="02020603050405020304" pitchFamily="18" charset="0"/>
                <a:cs typeface="Times New Roman" panose="02020603050405020304" pitchFamily="18" charset="0"/>
              </a:rPr>
              <a:t/>
            </a:r>
            <a:br>
              <a:rPr lang="en-IN" sz="4400" b="1" dirty="0" smtClean="0">
                <a:latin typeface="Times New Roman" panose="02020603050405020304" pitchFamily="18"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82664" y="3509963"/>
            <a:ext cx="9144000" cy="1655762"/>
          </a:xfrm>
        </p:spPr>
        <p:txBody>
          <a:bodyPr/>
          <a:lstStyle/>
          <a:p>
            <a:r>
              <a:rPr lang="en-IN" sz="4400" b="1" dirty="0" smtClean="0">
                <a:latin typeface="Times New Roman" panose="02020603050405020304" pitchFamily="18" charset="0"/>
                <a:cs typeface="Times New Roman" panose="02020603050405020304" pitchFamily="18" charset="0"/>
              </a:rPr>
              <a:t>FOOD RECIPES</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18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6243" y="152183"/>
            <a:ext cx="10515600" cy="1325563"/>
          </a:xfrm>
        </p:spPr>
        <p:txBody>
          <a:bodyPr>
            <a:normAutofit fontScale="90000"/>
          </a:bodyPr>
          <a:lstStyle/>
          <a:p>
            <a:r>
              <a:rPr lang="en-IN" dirty="0" smtClean="0"/>
              <a:t/>
            </a:r>
            <a:br>
              <a:rPr lang="en-IN" dirty="0" smtClean="0"/>
            </a:br>
            <a:r>
              <a:rPr lang="en-IN" sz="6000" b="1" dirty="0" smtClean="0">
                <a:latin typeface="Times New Roman" panose="02020603050405020304" pitchFamily="18" charset="0"/>
                <a:cs typeface="Times New Roman" panose="02020603050405020304" pitchFamily="18" charset="0"/>
              </a:rPr>
              <a:t>TEAM NAME </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 </a:t>
            </a:r>
            <a:r>
              <a:rPr lang="en-IN" sz="4400" dirty="0" smtClean="0"/>
              <a:t>7 TB</a:t>
            </a:r>
            <a:endParaRPr lang="en-IN" sz="4400" dirty="0"/>
          </a:p>
        </p:txBody>
      </p:sp>
    </p:spTree>
    <p:extLst>
      <p:ext uri="{BB962C8B-B14F-4D97-AF65-F5344CB8AC3E}">
        <p14:creationId xmlns:p14="http://schemas.microsoft.com/office/powerpoint/2010/main" val="1117685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712" y="139657"/>
            <a:ext cx="10515600" cy="1325563"/>
          </a:xfrm>
        </p:spPr>
        <p:txBody>
          <a:bodyPr/>
          <a:lstStyle/>
          <a:p>
            <a:r>
              <a:rPr lang="en-IN" sz="5400" b="1" dirty="0" smtClean="0">
                <a:latin typeface="Times New Roman" panose="02020603050405020304" pitchFamily="18" charset="0"/>
                <a:cs typeface="Times New Roman" panose="02020603050405020304" pitchFamily="18" charset="0"/>
              </a:rPr>
              <a:t>ABSTRACT</a:t>
            </a:r>
            <a:endParaRPr lang="en-IN"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smtClean="0">
                <a:latin typeface="Times New Roman" panose="02020603050405020304" pitchFamily="18" charset="0"/>
                <a:cs typeface="Times New Roman" panose="02020603050405020304" pitchFamily="18" charset="0"/>
              </a:rPr>
              <a:t>	Our website templates are created with inspiration, checked for quality and originality and meticulously sliced and coded. What's more, they're absolutely free! You can do a lot with them. You can modify them. You can use them to design websites for clients, so long as you agree with the Terms of Use. You can even remove all our links if you want to.</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If you're experiencing issues and concerns about this website template, join the discussion on our forum and meet other people in the community who share the same interests with you.</a:t>
            </a:r>
          </a:p>
          <a:p>
            <a:endParaRPr lang="en-IN" dirty="0"/>
          </a:p>
        </p:txBody>
      </p:sp>
    </p:spTree>
    <p:extLst>
      <p:ext uri="{BB962C8B-B14F-4D97-AF65-F5344CB8AC3E}">
        <p14:creationId xmlns:p14="http://schemas.microsoft.com/office/powerpoint/2010/main" val="20737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 y="143692"/>
            <a:ext cx="10789920" cy="6557595"/>
          </a:xfrm>
        </p:spPr>
      </p:pic>
    </p:spTree>
    <p:extLst>
      <p:ext uri="{BB962C8B-B14F-4D97-AF65-F5344CB8AC3E}">
        <p14:creationId xmlns:p14="http://schemas.microsoft.com/office/powerpoint/2010/main" val="2956515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840" y="2198233"/>
            <a:ext cx="10515600" cy="1325563"/>
          </a:xfrm>
        </p:spPr>
        <p:txBody>
          <a:bodyPr>
            <a:normAutofit/>
          </a:bodyPr>
          <a:lstStyle/>
          <a:p>
            <a:r>
              <a:rPr lang="en-IN" sz="4800" dirty="0" smtClean="0">
                <a:solidFill>
                  <a:schemeClr val="tx1"/>
                </a:solidFill>
                <a:latin typeface="Comic Sans MS" panose="030F0702030302020204" pitchFamily="66" charset="0"/>
              </a:rPr>
              <a:t>THANK</a:t>
            </a:r>
            <a:endParaRPr lang="en-IN" sz="4800"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4378235" y="3798115"/>
            <a:ext cx="10515600" cy="4351338"/>
          </a:xfrm>
        </p:spPr>
        <p:txBody>
          <a:bodyPr>
            <a:normAutofit/>
          </a:bodyPr>
          <a:lstStyle/>
          <a:p>
            <a:pPr marL="0" indent="0">
              <a:buNone/>
            </a:pPr>
            <a:r>
              <a:rPr lang="en-IN" sz="4400" dirty="0" smtClean="0">
                <a:latin typeface="Comic Sans MS" panose="030F0702030302020204" pitchFamily="66" charset="0"/>
              </a:rPr>
              <a:t>       </a:t>
            </a:r>
            <a:r>
              <a:rPr lang="en-IN" sz="4800" dirty="0" smtClean="0">
                <a:latin typeface="Comic Sans MS" panose="030F0702030302020204" pitchFamily="66" charset="0"/>
              </a:rPr>
              <a:t>YOU</a:t>
            </a:r>
            <a:endParaRPr lang="en-IN" sz="4800" dirty="0">
              <a:latin typeface="Comic Sans MS" panose="030F0702030302020204" pitchFamily="66" charset="0"/>
            </a:endParaRPr>
          </a:p>
        </p:txBody>
      </p:sp>
    </p:spTree>
    <p:extLst>
      <p:ext uri="{BB962C8B-B14F-4D97-AF65-F5344CB8AC3E}">
        <p14:creationId xmlns:p14="http://schemas.microsoft.com/office/powerpoint/2010/main" val="623204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11</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Comic Sans MS</vt:lpstr>
      <vt:lpstr>Times New Roman</vt:lpstr>
      <vt:lpstr>Wingdings 3</vt:lpstr>
      <vt:lpstr>Ion Boardroom</vt:lpstr>
      <vt:lpstr>PROJECT ON  </vt:lpstr>
      <vt:lpstr> TEAM NAME  </vt:lpstr>
      <vt:lpstr>ABSTRACT</vt:lpstr>
      <vt:lpstr>PowerPoint Presentation</vt:lpstr>
      <vt:lpstr>THANK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c:title>
  <dc:creator>bhargavi</dc:creator>
  <cp:lastModifiedBy>bhargavi</cp:lastModifiedBy>
  <cp:revision>4</cp:revision>
  <dcterms:created xsi:type="dcterms:W3CDTF">2016-03-31T08:13:32Z</dcterms:created>
  <dcterms:modified xsi:type="dcterms:W3CDTF">2016-03-31T08:37:07Z</dcterms:modified>
</cp:coreProperties>
</file>