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25006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421024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252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1482617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3714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1709775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8346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17950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75062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FA53-8A2F-416C-A408-C7FE29E3D64A}"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366096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59FA53-8A2F-416C-A408-C7FE29E3D64A}"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23880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59FA53-8A2F-416C-A408-C7FE29E3D64A}"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2645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59FA53-8A2F-416C-A408-C7FE29E3D64A}" type="datetimeFigureOut">
              <a:rPr lang="en-IN" smtClean="0"/>
              <a:t>31-03-2016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123458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9FA53-8A2F-416C-A408-C7FE29E3D64A}" type="datetimeFigureOut">
              <a:rPr lang="en-IN" smtClean="0"/>
              <a:t>31-03-2016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406066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9FA53-8A2F-416C-A408-C7FE29E3D64A}"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141183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9FA53-8A2F-416C-A408-C7FE29E3D64A}"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29D4F-4561-408A-98E7-91608A2587A4}" type="slidenum">
              <a:rPr lang="en-IN" smtClean="0"/>
              <a:t>‹#›</a:t>
            </a:fld>
            <a:endParaRPr lang="en-IN"/>
          </a:p>
        </p:txBody>
      </p:sp>
    </p:spTree>
    <p:extLst>
      <p:ext uri="{BB962C8B-B14F-4D97-AF65-F5344CB8AC3E}">
        <p14:creationId xmlns:p14="http://schemas.microsoft.com/office/powerpoint/2010/main" val="227131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59FA53-8A2F-416C-A408-C7FE29E3D64A}" type="datetimeFigureOut">
              <a:rPr lang="en-IN" smtClean="0"/>
              <a:t>31-03-2016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D29D4F-4561-408A-98E7-91608A2587A4}" type="slidenum">
              <a:rPr lang="en-IN" smtClean="0"/>
              <a:t>‹#›</a:t>
            </a:fld>
            <a:endParaRPr lang="en-IN"/>
          </a:p>
        </p:txBody>
      </p:sp>
    </p:spTree>
    <p:extLst>
      <p:ext uri="{BB962C8B-B14F-4D97-AF65-F5344CB8AC3E}">
        <p14:creationId xmlns:p14="http://schemas.microsoft.com/office/powerpoint/2010/main" val="1855367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3584" y="270593"/>
            <a:ext cx="9144000" cy="2387600"/>
          </a:xfrm>
        </p:spPr>
        <p:txBody>
          <a:bodyPr>
            <a:normAutofit/>
          </a:bodyPr>
          <a:lstStyle/>
          <a:p>
            <a:r>
              <a:rPr lang="en-IN" sz="5400" dirty="0" smtClean="0">
                <a:solidFill>
                  <a:srgbClr val="FF0000"/>
                </a:solidFill>
              </a:rPr>
              <a:t>PROJECT ON</a:t>
            </a:r>
            <a:endParaRPr lang="en-IN" sz="5400" dirty="0">
              <a:solidFill>
                <a:srgbClr val="FF0000"/>
              </a:solidFill>
            </a:endParaRPr>
          </a:p>
        </p:txBody>
      </p:sp>
      <p:sp>
        <p:nvSpPr>
          <p:cNvPr id="3" name="Subtitle 2"/>
          <p:cNvSpPr>
            <a:spLocks noGrp="1"/>
          </p:cNvSpPr>
          <p:nvPr>
            <p:ph type="subTitle" idx="1"/>
          </p:nvPr>
        </p:nvSpPr>
        <p:spPr/>
        <p:txBody>
          <a:bodyPr>
            <a:normAutofit/>
          </a:bodyPr>
          <a:lstStyle/>
          <a:p>
            <a:r>
              <a:rPr lang="en-IN" sz="4000" dirty="0" smtClean="0">
                <a:solidFill>
                  <a:srgbClr val="00B050"/>
                </a:solidFill>
              </a:rPr>
              <a:t>FROZEN YOGURTSHOP</a:t>
            </a:r>
            <a:endParaRPr lang="en-IN" sz="4000" dirty="0">
              <a:solidFill>
                <a:srgbClr val="00B050"/>
              </a:solidFill>
            </a:endParaRPr>
          </a:p>
        </p:txBody>
      </p:sp>
    </p:spTree>
    <p:extLst>
      <p:ext uri="{BB962C8B-B14F-4D97-AF65-F5344CB8AC3E}">
        <p14:creationId xmlns:p14="http://schemas.microsoft.com/office/powerpoint/2010/main" val="2114675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233" y="164709"/>
            <a:ext cx="10515600" cy="1325563"/>
          </a:xfrm>
        </p:spPr>
        <p:txBody>
          <a:bodyPr/>
          <a:lstStyle/>
          <a:p>
            <a:r>
              <a:rPr lang="en-IN" dirty="0" smtClean="0"/>
              <a:t>TEAM NAME</a:t>
            </a:r>
            <a:endParaRPr lang="en-IN" dirty="0"/>
          </a:p>
        </p:txBody>
      </p:sp>
      <p:sp>
        <p:nvSpPr>
          <p:cNvPr id="3" name="Content Placeholder 2"/>
          <p:cNvSpPr>
            <a:spLocks noGrp="1"/>
          </p:cNvSpPr>
          <p:nvPr>
            <p:ph idx="1"/>
          </p:nvPr>
        </p:nvSpPr>
        <p:spPr/>
        <p:txBody>
          <a:bodyPr/>
          <a:lstStyle/>
          <a:p>
            <a:r>
              <a:rPr lang="en-IN" dirty="0" smtClean="0"/>
              <a:t>GOLDEN STRIKERS</a:t>
            </a:r>
            <a:endParaRPr lang="en-IN" dirty="0"/>
          </a:p>
        </p:txBody>
      </p:sp>
    </p:spTree>
    <p:extLst>
      <p:ext uri="{BB962C8B-B14F-4D97-AF65-F5344CB8AC3E}">
        <p14:creationId xmlns:p14="http://schemas.microsoft.com/office/powerpoint/2010/main" val="187732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ABSTRACT</a:t>
            </a:r>
            <a:endParaRPr lang="en-IN" dirty="0"/>
          </a:p>
        </p:txBody>
      </p:sp>
      <p:sp>
        <p:nvSpPr>
          <p:cNvPr id="3" name="Content Placeholder 2"/>
          <p:cNvSpPr>
            <a:spLocks noGrp="1"/>
          </p:cNvSpPr>
          <p:nvPr>
            <p:ph idx="1"/>
          </p:nvPr>
        </p:nvSpPr>
        <p:spPr/>
        <p:txBody>
          <a:bodyPr/>
          <a:lstStyle/>
          <a:p>
            <a:pPr marL="0" indent="0">
              <a:buNone/>
            </a:pPr>
            <a:r>
              <a:rPr lang="en-IN" dirty="0" smtClean="0"/>
              <a:t>	Our website templates are created with inspiration, checked for quality and originality and meticulously sliced and coded. What’s more, they’re absolutely free! You can do a lot with them. You can modify them. You can use them to design websites for clients, so long as you agree with the Terms of Use. You can even remove all our links if you want to.</a:t>
            </a:r>
          </a:p>
          <a:p>
            <a:endParaRPr lang="en-IN" dirty="0"/>
          </a:p>
        </p:txBody>
      </p:sp>
    </p:spTree>
    <p:extLst>
      <p:ext uri="{BB962C8B-B14F-4D97-AF65-F5344CB8AC3E}">
        <p14:creationId xmlns:p14="http://schemas.microsoft.com/office/powerpoint/2010/main" val="221127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41" y="365125"/>
            <a:ext cx="11251585" cy="6325928"/>
          </a:xfrm>
        </p:spPr>
      </p:pic>
    </p:spTree>
    <p:extLst>
      <p:ext uri="{BB962C8B-B14F-4D97-AF65-F5344CB8AC3E}">
        <p14:creationId xmlns:p14="http://schemas.microsoft.com/office/powerpoint/2010/main" val="178562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8668" y="3081497"/>
            <a:ext cx="4584527" cy="830997"/>
          </a:xfrm>
          <a:prstGeom prst="rect">
            <a:avLst/>
          </a:prstGeom>
        </p:spPr>
        <p:txBody>
          <a:bodyPr wrap="square">
            <a:spAutoFit/>
          </a:bodyPr>
          <a:lstStyle/>
          <a:p>
            <a:pPr algn="ctr"/>
            <a:r>
              <a:rPr lang="en-IN" sz="4800" dirty="0" smtClean="0">
                <a:latin typeface="Blackadder ITC" panose="04020505051007020D02" pitchFamily="82" charset="0"/>
              </a:rPr>
              <a:t>THANK YOU</a:t>
            </a:r>
            <a:endParaRPr lang="en-IN" sz="4800" dirty="0"/>
          </a:p>
        </p:txBody>
      </p:sp>
    </p:spTree>
    <p:extLst>
      <p:ext uri="{BB962C8B-B14F-4D97-AF65-F5344CB8AC3E}">
        <p14:creationId xmlns:p14="http://schemas.microsoft.com/office/powerpoint/2010/main" val="6155621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12</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Blackadder ITC</vt:lpstr>
      <vt:lpstr>Trebuchet MS</vt:lpstr>
      <vt:lpstr>Wingdings 3</vt:lpstr>
      <vt:lpstr>Facet</vt:lpstr>
      <vt:lpstr>PROJECT ON</vt:lpstr>
      <vt:lpstr>TEAM NAME</vt:lpstr>
      <vt:lpstr>                             ABSTRACT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dc:title>
  <dc:creator>bhargavi</dc:creator>
  <cp:lastModifiedBy>bhargavi</cp:lastModifiedBy>
  <cp:revision>2</cp:revision>
  <dcterms:created xsi:type="dcterms:W3CDTF">2016-03-31T08:30:01Z</dcterms:created>
  <dcterms:modified xsi:type="dcterms:W3CDTF">2016-03-31T08:35:23Z</dcterms:modified>
</cp:coreProperties>
</file>