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9" r:id="rId3"/>
    <p:sldId id="304" r:id="rId4"/>
    <p:sldId id="305" r:id="rId5"/>
    <p:sldId id="3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3/31/2016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209" y="1960418"/>
            <a:ext cx="7183582" cy="1371600"/>
          </a:xfrm>
        </p:spPr>
        <p:txBody>
          <a:bodyPr>
            <a:noAutofit/>
          </a:bodyPr>
          <a:lstStyle/>
          <a:p>
            <a:pPr algn="ctr"/>
            <a:r>
              <a:rPr lang="en-IN" sz="3600" i="1" u="sng" dirty="0" smtClean="0">
                <a:solidFill>
                  <a:schemeClr val="tx1"/>
                </a:solidFill>
              </a:rPr>
              <a:t/>
            </a:r>
            <a:br>
              <a:rPr lang="en-IN" sz="3600" i="1" u="sng" dirty="0" smtClean="0">
                <a:solidFill>
                  <a:schemeClr val="tx1"/>
                </a:solidFill>
              </a:rPr>
            </a:br>
            <a:r>
              <a:rPr lang="en-IN" sz="3600" i="1" u="sng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IN" sz="3600" i="1" u="sng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ndalus" pitchFamily="18" charset="-78"/>
              </a:rPr>
              <a:t>PROJECT ON</a:t>
            </a:r>
            <a:r>
              <a:rPr lang="en-IN" sz="3600" i="1" u="sng" dirty="0">
                <a:solidFill>
                  <a:schemeClr val="tx2"/>
                </a:solidFill>
                <a:latin typeface="Calibri" pitchFamily="34" charset="0"/>
                <a:cs typeface="Andalus" pitchFamily="18" charset="-78"/>
              </a:rPr>
              <a:t/>
            </a:r>
            <a:br>
              <a:rPr lang="en-IN" sz="3600" i="1" u="sng" dirty="0">
                <a:solidFill>
                  <a:schemeClr val="tx2"/>
                </a:solidFill>
                <a:latin typeface="Calibri" pitchFamily="34" charset="0"/>
                <a:cs typeface="Andalus" pitchFamily="18" charset="-78"/>
              </a:rPr>
            </a:br>
            <a:r>
              <a:rPr lang="en-IN" sz="4000" i="1" u="sng" dirty="0" smtClean="0">
                <a:solidFill>
                  <a:schemeClr val="tx2"/>
                </a:solidFill>
                <a:latin typeface="Calibri" pitchFamily="34" charset="0"/>
                <a:cs typeface="Andalus" pitchFamily="18" charset="-78"/>
              </a:rPr>
              <a:t>MPURPOSE-MASTER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124200"/>
            <a:ext cx="8763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197C"/>
                </a:solidFill>
              </a:rPr>
              <a:t>     </a:t>
            </a:r>
            <a:endParaRPr lang="en-US" sz="2400" b="1" i="1" dirty="0" smtClean="0">
              <a:solidFill>
                <a:srgbClr val="FF197C"/>
              </a:solidFill>
            </a:endParaRPr>
          </a:p>
          <a:p>
            <a:r>
              <a:rPr lang="en-US" sz="2400" b="1" i="1" dirty="0" smtClean="0">
                <a:solidFill>
                  <a:srgbClr val="FF197C"/>
                </a:solidFill>
              </a:rPr>
              <a:t> </a:t>
            </a:r>
            <a:r>
              <a:rPr lang="en-US" sz="2400" b="1" i="1" dirty="0" smtClean="0"/>
              <a:t>DEPARTMENT OF COMPUTER SCIENCE &amp; ENGINEERING    </a:t>
            </a:r>
            <a:endParaRPr lang="en-US" b="1" i="1" dirty="0"/>
          </a:p>
          <a:p>
            <a:r>
              <a:rPr lang="en-US" b="1" i="1" dirty="0">
                <a:solidFill>
                  <a:prstClr val="white"/>
                </a:solidFill>
              </a:rPr>
              <a:t>                                 </a:t>
            </a:r>
          </a:p>
          <a:p>
            <a:r>
              <a:rPr lang="en-US" b="1" i="1" dirty="0" smtClean="0">
                <a:solidFill>
                  <a:prstClr val="white"/>
                </a:solidFill>
              </a:rPr>
              <a:t>  </a:t>
            </a:r>
          </a:p>
          <a:p>
            <a:endParaRPr lang="en-US" b="1" i="1" dirty="0">
              <a:solidFill>
                <a:prstClr val="white"/>
              </a:solidFill>
            </a:endParaRPr>
          </a:p>
          <a:p>
            <a:r>
              <a:rPr lang="en-US" sz="2000" b="1" i="1" dirty="0">
                <a:solidFill>
                  <a:prstClr val="white"/>
                </a:solidFill>
              </a:rPr>
              <a:t>	</a:t>
            </a:r>
            <a:r>
              <a:rPr lang="en-US" sz="2000" b="1" i="1" dirty="0" smtClean="0">
                <a:solidFill>
                  <a:prstClr val="white"/>
                </a:solidFill>
              </a:rPr>
              <a:t>               				     </a:t>
            </a:r>
            <a:r>
              <a:rPr lang="en-US" sz="2000" b="1" i="1" u="sng" dirty="0" smtClean="0">
                <a:solidFill>
                  <a:prstClr val="white"/>
                </a:solidFill>
              </a:rPr>
              <a:t>PRESENTED </a:t>
            </a:r>
            <a:r>
              <a:rPr lang="en-US" sz="2000" b="1" i="1" u="sng" dirty="0">
                <a:solidFill>
                  <a:prstClr val="white"/>
                </a:solidFill>
              </a:rPr>
              <a:t>BY</a:t>
            </a:r>
          </a:p>
          <a:p>
            <a:r>
              <a:rPr lang="en-US" sz="2000" b="1" i="1" dirty="0" smtClean="0">
                <a:solidFill>
                  <a:prstClr val="white"/>
                </a:solidFill>
              </a:rPr>
              <a:t>			</a:t>
            </a:r>
            <a:r>
              <a:rPr lang="en-US" sz="2000" b="1" i="1" dirty="0">
                <a:solidFill>
                  <a:prstClr val="white"/>
                </a:solidFill>
              </a:rPr>
              <a:t>	</a:t>
            </a:r>
            <a:r>
              <a:rPr lang="en-US" sz="1400" b="1" i="1" dirty="0" smtClean="0">
                <a:solidFill>
                  <a:prstClr val="white"/>
                </a:solidFill>
              </a:rPr>
              <a:t>               </a:t>
            </a:r>
          </a:p>
          <a:p>
            <a:pPr algn="just"/>
            <a:r>
              <a:rPr lang="en-US" sz="1400" b="1" i="1" dirty="0">
                <a:solidFill>
                  <a:prstClr val="white"/>
                </a:solidFill>
              </a:rPr>
              <a:t>	</a:t>
            </a:r>
            <a:r>
              <a:rPr lang="en-US" sz="1600" b="1" i="1" dirty="0" smtClean="0">
                <a:solidFill>
                  <a:prstClr val="white"/>
                </a:solidFill>
                <a:latin typeface="Bodoni MT" pitchFamily="18" charset="0"/>
              </a:rPr>
              <a:t>				</a:t>
            </a:r>
            <a:r>
              <a:rPr lang="en-US" sz="1600" b="1" i="1" dirty="0" smtClean="0">
                <a:solidFill>
                  <a:prstClr val="white"/>
                </a:solidFill>
                <a:latin typeface="Bodoni MT" pitchFamily="18" charset="0"/>
              </a:rPr>
              <a:t>A.C.SARADA             </a:t>
            </a:r>
            <a:r>
              <a:rPr lang="en-US" sz="1600" b="1" dirty="0" smtClean="0">
                <a:solidFill>
                  <a:prstClr val="white"/>
                </a:solidFill>
                <a:latin typeface="Bodoni MT" pitchFamily="18" charset="0"/>
              </a:rPr>
              <a:t>124E1A0542</a:t>
            </a:r>
            <a:r>
              <a:rPr lang="en-US" b="1" i="1" dirty="0">
                <a:solidFill>
                  <a:prstClr val="white"/>
                </a:solidFill>
              </a:rPr>
              <a:t>				</a:t>
            </a:r>
          </a:p>
        </p:txBody>
      </p:sp>
      <p:pic>
        <p:nvPicPr>
          <p:cNvPr id="1026" name="Picture 2" descr="C:\Users\deepas\Desktop\deepa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7162800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7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ABSTRACT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006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N" sz="1800" dirty="0">
                <a:cs typeface="Times New Roman" pitchFamily="18" charset="0"/>
              </a:rPr>
              <a:t>By using these website any one can know the all information about </a:t>
            </a:r>
            <a:r>
              <a:rPr lang="en-IN" sz="1800" dirty="0" err="1">
                <a:cs typeface="Times New Roman" pitchFamily="18" charset="0"/>
              </a:rPr>
              <a:t>protfolios</a:t>
            </a:r>
            <a:r>
              <a:rPr lang="en-IN" sz="1800" dirty="0">
                <a:cs typeface="Times New Roman" pitchFamily="18" charset="0"/>
              </a:rPr>
              <a:t> and any other pages</a:t>
            </a:r>
            <a:r>
              <a:rPr lang="en-IN" sz="18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1800" dirty="0" smtClean="0">
                <a:cs typeface="Times New Roman" pitchFamily="18" charset="0"/>
              </a:rPr>
              <a:t> </a:t>
            </a:r>
            <a:r>
              <a:rPr lang="en-IN" sz="1800" dirty="0">
                <a:cs typeface="Times New Roman" pitchFamily="18" charset="0"/>
              </a:rPr>
              <a:t>By using these website each and every one can know the blog details about </a:t>
            </a:r>
            <a:r>
              <a:rPr lang="en-IN" sz="1800" dirty="0" err="1">
                <a:cs typeface="Times New Roman" pitchFamily="18" charset="0"/>
              </a:rPr>
              <a:t>color</a:t>
            </a:r>
            <a:r>
              <a:rPr lang="en-IN" sz="1800" dirty="0">
                <a:cs typeface="Times New Roman" pitchFamily="18" charset="0"/>
              </a:rPr>
              <a:t> schemes, </a:t>
            </a:r>
            <a:r>
              <a:rPr lang="en-IN" sz="1800" dirty="0" err="1">
                <a:cs typeface="Times New Roman" pitchFamily="18" charset="0"/>
              </a:rPr>
              <a:t>Swhowcase</a:t>
            </a:r>
            <a:r>
              <a:rPr lang="en-IN" sz="1800" dirty="0">
                <a:cs typeface="Times New Roman" pitchFamily="18" charset="0"/>
              </a:rPr>
              <a:t> PSD, </a:t>
            </a:r>
            <a:r>
              <a:rPr lang="en-IN" sz="1800" dirty="0" err="1">
                <a:cs typeface="Times New Roman" pitchFamily="18" charset="0"/>
              </a:rPr>
              <a:t>mixin</a:t>
            </a:r>
            <a:r>
              <a:rPr lang="en-IN" sz="1800" dirty="0">
                <a:cs typeface="Times New Roman" pitchFamily="18" charset="0"/>
              </a:rPr>
              <a:t> library etc.</a:t>
            </a:r>
          </a:p>
          <a:p>
            <a:pPr algn="just">
              <a:lnSpc>
                <a:spcPct val="200000"/>
              </a:lnSpc>
            </a:pPr>
            <a:r>
              <a:rPr lang="en-IN" sz="1800" dirty="0">
                <a:cs typeface="Times New Roman" pitchFamily="18" charset="0"/>
              </a:rPr>
              <a:t>These website is user friendly to know the all blog details and choose the best information.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5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Screenshots\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9239"/>
            <a:ext cx="7848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Pictures\Screenshots\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399"/>
            <a:ext cx="8458200" cy="57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 rot="20330869">
            <a:off x="2071255" y="2057400"/>
            <a:ext cx="4953000" cy="2590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/>
              <a:t>THANK YOU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0884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 PROJECT ON MPURPOSE-MASTER</vt:lpstr>
      <vt:lpstr>ABSTRACT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SIDDHARTH UPDATES</dc:title>
  <dc:creator>deepas</dc:creator>
  <cp:lastModifiedBy>admin</cp:lastModifiedBy>
  <cp:revision>161</cp:revision>
  <dcterms:created xsi:type="dcterms:W3CDTF">2016-02-13T16:09:55Z</dcterms:created>
  <dcterms:modified xsi:type="dcterms:W3CDTF">2016-03-31T08:37:09Z</dcterms:modified>
</cp:coreProperties>
</file>