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60"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3/31/2016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3/31/2016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3/31/2016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3/31/2016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3/31/2016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3/31/2016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762000"/>
            <a:ext cx="6172200" cy="1905000"/>
          </a:xfrm>
        </p:spPr>
        <p:txBody>
          <a:bodyPr>
            <a:normAutofit/>
          </a:bodyPr>
          <a:lstStyle/>
          <a:p>
            <a:r>
              <a:rPr lang="en-US" sz="2800" dirty="0" smtClean="0">
                <a:solidFill>
                  <a:schemeClr val="accent2"/>
                </a:solidFill>
              </a:rPr>
              <a:t>PROJECT</a:t>
            </a:r>
            <a:br>
              <a:rPr lang="en-US" sz="2800" dirty="0" smtClean="0">
                <a:solidFill>
                  <a:schemeClr val="accent2"/>
                </a:solidFill>
              </a:rPr>
            </a:br>
            <a:r>
              <a:rPr lang="en-US" sz="2800" dirty="0" smtClean="0">
                <a:solidFill>
                  <a:schemeClr val="accent2"/>
                </a:solidFill>
              </a:rPr>
              <a:t>ON</a:t>
            </a:r>
            <a:br>
              <a:rPr lang="en-US" sz="2800" dirty="0" smtClean="0">
                <a:solidFill>
                  <a:schemeClr val="accent2"/>
                </a:solidFill>
              </a:rPr>
            </a:br>
            <a:r>
              <a:rPr lang="en-US" sz="2800" dirty="0" smtClean="0">
                <a:solidFill>
                  <a:schemeClr val="accent2"/>
                </a:solidFill>
              </a:rPr>
              <a:t>ORGANIC GARDENING</a:t>
            </a:r>
            <a:endParaRPr lang="en-US" sz="2800" dirty="0">
              <a:solidFill>
                <a:schemeClr val="accent2"/>
              </a:solidFill>
            </a:endParaRPr>
          </a:p>
        </p:txBody>
      </p:sp>
      <p:sp>
        <p:nvSpPr>
          <p:cNvPr id="3" name="Subtitle 2"/>
          <p:cNvSpPr>
            <a:spLocks noGrp="1"/>
          </p:cNvSpPr>
          <p:nvPr>
            <p:ph type="subTitle" idx="1"/>
          </p:nvPr>
        </p:nvSpPr>
        <p:spPr>
          <a:xfrm>
            <a:off x="2286000" y="3886200"/>
            <a:ext cx="6172200" cy="2488722"/>
          </a:xfrm>
        </p:spPr>
        <p:txBody>
          <a:bodyPr>
            <a:normAutofit/>
          </a:bodyPr>
          <a:lstStyle/>
          <a:p>
            <a:pPr algn="r"/>
            <a:endParaRPr lang="en-US" sz="2400" dirty="0" smtClean="0">
              <a:solidFill>
                <a:schemeClr val="tx2">
                  <a:lumMod val="60000"/>
                  <a:lumOff val="40000"/>
                </a:schemeClr>
              </a:solidFill>
            </a:endParaRPr>
          </a:p>
          <a:p>
            <a:pPr algn="r"/>
            <a:r>
              <a:rPr lang="en-US" sz="2400" dirty="0" smtClean="0">
                <a:solidFill>
                  <a:schemeClr val="tx2">
                    <a:lumMod val="60000"/>
                    <a:lumOff val="40000"/>
                  </a:schemeClr>
                </a:solidFill>
              </a:rPr>
              <a:t>PRESENTED BY</a:t>
            </a:r>
          </a:p>
          <a:p>
            <a:pPr algn="r"/>
            <a:r>
              <a:rPr lang="en-US" sz="2400" dirty="0" smtClean="0">
                <a:solidFill>
                  <a:schemeClr val="tx2">
                    <a:lumMod val="60000"/>
                    <a:lumOff val="40000"/>
                  </a:schemeClr>
                </a:solidFill>
              </a:rPr>
              <a:t>M.THANUJA</a:t>
            </a:r>
          </a:p>
          <a:p>
            <a:pPr algn="r"/>
            <a:r>
              <a:rPr lang="en-US" sz="2400" dirty="0" smtClean="0">
                <a:solidFill>
                  <a:schemeClr val="tx2">
                    <a:lumMod val="60000"/>
                    <a:lumOff val="40000"/>
                  </a:schemeClr>
                </a:solidFill>
              </a:rPr>
              <a:t>[124E1A0548]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solidFill>
              </a:rPr>
              <a:t>TEAM NAME</a:t>
            </a:r>
            <a:endParaRPr lang="en-US" dirty="0">
              <a:solidFill>
                <a:schemeClr val="accent3"/>
              </a:solidFill>
            </a:endParaRPr>
          </a:p>
        </p:txBody>
      </p:sp>
      <p:sp>
        <p:nvSpPr>
          <p:cNvPr id="3" name="Content Placeholder 2"/>
          <p:cNvSpPr>
            <a:spLocks noGrp="1"/>
          </p:cNvSpPr>
          <p:nvPr>
            <p:ph sz="quarter" idx="1"/>
          </p:nvPr>
        </p:nvSpPr>
        <p:spPr/>
        <p:txBody>
          <a:bodyPr>
            <a:normAutofit/>
          </a:bodyPr>
          <a:lstStyle/>
          <a:p>
            <a:pPr algn="ctr">
              <a:buNone/>
            </a:pPr>
            <a:endParaRPr lang="en-US" sz="8000" dirty="0" smtClean="0"/>
          </a:p>
          <a:p>
            <a:pPr algn="ctr">
              <a:buNone/>
            </a:pPr>
            <a:r>
              <a:rPr lang="en-US" sz="8000" dirty="0" smtClean="0"/>
              <a:t>1 TB</a:t>
            </a:r>
            <a:endParaRPr lang="en-US" sz="8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sz="quarter" idx="1"/>
          </p:nvPr>
        </p:nvSpPr>
        <p:spPr/>
        <p:txBody>
          <a:bodyPr>
            <a:normAutofit/>
          </a:bodyPr>
          <a:lstStyle/>
          <a:p>
            <a:pPr algn="just">
              <a:buNone/>
            </a:pPr>
            <a:r>
              <a:rPr lang="en-US" sz="2000" dirty="0" smtClean="0"/>
              <a:t>    	Our </a:t>
            </a:r>
            <a:r>
              <a:rPr lang="en-US" sz="2000" dirty="0" smtClean="0"/>
              <a:t>website are Created With Inspiration, checked for quality and originality and meticulously sliced and </a:t>
            </a:r>
            <a:r>
              <a:rPr lang="en-US" sz="2000" dirty="0" smtClean="0"/>
              <a:t>coded. What’s </a:t>
            </a:r>
            <a:r>
              <a:rPr lang="en-US" sz="2000" dirty="0" smtClean="0"/>
              <a:t>more, they‘re absolutely  Free! You can do a lot with </a:t>
            </a:r>
            <a:r>
              <a:rPr lang="en-US" sz="2000" dirty="0" smtClean="0"/>
              <a:t>them. you </a:t>
            </a:r>
            <a:r>
              <a:rPr lang="en-US" sz="2000" dirty="0" smtClean="0"/>
              <a:t>can modify </a:t>
            </a:r>
            <a:r>
              <a:rPr lang="en-US" sz="2000" dirty="0" smtClean="0"/>
              <a:t>them. you </a:t>
            </a:r>
            <a:r>
              <a:rPr lang="en-US" sz="2000" dirty="0" smtClean="0"/>
              <a:t>can use them to design websites for clients ,so long as you agree with the terms of use. you can even remove all our links if you want to. Looking for more templates? just browse through all our free website templates and find what you’re looking for. But if you don’t find any website template you can use, you can try our Free Web Design service and tell us all about it. Maybe you’re looking for something different, something special. And we love the challenge of doing something different and something special.</a:t>
            </a:r>
          </a:p>
          <a:p>
            <a:pPr algn="just"/>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1234.PN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123.pn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TotalTime>
  <Words>13</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PROJECT ON ORGANIC GARDENING</vt:lpstr>
      <vt:lpstr>TEAM NAME</vt:lpstr>
      <vt:lpstr>ABSTRACT</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ORGANIC GARDENING</dc:title>
  <dc:creator>BHASKAR</dc:creator>
  <cp:lastModifiedBy>BHASKAR</cp:lastModifiedBy>
  <cp:revision>7</cp:revision>
  <dcterms:created xsi:type="dcterms:W3CDTF">2006-08-16T00:00:00Z</dcterms:created>
  <dcterms:modified xsi:type="dcterms:W3CDTF">2016-03-31T07:03:09Z</dcterms:modified>
</cp:coreProperties>
</file>