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1E1"/>
    <a:srgbClr val="C83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4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57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777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3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8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13CB-BDFA-4CA4-B467-D1CF37E0353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6A244E-E27D-4389-B305-FEB20731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8663" y="537533"/>
            <a:ext cx="1061519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8000" b="1" dirty="0" smtClean="0">
                <a:ln/>
                <a:solidFill>
                  <a:schemeClr val="accent3"/>
                </a:solidFill>
              </a:rPr>
              <a:t>PERSONAL STORAGE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524000" y="3008243"/>
            <a:ext cx="9144000" cy="132522"/>
          </a:xfrm>
        </p:spPr>
        <p:txBody>
          <a:bodyPr>
            <a:normAutofit fontScale="250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38037" y="4411146"/>
            <a:ext cx="3970959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000" b="1" cap="none" spc="0" dirty="0" smtClean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Presented by</a:t>
            </a:r>
            <a:endParaRPr lang="en-US" sz="4000" b="1" cap="none" spc="0" dirty="0">
              <a:ln/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8037" y="5527639"/>
            <a:ext cx="19511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K. DEVI</a:t>
            </a:r>
          </a:p>
          <a:p>
            <a:pPr algn="ctr"/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688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443" y="1762539"/>
            <a:ext cx="10653169" cy="414112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Creative Changers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1443" y="409665"/>
            <a:ext cx="37305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800" b="1" cap="none" spc="0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TEAM NAME</a:t>
            </a:r>
            <a:endParaRPr lang="en-US" sz="4800" b="1" cap="none" spc="0" dirty="0">
              <a:ln/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58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372" y="1054701"/>
            <a:ext cx="10936241" cy="4848962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This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the web application for to store the personal details, like certificates, photos, resumes, and all family information and etc. This application used for each and every people personally.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In this application also we can store the secret passwords and mail ids for the feature purposes.  And this application build by using the HTML, Bootstrap, and JavaScript.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72" y="131370"/>
            <a:ext cx="2997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Abstract</a:t>
            </a:r>
            <a:endParaRPr lang="en-US" sz="5400" b="1" cap="none" spc="0" dirty="0">
              <a:ln/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770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198920">
            <a:off x="3270548" y="2967335"/>
            <a:ext cx="61517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lang="en-US" sz="7200" b="1" cap="none" spc="0" dirty="0">
              <a:ln/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546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Verdana</vt:lpstr>
      <vt:lpstr>Wingdings</vt:lpstr>
      <vt:lpstr>Wingdings 3</vt:lpstr>
      <vt:lpstr>Wisp</vt:lpstr>
      <vt:lpstr>PERSONAL STORAGE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STORAGE</dc:title>
  <dc:creator>Bhargavi n</dc:creator>
  <cp:lastModifiedBy>Bhargavi n</cp:lastModifiedBy>
  <cp:revision>4</cp:revision>
  <dcterms:created xsi:type="dcterms:W3CDTF">2016-03-31T06:26:37Z</dcterms:created>
  <dcterms:modified xsi:type="dcterms:W3CDTF">2016-03-31T06:51:39Z</dcterms:modified>
</cp:coreProperties>
</file>