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2A5233-D285-4F35-8B99-120679F3F808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D426511-3590-4F57-A56F-E3E6D44B0ED5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>
                <a:solidFill>
                  <a:srgbClr val="FF0000"/>
                </a:solidFill>
              </a:rPr>
              <a:t>SAHAYA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292494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                                        Developed By</a:t>
            </a:r>
          </a:p>
          <a:p>
            <a:pPr algn="ctr"/>
            <a:r>
              <a:rPr lang="en-IN" sz="2400" dirty="0" err="1" smtClean="0"/>
              <a:t>S.Suneel</a:t>
            </a:r>
            <a:r>
              <a:rPr lang="en-IN" sz="2400" dirty="0" smtClean="0"/>
              <a:t> Kumar,</a:t>
            </a:r>
          </a:p>
          <a:p>
            <a:pPr algn="ctr"/>
            <a:r>
              <a:rPr lang="en-IN" sz="2400" dirty="0" smtClean="0"/>
              <a:t>114E1A0549.</a:t>
            </a:r>
          </a:p>
          <a:p>
            <a:pPr algn="ctr"/>
            <a:endParaRPr lang="en-IN" sz="2400" dirty="0" smtClean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870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Intention-&gt;Pass the details of “The Government schemes”  to the “society”.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 Many people not aware of government schemes and subsidies.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Both central and state government schemes are here. </a:t>
            </a:r>
          </a:p>
          <a:p>
            <a:pPr>
              <a:buFont typeface="Wingdings" pitchFamily="2" charset="2"/>
              <a:buChar char="Ø"/>
            </a:pPr>
            <a:endParaRPr lang="en-GB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IN" smtClean="0">
                <a:solidFill>
                  <a:srgbClr val="FF0000"/>
                </a:solidFill>
              </a:rPr>
              <a:t>Abstract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>
              <a:solidFill>
                <a:srgbClr val="C00000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US">
                <a:latin typeface="Calibri" pitchFamily="34" charset="0"/>
              </a:rPr>
              <a:t>Our main intention is to reach that information to them in a single source of website.</a:t>
            </a:r>
          </a:p>
          <a:p>
            <a:r>
              <a:rPr lang="en-US">
                <a:latin typeface="Calibri" pitchFamily="34" charset="0"/>
              </a:rPr>
              <a:t> This website was developed on HTML .</a:t>
            </a:r>
          </a:p>
          <a:p>
            <a:endParaRPr lang="en-GB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IN" smtClean="0">
                <a:solidFill>
                  <a:srgbClr val="FF0000"/>
                </a:solidFill>
              </a:rPr>
              <a:t>Abstract continue…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2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IN">
                <a:latin typeface="Calibri" pitchFamily="34" charset="0"/>
              </a:rPr>
              <a:t>India is still in developing stage.May be “Illiteracy” is one of the reason.</a:t>
            </a:r>
          </a:p>
          <a:p>
            <a:pPr marL="0" indent="0" algn="just"/>
            <a:r>
              <a:rPr lang="en-IN">
                <a:latin typeface="Calibri" pitchFamily="34" charset="0"/>
              </a:rPr>
              <a:t>“Sharing” is one of the better way to make changes.</a:t>
            </a:r>
          </a:p>
          <a:p>
            <a:pPr marL="0" indent="0" algn="just"/>
            <a:r>
              <a:rPr lang="en-IN">
                <a:latin typeface="Calibri" pitchFamily="34" charset="0"/>
              </a:rPr>
              <a:t>The main theme of our application is to share the information regarding Gov.schemes.</a:t>
            </a:r>
            <a:endParaRPr lang="en-GB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IN" smtClean="0">
                <a:solidFill>
                  <a:srgbClr val="C00000"/>
                </a:solidFill>
                <a:latin typeface="Arial Rounded MT Bold" pitchFamily="34" charset="0"/>
              </a:rPr>
              <a:t>Introduction</a:t>
            </a:r>
            <a:r>
              <a:rPr lang="en-IN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9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3581400" cy="8381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Architecture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1600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Schemes</a:t>
            </a:r>
          </a:p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provider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1295400"/>
            <a:ext cx="1600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Schemes</a:t>
            </a:r>
          </a:p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data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1600200"/>
            <a:ext cx="6858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5791200" y="1219200"/>
            <a:ext cx="914400" cy="10668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base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48200" y="1447800"/>
            <a:ext cx="838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019800" y="2514600"/>
            <a:ext cx="484632" cy="9784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/>
          </a:p>
        </p:txBody>
      </p:sp>
      <p:sp>
        <p:nvSpPr>
          <p:cNvPr id="10" name="Rectangle 9"/>
          <p:cNvSpPr/>
          <p:nvPr/>
        </p:nvSpPr>
        <p:spPr>
          <a:xfrm>
            <a:off x="5410200" y="3733800"/>
            <a:ext cx="1676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Beneficiary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3733800"/>
            <a:ext cx="1676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Queries?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2590800" y="3962400"/>
            <a:ext cx="2743200" cy="484632"/>
          </a:xfrm>
          <a:prstGeom prst="lef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990600" y="2362200"/>
            <a:ext cx="484632" cy="11430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veen krishna\Pictures\Screenshots\Screenshot (2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61256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5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veen krishna\Pictures\Screenshots\Screenshot (2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0"/>
            <a:ext cx="10729193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3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70892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smtClean="0">
                <a:solidFill>
                  <a:srgbClr val="92D050"/>
                </a:solidFill>
              </a:rPr>
              <a:t>THANK YOU</a:t>
            </a:r>
            <a:endParaRPr lang="en-GB" sz="360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0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</TotalTime>
  <Words>131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Rounded MT Bold</vt:lpstr>
      <vt:lpstr>Calibri</vt:lpstr>
      <vt:lpstr>Candara</vt:lpstr>
      <vt:lpstr>Symbol</vt:lpstr>
      <vt:lpstr>Times New Roman</vt:lpstr>
      <vt:lpstr>Wingdings</vt:lpstr>
      <vt:lpstr>Waveform</vt:lpstr>
      <vt:lpstr>SAHAYA</vt:lpstr>
      <vt:lpstr>Abstract</vt:lpstr>
      <vt:lpstr>Abstract continue…</vt:lpstr>
      <vt:lpstr>Introduction </vt:lpstr>
      <vt:lpstr>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SAHAYA</dc:title>
  <dc:creator>Indhu</dc:creator>
  <cp:lastModifiedBy>bhargavi</cp:lastModifiedBy>
  <cp:revision>9</cp:revision>
  <dcterms:created xsi:type="dcterms:W3CDTF">2016-03-31T06:22:26Z</dcterms:created>
  <dcterms:modified xsi:type="dcterms:W3CDTF">2016-03-31T08:50:49Z</dcterms:modified>
</cp:coreProperties>
</file>