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Inter"/>
      <p:regular r:id="rId24"/>
      <p:bold r:id="rId25"/>
      <p:italic r:id="rId26"/>
      <p:boldItalic r:id="rId27"/>
    </p:embeddedFont>
    <p:embeddedFont>
      <p:font typeface="Inter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Int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InterMedium-regular.fntdata"/><Relationship Id="rId27" Type="http://schemas.openxmlformats.org/officeDocument/2006/relationships/font" Target="fonts/Inter-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terMedium-boldItalic.fntdata"/><Relationship Id="rId30" Type="http://schemas.openxmlformats.org/officeDocument/2006/relationships/font" Target="fonts/InterMedium-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bc1e75076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bc1e75076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c81eb2894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c81eb2894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data lifecycle: data conception &amp; creation to data analysis &amp; interpretation</a:t>
            </a:r>
            <a:endParaRPr/>
          </a:p>
          <a:p>
            <a:pPr indent="0" lvl="0" marL="0" rtl="0" algn="l">
              <a:spcBef>
                <a:spcPts val="0"/>
              </a:spcBef>
              <a:spcAft>
                <a:spcPts val="0"/>
              </a:spcAft>
              <a:buNone/>
            </a:pPr>
            <a:r>
              <a:rPr lang="en"/>
              <a:t>Protocol → data capture → data analysis (SP &amp; CDAP) → results (FDA submission &amp; data driven decisions)</a:t>
            </a:r>
            <a:endParaRPr/>
          </a:p>
          <a:p>
            <a:pPr indent="0" lvl="0" marL="0" rtl="0" algn="l">
              <a:spcBef>
                <a:spcPts val="0"/>
              </a:spcBef>
              <a:spcAft>
                <a:spcPts val="0"/>
              </a:spcAft>
              <a:buNone/>
            </a:pPr>
            <a:r>
              <a:rPr lang="en"/>
              <a:t>Also R prog skills to </a:t>
            </a:r>
            <a:r>
              <a:rPr lang="en"/>
              <a:t>augment</a:t>
            </a:r>
            <a:r>
              <a:rPr lang="en"/>
              <a:t> workflows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c81eb289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c81eb289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cbee79a7c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cbee79a7c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cb5110fec1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cb5110fec1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need to translate request to service desk - can have lots of back and forth - not efficient</a:t>
            </a:r>
            <a:endParaRPr/>
          </a:p>
          <a:p>
            <a:pPr indent="0" lvl="0" marL="0" rtl="0" algn="l">
              <a:spcBef>
                <a:spcPts val="0"/>
              </a:spcBef>
              <a:spcAft>
                <a:spcPts val="0"/>
              </a:spcAft>
              <a:buNone/>
            </a:pPr>
            <a:r>
              <a:rPr lang="en"/>
              <a:t>Just</a:t>
            </a:r>
            <a:r>
              <a:rPr lang="en"/>
              <a:t> have requester program themselves since now they have the skills 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bc1e75076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bc1e75076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bc1e75076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bc1e75076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7df573247abcc1f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df573247abcc1f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[Mel] Hi I’m Mel Hullings, Director of Clinical Data Analytics &amp; Programming at Formation Bio,</a:t>
            </a:r>
            <a:r>
              <a:rPr b="1" lang="en" sz="1400">
                <a:solidFill>
                  <a:schemeClr val="dk1"/>
                </a:solidFill>
              </a:rPr>
              <a:t> a tech-enabled drug development company.</a:t>
            </a:r>
            <a:r>
              <a:rPr b="1" lang="en" sz="1400">
                <a:solidFill>
                  <a:schemeClr val="dk1"/>
                </a:solidFill>
                <a:highlight>
                  <a:schemeClr val="lt1"/>
                </a:highlight>
              </a:rPr>
              <a:t> </a:t>
            </a:r>
            <a:r>
              <a:rPr lang="en" sz="1400">
                <a:solidFill>
                  <a:schemeClr val="dk1"/>
                </a:solidFill>
                <a:highlight>
                  <a:schemeClr val="lt1"/>
                </a:highlight>
              </a:rPr>
              <a:t>My prior experience was primarily in implementing bioinformatics solutions at clinical research sites to optimize clinical data quality and the clinical trial experience. I lead a team of clinical data scientists using Posit and other tools to unlock real-time data insights for our clinical trial and drug development teams. And this is my team member Emily.</a:t>
            </a:r>
            <a:endParaRPr sz="14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rPr>
              <a:t>[Emily] Hi I’m Emily… </a:t>
            </a:r>
            <a:r>
              <a:rPr lang="en">
                <a:solidFill>
                  <a:schemeClr val="dk1"/>
                </a:solidFill>
                <a:highlight>
                  <a:schemeClr val="lt1"/>
                </a:highlight>
              </a:rPr>
              <a:t>Emily Murphy is an accomplished Sr. Statistical Data Analyst who champions the mission of data-driven clinical decision making at Formation Bio. Emily combines her background in traditional pharma at Pfizer with her experience in tech to drive the company’s growth and innovation. At Formation Bio, Emily is using R-based solutions to optimize critical aspects of clinical drug development, enabling more efficient trial design, faster trial completion, and higher quality trial data.</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c81eb2894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c81eb2894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Analogy: like playing in a band w musicians from diff </a:t>
            </a:r>
            <a:r>
              <a:rPr lang="en">
                <a:solidFill>
                  <a:schemeClr val="dk1"/>
                </a:solidFill>
              </a:rPr>
              <a:t>genres. They both are talented musicians individually &amp; have overlapping core skill sets BUT are having communication problems across genres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Akin to the relationship between clinical and technical teams in a pharma company. Clinical doesn't understand technical language and technical does not understand clinical language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cb5110fec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cb5110fec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a:t>
            </a:r>
            <a:r>
              <a:rPr lang="en"/>
              <a:t>you gave both musicians a way to align themselves. In case of the analogy that could be sheet music. Both musicians can read sheet music regardless of genre to get on the same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the idea behind the internship we ran internally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c8e10f48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c8e10f4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Biometrics positioned well to help with the translation: have clinical background and hard tech skills: programming &amp; advanced degrees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c81eb2894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c81eb2894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very cross </a:t>
            </a:r>
            <a:r>
              <a:rPr lang="en"/>
              <a:t>functionally</a:t>
            </a:r>
            <a:r>
              <a:rPr lang="en"/>
              <a:t> and cover wide scope of clinical data from conception &amp; creation to analysis &amp; interpretation. Often overlooked/hand-waived org at a company - our goal was to show the value of the skills a biometrics team has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c81eb2894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c81eb2894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to increase understanding of what each other function does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c81eb2894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c81eb2894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ca43f13b5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ca43f13b5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function in biometrics that’s more technical identified the need for this shared understanding. Pull clinical to be more technical and tech to have deeper understanding of clinical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slide (1)" type="title">
  <p:cSld name="TITLE">
    <p:spTree>
      <p:nvGrpSpPr>
        <p:cNvPr id="12" name="Shape 12"/>
        <p:cNvGrpSpPr/>
        <p:nvPr/>
      </p:nvGrpSpPr>
      <p:grpSpPr>
        <a:xfrm>
          <a:off x="0" y="0"/>
          <a:ext cx="0" cy="0"/>
          <a:chOff x="0" y="0"/>
          <a:chExt cx="0" cy="0"/>
        </a:xfrm>
      </p:grpSpPr>
      <p:sp>
        <p:nvSpPr>
          <p:cNvPr id="13" name="Google Shape;13;p2"/>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5" name="Google Shape;15;p2"/>
          <p:cNvGrpSpPr/>
          <p:nvPr/>
        </p:nvGrpSpPr>
        <p:grpSpPr>
          <a:xfrm>
            <a:off x="312902" y="306001"/>
            <a:ext cx="4149373" cy="4149066"/>
            <a:chOff x="498752" y="369501"/>
            <a:chExt cx="4149373" cy="4149066"/>
          </a:xfrm>
        </p:grpSpPr>
        <p:grpSp>
          <p:nvGrpSpPr>
            <p:cNvPr id="16" name="Google Shape;16;p2"/>
            <p:cNvGrpSpPr/>
            <p:nvPr/>
          </p:nvGrpSpPr>
          <p:grpSpPr>
            <a:xfrm flipH="1">
              <a:off x="498752" y="369501"/>
              <a:ext cx="4149373" cy="4149066"/>
              <a:chOff x="4832480" y="325183"/>
              <a:chExt cx="4036355" cy="4036057"/>
            </a:xfrm>
          </p:grpSpPr>
          <p:sp>
            <p:nvSpPr>
              <p:cNvPr id="17" name="Google Shape;17;p2"/>
              <p:cNvSpPr/>
              <p:nvPr/>
            </p:nvSpPr>
            <p:spPr>
              <a:xfrm>
                <a:off x="4832480" y="325183"/>
                <a:ext cx="2427300" cy="2274600"/>
              </a:xfrm>
              <a:prstGeom prst="roundRect">
                <a:avLst>
                  <a:gd fmla="val 33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76935" y="2450887"/>
                <a:ext cx="1791900" cy="1190100"/>
              </a:xfrm>
              <a:prstGeom prst="roundRect">
                <a:avLst>
                  <a:gd fmla="val 619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2480" y="3537140"/>
                <a:ext cx="2523300" cy="824100"/>
              </a:xfrm>
              <a:prstGeom prst="roundRect">
                <a:avLst>
                  <a:gd fmla="val 5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960471" y="3240941"/>
                <a:ext cx="526500" cy="5139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6995674" y="2267341"/>
                <a:ext cx="398100" cy="518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flipH="1" rot="5400000">
              <a:off x="2341629" y="3284056"/>
              <a:ext cx="308700" cy="310200"/>
            </a:xfrm>
            <a:prstGeom prst="roundRect">
              <a:avLst>
                <a:gd fmla="val 38228"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rot="5400000">
              <a:off x="2341629" y="3223581"/>
              <a:ext cx="308700" cy="310200"/>
            </a:xfrm>
            <a:prstGeom prst="roundRect">
              <a:avLst>
                <a:gd fmla="val 3822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rot="5400000">
              <a:off x="2341629" y="2706817"/>
              <a:ext cx="308700" cy="310200"/>
            </a:xfrm>
            <a:prstGeom prst="roundRect">
              <a:avLst>
                <a:gd fmla="val 2580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5400000">
              <a:off x="2341629" y="3362217"/>
              <a:ext cx="308700" cy="310200"/>
            </a:xfrm>
            <a:prstGeom prst="roundRect">
              <a:avLst>
                <a:gd fmla="val 2580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5400000">
              <a:off x="1745404" y="3777392"/>
              <a:ext cx="308700" cy="310200"/>
            </a:xfrm>
            <a:prstGeom prst="roundRect">
              <a:avLst>
                <a:gd fmla="val 2580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rot="5400000">
              <a:off x="1843829" y="2245267"/>
              <a:ext cx="308700" cy="310200"/>
            </a:xfrm>
            <a:prstGeom prst="roundRect">
              <a:avLst>
                <a:gd fmla="val 2580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 name="Google Shape;28;p2"/>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2"/>
          <p:cNvSpPr txBox="1"/>
          <p:nvPr/>
        </p:nvSpPr>
        <p:spPr>
          <a:xfrm>
            <a:off x="6172200" y="4791456"/>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30" name="Google Shape;30;p2"/>
          <p:cNvPicPr preferRelativeResize="0"/>
          <p:nvPr/>
        </p:nvPicPr>
        <p:blipFill rotWithShape="1">
          <a:blip r:embed="rId2">
            <a:alphaModFix/>
          </a:blip>
          <a:srcRect b="0" l="13785" r="0" t="0"/>
          <a:stretch/>
        </p:blipFill>
        <p:spPr>
          <a:xfrm>
            <a:off x="6172200" y="4124900"/>
            <a:ext cx="2698175" cy="330175"/>
          </a:xfrm>
          <a:prstGeom prst="rect">
            <a:avLst/>
          </a:prstGeom>
          <a:noFill/>
          <a:ln>
            <a:noFill/>
          </a:ln>
        </p:spPr>
      </p:pic>
    </p:spTree>
  </p:cSld>
  <p:clrMapOvr>
    <a:masterClrMapping/>
  </p:clrMapOvr>
  <p:extLst>
    <p:ext uri="{DCECCB84-F9BA-43D5-87BE-67443E8EF086}">
      <p15:sldGuideLst>
        <p15:guide id="1" pos="145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vider (1.4)">
  <p:cSld name="BIG_NUMBER">
    <p:spTree>
      <p:nvGrpSpPr>
        <p:cNvPr id="159" name="Shape 159"/>
        <p:cNvGrpSpPr/>
        <p:nvPr/>
      </p:nvGrpSpPr>
      <p:grpSpPr>
        <a:xfrm>
          <a:off x="0" y="0"/>
          <a:ext cx="0" cy="0"/>
          <a:chOff x="0" y="0"/>
          <a:chExt cx="0" cy="0"/>
        </a:xfrm>
      </p:grpSpPr>
      <p:sp>
        <p:nvSpPr>
          <p:cNvPr id="160" name="Google Shape;160;p11"/>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1" name="Google Shape;161;p11"/>
          <p:cNvSpPr txBox="1"/>
          <p:nvPr>
            <p:ph type="title"/>
          </p:nvPr>
        </p:nvSpPr>
        <p:spPr>
          <a:xfrm>
            <a:off x="4686300" y="228600"/>
            <a:ext cx="4229100" cy="4320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p:txBody>
      </p:sp>
      <p:grpSp>
        <p:nvGrpSpPr>
          <p:cNvPr id="162" name="Google Shape;162;p11"/>
          <p:cNvGrpSpPr/>
          <p:nvPr/>
        </p:nvGrpSpPr>
        <p:grpSpPr>
          <a:xfrm>
            <a:off x="228587" y="667700"/>
            <a:ext cx="2743120" cy="3442399"/>
            <a:chOff x="365700" y="754807"/>
            <a:chExt cx="2895725" cy="3633906"/>
          </a:xfrm>
        </p:grpSpPr>
        <p:grpSp>
          <p:nvGrpSpPr>
            <p:cNvPr id="163" name="Google Shape;163;p11"/>
            <p:cNvGrpSpPr/>
            <p:nvPr/>
          </p:nvGrpSpPr>
          <p:grpSpPr>
            <a:xfrm>
              <a:off x="365700" y="754807"/>
              <a:ext cx="2347707" cy="3633906"/>
              <a:chOff x="1866458" y="891175"/>
              <a:chExt cx="2176221" cy="3368471"/>
            </a:xfrm>
          </p:grpSpPr>
          <p:grpSp>
            <p:nvGrpSpPr>
              <p:cNvPr id="164" name="Google Shape;164;p11"/>
              <p:cNvGrpSpPr/>
              <p:nvPr/>
            </p:nvGrpSpPr>
            <p:grpSpPr>
              <a:xfrm>
                <a:off x="1866458" y="891175"/>
                <a:ext cx="2176221" cy="3368471"/>
                <a:chOff x="1866458" y="891175"/>
                <a:chExt cx="2176221" cy="3368471"/>
              </a:xfrm>
            </p:grpSpPr>
            <p:grpSp>
              <p:nvGrpSpPr>
                <p:cNvPr id="165" name="Google Shape;165;p11"/>
                <p:cNvGrpSpPr/>
                <p:nvPr/>
              </p:nvGrpSpPr>
              <p:grpSpPr>
                <a:xfrm>
                  <a:off x="2134301" y="891175"/>
                  <a:ext cx="1908378" cy="2047563"/>
                  <a:chOff x="6705776" y="830925"/>
                  <a:chExt cx="1908378" cy="2047563"/>
                </a:xfrm>
              </p:grpSpPr>
              <p:sp>
                <p:nvSpPr>
                  <p:cNvPr id="166" name="Google Shape;166;p11"/>
                  <p:cNvSpPr/>
                  <p:nvPr/>
                </p:nvSpPr>
                <p:spPr>
                  <a:xfrm>
                    <a:off x="6942554" y="830925"/>
                    <a:ext cx="1671600" cy="1671000"/>
                  </a:xfrm>
                  <a:prstGeom prst="roundRect">
                    <a:avLst>
                      <a:gd fmla="val 24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 name="Google Shape;167;p11"/>
                  <p:cNvSpPr/>
                  <p:nvPr/>
                </p:nvSpPr>
                <p:spPr>
                  <a:xfrm rot="-5400000">
                    <a:off x="6707726" y="2248745"/>
                    <a:ext cx="494700" cy="4986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11"/>
                  <p:cNvSpPr/>
                  <p:nvPr/>
                </p:nvSpPr>
                <p:spPr>
                  <a:xfrm rot="-5400000">
                    <a:off x="7017854" y="2500938"/>
                    <a:ext cx="376500" cy="378600"/>
                  </a:xfrm>
                  <a:prstGeom prst="roundRect">
                    <a:avLst>
                      <a:gd fmla="val 976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69" name="Google Shape;169;p11"/>
                <p:cNvSpPr/>
                <p:nvPr/>
              </p:nvSpPr>
              <p:spPr>
                <a:xfrm>
                  <a:off x="1866458" y="2481825"/>
                  <a:ext cx="578400" cy="1269900"/>
                </a:xfrm>
                <a:prstGeom prst="roundRect">
                  <a:avLst>
                    <a:gd fmla="val 61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0" name="Google Shape;170;p11"/>
                <p:cNvSpPr/>
                <p:nvPr/>
              </p:nvSpPr>
              <p:spPr>
                <a:xfrm>
                  <a:off x="2369981" y="3677946"/>
                  <a:ext cx="1671600" cy="581700"/>
                </a:xfrm>
                <a:prstGeom prst="roundRect">
                  <a:avLst>
                    <a:gd fmla="val 747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1" name="Google Shape;171;p11"/>
                <p:cNvSpPr/>
                <p:nvPr/>
              </p:nvSpPr>
              <p:spPr>
                <a:xfrm rot="-5400000">
                  <a:off x="2210112" y="3524103"/>
                  <a:ext cx="396000" cy="3987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2" name="Google Shape;172;p11"/>
                <p:cNvSpPr/>
                <p:nvPr/>
              </p:nvSpPr>
              <p:spPr>
                <a:xfrm rot="-5400000">
                  <a:off x="2070017" y="3751110"/>
                  <a:ext cx="300300" cy="3018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73" name="Google Shape;173;p11"/>
              <p:cNvSpPr/>
              <p:nvPr/>
            </p:nvSpPr>
            <p:spPr>
              <a:xfrm rot="-5400000">
                <a:off x="1992420" y="2104278"/>
                <a:ext cx="376500" cy="378600"/>
              </a:xfrm>
              <a:prstGeom prst="roundRect">
                <a:avLst>
                  <a:gd fmla="val 1181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74" name="Google Shape;174;p11"/>
            <p:cNvSpPr/>
            <p:nvPr/>
          </p:nvSpPr>
          <p:spPr>
            <a:xfrm>
              <a:off x="2637425" y="2470825"/>
              <a:ext cx="624000" cy="1370100"/>
            </a:xfrm>
            <a:prstGeom prst="roundRect">
              <a:avLst>
                <a:gd fmla="val 61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5" name="Google Shape;175;p11"/>
            <p:cNvSpPr/>
            <p:nvPr/>
          </p:nvSpPr>
          <p:spPr>
            <a:xfrm rot="-5400000">
              <a:off x="2404599" y="2236737"/>
              <a:ext cx="533700" cy="5379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6" name="Google Shape;176;p11"/>
            <p:cNvSpPr/>
            <p:nvPr/>
          </p:nvSpPr>
          <p:spPr>
            <a:xfrm rot="-5400000">
              <a:off x="2715630" y="2063578"/>
              <a:ext cx="406200" cy="408300"/>
            </a:xfrm>
            <a:prstGeom prst="roundRect">
              <a:avLst>
                <a:gd fmla="val 114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7" name="Google Shape;177;p11"/>
            <p:cNvSpPr/>
            <p:nvPr/>
          </p:nvSpPr>
          <p:spPr>
            <a:xfrm rot="-5400000">
              <a:off x="2230180" y="2556478"/>
              <a:ext cx="406200" cy="408300"/>
            </a:xfrm>
            <a:prstGeom prst="roundRect">
              <a:avLst>
                <a:gd fmla="val 114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11"/>
            <p:cNvSpPr/>
            <p:nvPr/>
          </p:nvSpPr>
          <p:spPr>
            <a:xfrm rot="-5400000">
              <a:off x="991265" y="343652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11"/>
            <p:cNvSpPr/>
            <p:nvPr/>
          </p:nvSpPr>
          <p:spPr>
            <a:xfrm rot="-5400000">
              <a:off x="2431927" y="3595170"/>
              <a:ext cx="427200" cy="4302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0" name="Google Shape;180;p11"/>
            <p:cNvSpPr/>
            <p:nvPr/>
          </p:nvSpPr>
          <p:spPr>
            <a:xfrm rot="-5400000">
              <a:off x="2312665" y="343652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1" name="Google Shape;181;p11"/>
            <p:cNvSpPr/>
            <p:nvPr/>
          </p:nvSpPr>
          <p:spPr>
            <a:xfrm rot="-5400000">
              <a:off x="2714140" y="384017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182" name="Google Shape;182;p11"/>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11"/>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184" name="Google Shape;184;p11"/>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185" name="Google Shape;185;p11"/>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Divider (2.3)" type="blank">
  <p:cSld name="BLANK">
    <p:spTree>
      <p:nvGrpSpPr>
        <p:cNvPr id="186" name="Shape 186"/>
        <p:cNvGrpSpPr/>
        <p:nvPr/>
      </p:nvGrpSpPr>
      <p:grpSpPr>
        <a:xfrm>
          <a:off x="0" y="0"/>
          <a:ext cx="0" cy="0"/>
          <a:chOff x="0" y="0"/>
          <a:chExt cx="0" cy="0"/>
        </a:xfrm>
      </p:grpSpPr>
      <p:sp>
        <p:nvSpPr>
          <p:cNvPr id="187" name="Google Shape;187;p12"/>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88" name="Google Shape;188;p12"/>
          <p:cNvGrpSpPr/>
          <p:nvPr/>
        </p:nvGrpSpPr>
        <p:grpSpPr>
          <a:xfrm>
            <a:off x="228563" y="392684"/>
            <a:ext cx="1995054" cy="3992431"/>
            <a:chOff x="365700" y="365700"/>
            <a:chExt cx="2201075" cy="4404713"/>
          </a:xfrm>
        </p:grpSpPr>
        <p:grpSp>
          <p:nvGrpSpPr>
            <p:cNvPr id="189" name="Google Shape;189;p12"/>
            <p:cNvGrpSpPr/>
            <p:nvPr/>
          </p:nvGrpSpPr>
          <p:grpSpPr>
            <a:xfrm>
              <a:off x="365700" y="365700"/>
              <a:ext cx="2201075" cy="3009050"/>
              <a:chOff x="4937175" y="305450"/>
              <a:chExt cx="2201075" cy="3009050"/>
            </a:xfrm>
          </p:grpSpPr>
          <p:sp>
            <p:nvSpPr>
              <p:cNvPr id="190" name="Google Shape;190;p12"/>
              <p:cNvSpPr/>
              <p:nvPr/>
            </p:nvSpPr>
            <p:spPr>
              <a:xfrm>
                <a:off x="4937175" y="305450"/>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1" name="Google Shape;191;p12"/>
              <p:cNvSpPr/>
              <p:nvPr/>
            </p:nvSpPr>
            <p:spPr>
              <a:xfrm>
                <a:off x="6330650" y="1700200"/>
                <a:ext cx="807600" cy="1614300"/>
              </a:xfrm>
              <a:prstGeom prst="roundRect">
                <a:avLst>
                  <a:gd fmla="val 35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2" name="Google Shape;192;p12"/>
              <p:cNvSpPr/>
              <p:nvPr/>
            </p:nvSpPr>
            <p:spPr>
              <a:xfrm rot="-5400000">
                <a:off x="5546825" y="92447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3" name="Google Shape;193;p12"/>
              <p:cNvSpPr/>
              <p:nvPr/>
            </p:nvSpPr>
            <p:spPr>
              <a:xfrm rot="-5400000">
                <a:off x="5745513" y="7011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94" name="Google Shape;194;p12"/>
            <p:cNvSpPr/>
            <p:nvPr/>
          </p:nvSpPr>
          <p:spPr>
            <a:xfrm rot="-5400000">
              <a:off x="761413" y="1172013"/>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5" name="Google Shape;195;p12"/>
            <p:cNvSpPr/>
            <p:nvPr/>
          </p:nvSpPr>
          <p:spPr>
            <a:xfrm>
              <a:off x="1062475" y="1063138"/>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6" name="Google Shape;196;p12"/>
            <p:cNvSpPr/>
            <p:nvPr/>
          </p:nvSpPr>
          <p:spPr>
            <a:xfrm rot="-5400000">
              <a:off x="1688225" y="169182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7" name="Google Shape;197;p12"/>
            <p:cNvSpPr/>
            <p:nvPr/>
          </p:nvSpPr>
          <p:spPr>
            <a:xfrm rot="-5400000">
              <a:off x="1870813" y="14593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8" name="Google Shape;198;p12"/>
            <p:cNvSpPr/>
            <p:nvPr/>
          </p:nvSpPr>
          <p:spPr>
            <a:xfrm rot="-5400000">
              <a:off x="1458113" y="18696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9" name="Google Shape;199;p12"/>
            <p:cNvSpPr/>
            <p:nvPr/>
          </p:nvSpPr>
          <p:spPr>
            <a:xfrm rot="-5400000">
              <a:off x="1688225" y="3171900"/>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0" name="Google Shape;200;p12"/>
            <p:cNvSpPr/>
            <p:nvPr/>
          </p:nvSpPr>
          <p:spPr>
            <a:xfrm rot="-5400000">
              <a:off x="1870813" y="33739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1" name="Google Shape;201;p12"/>
            <p:cNvSpPr/>
            <p:nvPr/>
          </p:nvSpPr>
          <p:spPr>
            <a:xfrm rot="-5400000">
              <a:off x="1458113" y="29647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2" name="Google Shape;202;p12"/>
            <p:cNvSpPr/>
            <p:nvPr/>
          </p:nvSpPr>
          <p:spPr>
            <a:xfrm>
              <a:off x="1062475" y="3265788"/>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3" name="Google Shape;203;p12"/>
            <p:cNvSpPr/>
            <p:nvPr/>
          </p:nvSpPr>
          <p:spPr>
            <a:xfrm>
              <a:off x="365700" y="3963113"/>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4" name="Google Shape;204;p12"/>
            <p:cNvSpPr/>
            <p:nvPr/>
          </p:nvSpPr>
          <p:spPr>
            <a:xfrm rot="-5400000">
              <a:off x="991525" y="385957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5" name="Google Shape;205;p12"/>
            <p:cNvSpPr/>
            <p:nvPr/>
          </p:nvSpPr>
          <p:spPr>
            <a:xfrm rot="-5400000">
              <a:off x="1174038" y="40723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6" name="Google Shape;206;p12"/>
            <p:cNvSpPr/>
            <p:nvPr/>
          </p:nvSpPr>
          <p:spPr>
            <a:xfrm rot="-5400000">
              <a:off x="761413" y="3662063"/>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07" name="Google Shape;207;p12"/>
          <p:cNvSpPr txBox="1"/>
          <p:nvPr>
            <p:ph type="title"/>
          </p:nvPr>
        </p:nvSpPr>
        <p:spPr>
          <a:xfrm>
            <a:off x="4686300" y="228600"/>
            <a:ext cx="4229100" cy="23865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08" name="Google Shape;208;p12"/>
          <p:cNvSpPr txBox="1"/>
          <p:nvPr>
            <p:ph idx="1" type="subTitle"/>
          </p:nvPr>
        </p:nvSpPr>
        <p:spPr>
          <a:xfrm>
            <a:off x="4686300" y="2738700"/>
            <a:ext cx="4229100" cy="1810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Inter Medium"/>
              <a:buNone/>
              <a:defRPr sz="2000">
                <a:solidFill>
                  <a:schemeClr val="lt2"/>
                </a:solidFill>
                <a:latin typeface="Inter Medium"/>
                <a:ea typeface="Inter Medium"/>
                <a:cs typeface="Inter Medium"/>
                <a:sym typeface="Inter Medium"/>
              </a:defRPr>
            </a:lvl1pPr>
            <a:lvl2pPr lvl="1" rtl="0">
              <a:spcBef>
                <a:spcPts val="0"/>
              </a:spcBef>
              <a:spcAft>
                <a:spcPts val="0"/>
              </a:spcAft>
              <a:buSzPts val="1000"/>
              <a:buNone/>
              <a:defRPr/>
            </a:lvl2pPr>
            <a:lvl3pPr lvl="2" rtl="0">
              <a:spcBef>
                <a:spcPts val="0"/>
              </a:spcBef>
              <a:spcAft>
                <a:spcPts val="0"/>
              </a:spcAft>
              <a:buSzPts val="1000"/>
              <a:buNone/>
              <a:defRPr/>
            </a:lvl3pPr>
            <a:lvl4pPr lvl="3" rtl="0">
              <a:spcBef>
                <a:spcPts val="0"/>
              </a:spcBef>
              <a:spcAft>
                <a:spcPts val="0"/>
              </a:spcAft>
              <a:buSzPts val="1000"/>
              <a:buNone/>
              <a:defRPr/>
            </a:lvl4pPr>
            <a:lvl5pPr lvl="4" rtl="0">
              <a:spcBef>
                <a:spcPts val="0"/>
              </a:spcBef>
              <a:spcAft>
                <a:spcPts val="0"/>
              </a:spcAft>
              <a:buSzPts val="1000"/>
              <a:buNone/>
              <a:defRPr/>
            </a:lvl5pPr>
            <a:lvl6pPr lvl="5" rtl="0">
              <a:spcBef>
                <a:spcPts val="0"/>
              </a:spcBef>
              <a:spcAft>
                <a:spcPts val="0"/>
              </a:spcAft>
              <a:buSzPts val="1000"/>
              <a:buNone/>
              <a:defRPr/>
            </a:lvl6pPr>
            <a:lvl7pPr lvl="6" rtl="0">
              <a:spcBef>
                <a:spcPts val="0"/>
              </a:spcBef>
              <a:spcAft>
                <a:spcPts val="0"/>
              </a:spcAft>
              <a:buSzPts val="1000"/>
              <a:buNone/>
              <a:defRPr/>
            </a:lvl7pPr>
            <a:lvl8pPr lvl="7" rtl="0">
              <a:spcBef>
                <a:spcPts val="0"/>
              </a:spcBef>
              <a:spcAft>
                <a:spcPts val="0"/>
              </a:spcAft>
              <a:buSzPts val="1000"/>
              <a:buNone/>
              <a:defRPr/>
            </a:lvl8pPr>
            <a:lvl9pPr lvl="8" rtl="0">
              <a:spcBef>
                <a:spcPts val="0"/>
              </a:spcBef>
              <a:spcAft>
                <a:spcPts val="0"/>
              </a:spcAft>
              <a:buSzPts val="1000"/>
              <a:buNone/>
              <a:defRPr/>
            </a:lvl9pPr>
          </a:lstStyle>
          <a:p/>
        </p:txBody>
      </p:sp>
      <p:cxnSp>
        <p:nvCxnSpPr>
          <p:cNvPr id="209" name="Google Shape;209;p12"/>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12"/>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211" name="Google Shape;211;p12"/>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212" name="Google Shape;212;p12"/>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Divider (2.2)">
  <p:cSld name="CUSTOM">
    <p:spTree>
      <p:nvGrpSpPr>
        <p:cNvPr id="213" name="Shape 213"/>
        <p:cNvGrpSpPr/>
        <p:nvPr/>
      </p:nvGrpSpPr>
      <p:grpSpPr>
        <a:xfrm>
          <a:off x="0" y="0"/>
          <a:ext cx="0" cy="0"/>
          <a:chOff x="0" y="0"/>
          <a:chExt cx="0" cy="0"/>
        </a:xfrm>
      </p:grpSpPr>
      <p:sp>
        <p:nvSpPr>
          <p:cNvPr id="214" name="Google Shape;214;p13"/>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15" name="Google Shape;215;p13"/>
          <p:cNvSpPr txBox="1"/>
          <p:nvPr>
            <p:ph type="title"/>
          </p:nvPr>
        </p:nvSpPr>
        <p:spPr>
          <a:xfrm>
            <a:off x="4686300" y="228600"/>
            <a:ext cx="4229100" cy="23865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216" name="Google Shape;216;p13"/>
          <p:cNvGrpSpPr/>
          <p:nvPr/>
        </p:nvGrpSpPr>
        <p:grpSpPr>
          <a:xfrm>
            <a:off x="228592" y="1058027"/>
            <a:ext cx="2743125" cy="2661747"/>
            <a:chOff x="365700" y="891175"/>
            <a:chExt cx="3511425" cy="3522227"/>
          </a:xfrm>
        </p:grpSpPr>
        <p:grpSp>
          <p:nvGrpSpPr>
            <p:cNvPr id="217" name="Google Shape;217;p13"/>
            <p:cNvGrpSpPr/>
            <p:nvPr/>
          </p:nvGrpSpPr>
          <p:grpSpPr>
            <a:xfrm>
              <a:off x="365700" y="891175"/>
              <a:ext cx="3511425" cy="3522227"/>
              <a:chOff x="365700" y="891175"/>
              <a:chExt cx="3511425" cy="3522227"/>
            </a:xfrm>
          </p:grpSpPr>
          <p:grpSp>
            <p:nvGrpSpPr>
              <p:cNvPr id="218" name="Google Shape;218;p13"/>
              <p:cNvGrpSpPr/>
              <p:nvPr/>
            </p:nvGrpSpPr>
            <p:grpSpPr>
              <a:xfrm>
                <a:off x="2002975" y="891175"/>
                <a:ext cx="1874150" cy="2047575"/>
                <a:chOff x="6574450" y="830925"/>
                <a:chExt cx="1874150" cy="2047575"/>
              </a:xfrm>
            </p:grpSpPr>
            <p:sp>
              <p:nvSpPr>
                <p:cNvPr id="219" name="Google Shape;219;p13"/>
                <p:cNvSpPr/>
                <p:nvPr/>
              </p:nvSpPr>
              <p:spPr>
                <a:xfrm>
                  <a:off x="6777000" y="830925"/>
                  <a:ext cx="1671600" cy="1671000"/>
                </a:xfrm>
                <a:prstGeom prst="roundRect">
                  <a:avLst>
                    <a:gd fmla="val 38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0" name="Google Shape;220;p13"/>
                <p:cNvSpPr/>
                <p:nvPr/>
              </p:nvSpPr>
              <p:spPr>
                <a:xfrm rot="-5400000">
                  <a:off x="6576400" y="2264225"/>
                  <a:ext cx="494700" cy="498600"/>
                </a:xfrm>
                <a:prstGeom prst="roundRect">
                  <a:avLst>
                    <a:gd fmla="val 555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1" name="Google Shape;221;p13"/>
                <p:cNvSpPr/>
                <p:nvPr/>
              </p:nvSpPr>
              <p:spPr>
                <a:xfrm rot="-5400000">
                  <a:off x="6902378" y="2500950"/>
                  <a:ext cx="376500" cy="3786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22" name="Google Shape;222;p13"/>
              <p:cNvSpPr/>
              <p:nvPr/>
            </p:nvSpPr>
            <p:spPr>
              <a:xfrm>
                <a:off x="1140950" y="2431100"/>
                <a:ext cx="1188900" cy="1188600"/>
              </a:xfrm>
              <a:prstGeom prst="roundRect">
                <a:avLst>
                  <a:gd fmla="val 612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3" name="Google Shape;223;p13"/>
              <p:cNvSpPr/>
              <p:nvPr/>
            </p:nvSpPr>
            <p:spPr>
              <a:xfrm>
                <a:off x="365700" y="3492102"/>
                <a:ext cx="921600" cy="921300"/>
              </a:xfrm>
              <a:prstGeom prst="roundRect">
                <a:avLst>
                  <a:gd fmla="val 747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4" name="Google Shape;224;p13"/>
              <p:cNvSpPr/>
              <p:nvPr/>
            </p:nvSpPr>
            <p:spPr>
              <a:xfrm rot="-5400000">
                <a:off x="1003725" y="3367100"/>
                <a:ext cx="396000" cy="398700"/>
              </a:xfrm>
              <a:prstGeom prst="roundRect">
                <a:avLst>
                  <a:gd fmla="val 555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5" name="Google Shape;225;p13"/>
              <p:cNvSpPr/>
              <p:nvPr/>
            </p:nvSpPr>
            <p:spPr>
              <a:xfrm rot="-5400000">
                <a:off x="1288038" y="36189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26" name="Google Shape;226;p13"/>
              <p:cNvSpPr/>
              <p:nvPr/>
            </p:nvSpPr>
            <p:spPr>
              <a:xfrm rot="-5400000">
                <a:off x="839888" y="31910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27" name="Google Shape;227;p13"/>
            <p:cNvSpPr/>
            <p:nvPr/>
          </p:nvSpPr>
          <p:spPr>
            <a:xfrm rot="-5400000">
              <a:off x="1827978" y="2053550"/>
              <a:ext cx="376500" cy="3786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28" name="Google Shape;228;p13"/>
          <p:cNvSpPr txBox="1"/>
          <p:nvPr>
            <p:ph idx="1" type="subTitle"/>
          </p:nvPr>
        </p:nvSpPr>
        <p:spPr>
          <a:xfrm>
            <a:off x="4686300" y="2738700"/>
            <a:ext cx="4229100" cy="1810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Inter Medium"/>
              <a:buNone/>
              <a:defRPr sz="2000">
                <a:solidFill>
                  <a:schemeClr val="lt2"/>
                </a:solidFill>
                <a:latin typeface="Inter Medium"/>
                <a:ea typeface="Inter Medium"/>
                <a:cs typeface="Inter Medium"/>
                <a:sym typeface="Inter Medium"/>
              </a:defRPr>
            </a:lvl1pPr>
            <a:lvl2pPr lvl="1" rtl="0">
              <a:spcBef>
                <a:spcPts val="0"/>
              </a:spcBef>
              <a:spcAft>
                <a:spcPts val="0"/>
              </a:spcAft>
              <a:buSzPts val="1000"/>
              <a:buNone/>
              <a:defRPr/>
            </a:lvl2pPr>
            <a:lvl3pPr lvl="2" rtl="0">
              <a:spcBef>
                <a:spcPts val="0"/>
              </a:spcBef>
              <a:spcAft>
                <a:spcPts val="0"/>
              </a:spcAft>
              <a:buSzPts val="1000"/>
              <a:buNone/>
              <a:defRPr/>
            </a:lvl3pPr>
            <a:lvl4pPr lvl="3" rtl="0">
              <a:spcBef>
                <a:spcPts val="0"/>
              </a:spcBef>
              <a:spcAft>
                <a:spcPts val="0"/>
              </a:spcAft>
              <a:buSzPts val="1000"/>
              <a:buNone/>
              <a:defRPr/>
            </a:lvl4pPr>
            <a:lvl5pPr lvl="4" rtl="0">
              <a:spcBef>
                <a:spcPts val="0"/>
              </a:spcBef>
              <a:spcAft>
                <a:spcPts val="0"/>
              </a:spcAft>
              <a:buSzPts val="1000"/>
              <a:buNone/>
              <a:defRPr/>
            </a:lvl5pPr>
            <a:lvl6pPr lvl="5" rtl="0">
              <a:spcBef>
                <a:spcPts val="0"/>
              </a:spcBef>
              <a:spcAft>
                <a:spcPts val="0"/>
              </a:spcAft>
              <a:buSzPts val="1000"/>
              <a:buNone/>
              <a:defRPr/>
            </a:lvl6pPr>
            <a:lvl7pPr lvl="6" rtl="0">
              <a:spcBef>
                <a:spcPts val="0"/>
              </a:spcBef>
              <a:spcAft>
                <a:spcPts val="0"/>
              </a:spcAft>
              <a:buSzPts val="1000"/>
              <a:buNone/>
              <a:defRPr/>
            </a:lvl7pPr>
            <a:lvl8pPr lvl="7" rtl="0">
              <a:spcBef>
                <a:spcPts val="0"/>
              </a:spcBef>
              <a:spcAft>
                <a:spcPts val="0"/>
              </a:spcAft>
              <a:buSzPts val="1000"/>
              <a:buNone/>
              <a:defRPr/>
            </a:lvl8pPr>
            <a:lvl9pPr lvl="8" rtl="0">
              <a:spcBef>
                <a:spcPts val="0"/>
              </a:spcBef>
              <a:spcAft>
                <a:spcPts val="0"/>
              </a:spcAft>
              <a:buSzPts val="1000"/>
              <a:buNone/>
              <a:defRPr/>
            </a:lvl9pPr>
          </a:lstStyle>
          <a:p/>
        </p:txBody>
      </p:sp>
      <p:cxnSp>
        <p:nvCxnSpPr>
          <p:cNvPr id="229" name="Google Shape;229;p13"/>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13"/>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231" name="Google Shape;231;p13"/>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232" name="Google Shape;232;p13"/>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Divider (2.3)">
  <p:cSld name="CUSTOM_1">
    <p:spTree>
      <p:nvGrpSpPr>
        <p:cNvPr id="233" name="Shape 233"/>
        <p:cNvGrpSpPr/>
        <p:nvPr/>
      </p:nvGrpSpPr>
      <p:grpSpPr>
        <a:xfrm>
          <a:off x="0" y="0"/>
          <a:ext cx="0" cy="0"/>
          <a:chOff x="0" y="0"/>
          <a:chExt cx="0" cy="0"/>
        </a:xfrm>
      </p:grpSpPr>
      <p:sp>
        <p:nvSpPr>
          <p:cNvPr id="234" name="Google Shape;234;p14"/>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5" name="Google Shape;235;p14"/>
          <p:cNvSpPr txBox="1"/>
          <p:nvPr>
            <p:ph type="title"/>
          </p:nvPr>
        </p:nvSpPr>
        <p:spPr>
          <a:xfrm>
            <a:off x="4686300" y="228600"/>
            <a:ext cx="4229100" cy="23865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36" name="Google Shape;236;p14"/>
          <p:cNvGrpSpPr/>
          <p:nvPr/>
        </p:nvGrpSpPr>
        <p:grpSpPr>
          <a:xfrm>
            <a:off x="227988" y="372375"/>
            <a:ext cx="2744350" cy="4033050"/>
            <a:chOff x="-1185200" y="519200"/>
            <a:chExt cx="2744350" cy="4033050"/>
          </a:xfrm>
        </p:grpSpPr>
        <p:sp>
          <p:nvSpPr>
            <p:cNvPr id="237" name="Google Shape;237;p14"/>
            <p:cNvSpPr/>
            <p:nvPr/>
          </p:nvSpPr>
          <p:spPr>
            <a:xfrm>
              <a:off x="-1185200" y="519200"/>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38" name="Google Shape;238;p14"/>
            <p:cNvSpPr/>
            <p:nvPr/>
          </p:nvSpPr>
          <p:spPr>
            <a:xfrm>
              <a:off x="115850" y="1821375"/>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39" name="Google Shape;239;p14"/>
            <p:cNvSpPr/>
            <p:nvPr/>
          </p:nvSpPr>
          <p:spPr>
            <a:xfrm>
              <a:off x="-1184050" y="3109850"/>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0" name="Google Shape;240;p14"/>
            <p:cNvSpPr/>
            <p:nvPr/>
          </p:nvSpPr>
          <p:spPr>
            <a:xfrm>
              <a:off x="-2626" y="1727275"/>
              <a:ext cx="367500" cy="480600"/>
            </a:xfrm>
            <a:prstGeom prst="roundRect">
              <a:avLst>
                <a:gd fmla="val 612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1" name="Google Shape;241;p14"/>
            <p:cNvSpPr/>
            <p:nvPr/>
          </p:nvSpPr>
          <p:spPr>
            <a:xfrm rot="-5400000">
              <a:off x="264535" y="150068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2" name="Google Shape;242;p14"/>
            <p:cNvSpPr/>
            <p:nvPr/>
          </p:nvSpPr>
          <p:spPr>
            <a:xfrm rot="-5400000">
              <a:off x="-204839" y="195537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3" name="Google Shape;243;p14"/>
            <p:cNvSpPr/>
            <p:nvPr/>
          </p:nvSpPr>
          <p:spPr>
            <a:xfrm>
              <a:off x="-2626" y="2912700"/>
              <a:ext cx="367500" cy="480600"/>
            </a:xfrm>
            <a:prstGeom prst="roundRect">
              <a:avLst>
                <a:gd fmla="val 612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4" name="Google Shape;244;p14"/>
            <p:cNvSpPr/>
            <p:nvPr/>
          </p:nvSpPr>
          <p:spPr>
            <a:xfrm rot="-5400000">
              <a:off x="-204839" y="2789145"/>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5" name="Google Shape;245;p14"/>
            <p:cNvSpPr/>
            <p:nvPr/>
          </p:nvSpPr>
          <p:spPr>
            <a:xfrm rot="-5400000">
              <a:off x="264535" y="325748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46" name="Google Shape;246;p14"/>
          <p:cNvSpPr txBox="1"/>
          <p:nvPr>
            <p:ph idx="1" type="subTitle"/>
          </p:nvPr>
        </p:nvSpPr>
        <p:spPr>
          <a:xfrm>
            <a:off x="4686300" y="2738700"/>
            <a:ext cx="4229100" cy="1810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Inter Medium"/>
              <a:buNone/>
              <a:defRPr sz="2000">
                <a:solidFill>
                  <a:schemeClr val="lt2"/>
                </a:solidFill>
                <a:latin typeface="Inter Medium"/>
                <a:ea typeface="Inter Medium"/>
                <a:cs typeface="Inter Medium"/>
                <a:sym typeface="Inter Medium"/>
              </a:defRPr>
            </a:lvl1pPr>
            <a:lvl2pPr lvl="1" rtl="0">
              <a:spcBef>
                <a:spcPts val="0"/>
              </a:spcBef>
              <a:spcAft>
                <a:spcPts val="0"/>
              </a:spcAft>
              <a:buSzPts val="1000"/>
              <a:buNone/>
              <a:defRPr/>
            </a:lvl2pPr>
            <a:lvl3pPr lvl="2" rtl="0">
              <a:spcBef>
                <a:spcPts val="0"/>
              </a:spcBef>
              <a:spcAft>
                <a:spcPts val="0"/>
              </a:spcAft>
              <a:buSzPts val="1000"/>
              <a:buNone/>
              <a:defRPr/>
            </a:lvl3pPr>
            <a:lvl4pPr lvl="3" rtl="0">
              <a:spcBef>
                <a:spcPts val="0"/>
              </a:spcBef>
              <a:spcAft>
                <a:spcPts val="0"/>
              </a:spcAft>
              <a:buSzPts val="1000"/>
              <a:buNone/>
              <a:defRPr/>
            </a:lvl4pPr>
            <a:lvl5pPr lvl="4" rtl="0">
              <a:spcBef>
                <a:spcPts val="0"/>
              </a:spcBef>
              <a:spcAft>
                <a:spcPts val="0"/>
              </a:spcAft>
              <a:buSzPts val="1000"/>
              <a:buNone/>
              <a:defRPr/>
            </a:lvl5pPr>
            <a:lvl6pPr lvl="5" rtl="0">
              <a:spcBef>
                <a:spcPts val="0"/>
              </a:spcBef>
              <a:spcAft>
                <a:spcPts val="0"/>
              </a:spcAft>
              <a:buSzPts val="1000"/>
              <a:buNone/>
              <a:defRPr/>
            </a:lvl6pPr>
            <a:lvl7pPr lvl="6" rtl="0">
              <a:spcBef>
                <a:spcPts val="0"/>
              </a:spcBef>
              <a:spcAft>
                <a:spcPts val="0"/>
              </a:spcAft>
              <a:buSzPts val="1000"/>
              <a:buNone/>
              <a:defRPr/>
            </a:lvl7pPr>
            <a:lvl8pPr lvl="7" rtl="0">
              <a:spcBef>
                <a:spcPts val="0"/>
              </a:spcBef>
              <a:spcAft>
                <a:spcPts val="0"/>
              </a:spcAft>
              <a:buSzPts val="1000"/>
              <a:buNone/>
              <a:defRPr/>
            </a:lvl8pPr>
            <a:lvl9pPr lvl="8" rtl="0">
              <a:spcBef>
                <a:spcPts val="0"/>
              </a:spcBef>
              <a:spcAft>
                <a:spcPts val="0"/>
              </a:spcAft>
              <a:buSzPts val="1000"/>
              <a:buNone/>
              <a:defRPr/>
            </a:lvl9pPr>
          </a:lstStyle>
          <a:p/>
        </p:txBody>
      </p:sp>
      <p:cxnSp>
        <p:nvCxnSpPr>
          <p:cNvPr id="247" name="Google Shape;247;p14"/>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248" name="Google Shape;248;p14"/>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249" name="Google Shape;249;p14"/>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250" name="Google Shape;250;p14"/>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Divider (2.4)">
  <p:cSld name="CUSTOM_2">
    <p:spTree>
      <p:nvGrpSpPr>
        <p:cNvPr id="251" name="Shape 251"/>
        <p:cNvGrpSpPr/>
        <p:nvPr/>
      </p:nvGrpSpPr>
      <p:grpSpPr>
        <a:xfrm>
          <a:off x="0" y="0"/>
          <a:ext cx="0" cy="0"/>
          <a:chOff x="0" y="0"/>
          <a:chExt cx="0" cy="0"/>
        </a:xfrm>
      </p:grpSpPr>
      <p:sp>
        <p:nvSpPr>
          <p:cNvPr id="252" name="Google Shape;252;p15"/>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53" name="Google Shape;253;p15"/>
          <p:cNvSpPr txBox="1"/>
          <p:nvPr>
            <p:ph type="title"/>
          </p:nvPr>
        </p:nvSpPr>
        <p:spPr>
          <a:xfrm>
            <a:off x="4686300" y="228600"/>
            <a:ext cx="4229100" cy="23865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grpSp>
        <p:nvGrpSpPr>
          <p:cNvPr id="254" name="Google Shape;254;p15"/>
          <p:cNvGrpSpPr/>
          <p:nvPr/>
        </p:nvGrpSpPr>
        <p:grpSpPr>
          <a:xfrm>
            <a:off x="228587" y="667700"/>
            <a:ext cx="2743120" cy="3442399"/>
            <a:chOff x="365700" y="754807"/>
            <a:chExt cx="2895725" cy="3633906"/>
          </a:xfrm>
        </p:grpSpPr>
        <p:grpSp>
          <p:nvGrpSpPr>
            <p:cNvPr id="255" name="Google Shape;255;p15"/>
            <p:cNvGrpSpPr/>
            <p:nvPr/>
          </p:nvGrpSpPr>
          <p:grpSpPr>
            <a:xfrm>
              <a:off x="365700" y="754807"/>
              <a:ext cx="2347707" cy="3633906"/>
              <a:chOff x="1866458" y="891175"/>
              <a:chExt cx="2176221" cy="3368471"/>
            </a:xfrm>
          </p:grpSpPr>
          <p:grpSp>
            <p:nvGrpSpPr>
              <p:cNvPr id="256" name="Google Shape;256;p15"/>
              <p:cNvGrpSpPr/>
              <p:nvPr/>
            </p:nvGrpSpPr>
            <p:grpSpPr>
              <a:xfrm>
                <a:off x="1866458" y="891175"/>
                <a:ext cx="2176221" cy="3368471"/>
                <a:chOff x="1866458" y="891175"/>
                <a:chExt cx="2176221" cy="3368471"/>
              </a:xfrm>
            </p:grpSpPr>
            <p:grpSp>
              <p:nvGrpSpPr>
                <p:cNvPr id="257" name="Google Shape;257;p15"/>
                <p:cNvGrpSpPr/>
                <p:nvPr/>
              </p:nvGrpSpPr>
              <p:grpSpPr>
                <a:xfrm>
                  <a:off x="2134301" y="891175"/>
                  <a:ext cx="1908378" cy="2047563"/>
                  <a:chOff x="6705776" y="830925"/>
                  <a:chExt cx="1908378" cy="2047563"/>
                </a:xfrm>
              </p:grpSpPr>
              <p:sp>
                <p:nvSpPr>
                  <p:cNvPr id="258" name="Google Shape;258;p15"/>
                  <p:cNvSpPr/>
                  <p:nvPr/>
                </p:nvSpPr>
                <p:spPr>
                  <a:xfrm>
                    <a:off x="6942554" y="830925"/>
                    <a:ext cx="1671600" cy="1671000"/>
                  </a:xfrm>
                  <a:prstGeom prst="roundRect">
                    <a:avLst>
                      <a:gd fmla="val 24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59" name="Google Shape;259;p15"/>
                  <p:cNvSpPr/>
                  <p:nvPr/>
                </p:nvSpPr>
                <p:spPr>
                  <a:xfrm rot="-5400000">
                    <a:off x="6707726" y="2248745"/>
                    <a:ext cx="494700" cy="4986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0" name="Google Shape;260;p15"/>
                  <p:cNvSpPr/>
                  <p:nvPr/>
                </p:nvSpPr>
                <p:spPr>
                  <a:xfrm rot="-5400000">
                    <a:off x="7017854" y="2500938"/>
                    <a:ext cx="376500" cy="378600"/>
                  </a:xfrm>
                  <a:prstGeom prst="roundRect">
                    <a:avLst>
                      <a:gd fmla="val 976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61" name="Google Shape;261;p15"/>
                <p:cNvSpPr/>
                <p:nvPr/>
              </p:nvSpPr>
              <p:spPr>
                <a:xfrm>
                  <a:off x="1866458" y="2481825"/>
                  <a:ext cx="578400" cy="1269900"/>
                </a:xfrm>
                <a:prstGeom prst="roundRect">
                  <a:avLst>
                    <a:gd fmla="val 61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2" name="Google Shape;262;p15"/>
                <p:cNvSpPr/>
                <p:nvPr/>
              </p:nvSpPr>
              <p:spPr>
                <a:xfrm>
                  <a:off x="2369981" y="3677946"/>
                  <a:ext cx="1671600" cy="581700"/>
                </a:xfrm>
                <a:prstGeom prst="roundRect">
                  <a:avLst>
                    <a:gd fmla="val 747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3" name="Google Shape;263;p15"/>
                <p:cNvSpPr/>
                <p:nvPr/>
              </p:nvSpPr>
              <p:spPr>
                <a:xfrm rot="-5400000">
                  <a:off x="2210112" y="3524103"/>
                  <a:ext cx="396000" cy="3987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4" name="Google Shape;264;p15"/>
                <p:cNvSpPr/>
                <p:nvPr/>
              </p:nvSpPr>
              <p:spPr>
                <a:xfrm rot="-5400000">
                  <a:off x="2070017" y="3751110"/>
                  <a:ext cx="300300" cy="3018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65" name="Google Shape;265;p15"/>
              <p:cNvSpPr/>
              <p:nvPr/>
            </p:nvSpPr>
            <p:spPr>
              <a:xfrm rot="-5400000">
                <a:off x="1992420" y="2104278"/>
                <a:ext cx="376500" cy="378600"/>
              </a:xfrm>
              <a:prstGeom prst="roundRect">
                <a:avLst>
                  <a:gd fmla="val 1181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66" name="Google Shape;266;p15"/>
            <p:cNvSpPr/>
            <p:nvPr/>
          </p:nvSpPr>
          <p:spPr>
            <a:xfrm>
              <a:off x="2637425" y="2470825"/>
              <a:ext cx="624000" cy="1370100"/>
            </a:xfrm>
            <a:prstGeom prst="roundRect">
              <a:avLst>
                <a:gd fmla="val 61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7" name="Google Shape;267;p15"/>
            <p:cNvSpPr/>
            <p:nvPr/>
          </p:nvSpPr>
          <p:spPr>
            <a:xfrm rot="-5400000">
              <a:off x="2404599" y="2236737"/>
              <a:ext cx="533700" cy="5379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8" name="Google Shape;268;p15"/>
            <p:cNvSpPr/>
            <p:nvPr/>
          </p:nvSpPr>
          <p:spPr>
            <a:xfrm rot="-5400000">
              <a:off x="2715630" y="2063578"/>
              <a:ext cx="406200" cy="408300"/>
            </a:xfrm>
            <a:prstGeom prst="roundRect">
              <a:avLst>
                <a:gd fmla="val 114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69" name="Google Shape;269;p15"/>
            <p:cNvSpPr/>
            <p:nvPr/>
          </p:nvSpPr>
          <p:spPr>
            <a:xfrm rot="-5400000">
              <a:off x="2230180" y="2556478"/>
              <a:ext cx="406200" cy="408300"/>
            </a:xfrm>
            <a:prstGeom prst="roundRect">
              <a:avLst>
                <a:gd fmla="val 114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0" name="Google Shape;270;p15"/>
            <p:cNvSpPr/>
            <p:nvPr/>
          </p:nvSpPr>
          <p:spPr>
            <a:xfrm rot="-5400000">
              <a:off x="991265" y="343652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1" name="Google Shape;271;p15"/>
            <p:cNvSpPr/>
            <p:nvPr/>
          </p:nvSpPr>
          <p:spPr>
            <a:xfrm rot="-5400000">
              <a:off x="2431927" y="3595170"/>
              <a:ext cx="427200" cy="4302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2" name="Google Shape;272;p15"/>
            <p:cNvSpPr/>
            <p:nvPr/>
          </p:nvSpPr>
          <p:spPr>
            <a:xfrm rot="-5400000">
              <a:off x="2312665" y="343652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73" name="Google Shape;273;p15"/>
            <p:cNvSpPr/>
            <p:nvPr/>
          </p:nvSpPr>
          <p:spPr>
            <a:xfrm rot="-5400000">
              <a:off x="2714140" y="384017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74" name="Google Shape;274;p15"/>
          <p:cNvSpPr txBox="1"/>
          <p:nvPr>
            <p:ph idx="1" type="subTitle"/>
          </p:nvPr>
        </p:nvSpPr>
        <p:spPr>
          <a:xfrm>
            <a:off x="4686300" y="2746350"/>
            <a:ext cx="4229100" cy="1802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2"/>
              </a:buClr>
              <a:buSzPts val="2000"/>
              <a:buFont typeface="Inter Medium"/>
              <a:buNone/>
              <a:defRPr sz="2000">
                <a:solidFill>
                  <a:schemeClr val="lt2"/>
                </a:solidFill>
                <a:latin typeface="Inter Medium"/>
                <a:ea typeface="Inter Medium"/>
                <a:cs typeface="Inter Medium"/>
                <a:sym typeface="Inter Medium"/>
              </a:defRPr>
            </a:lvl1pPr>
            <a:lvl2pPr lvl="1" rtl="0">
              <a:spcBef>
                <a:spcPts val="0"/>
              </a:spcBef>
              <a:spcAft>
                <a:spcPts val="0"/>
              </a:spcAft>
              <a:buClr>
                <a:schemeClr val="lt2"/>
              </a:buClr>
              <a:buSzPts val="1000"/>
              <a:buNone/>
              <a:defRPr>
                <a:solidFill>
                  <a:schemeClr val="lt2"/>
                </a:solidFill>
              </a:defRPr>
            </a:lvl2pPr>
            <a:lvl3pPr lvl="2" rtl="0">
              <a:spcBef>
                <a:spcPts val="0"/>
              </a:spcBef>
              <a:spcAft>
                <a:spcPts val="0"/>
              </a:spcAft>
              <a:buClr>
                <a:schemeClr val="lt2"/>
              </a:buClr>
              <a:buSzPts val="1000"/>
              <a:buNone/>
              <a:defRPr>
                <a:solidFill>
                  <a:schemeClr val="lt2"/>
                </a:solidFill>
              </a:defRPr>
            </a:lvl3pPr>
            <a:lvl4pPr lvl="3" rtl="0">
              <a:spcBef>
                <a:spcPts val="0"/>
              </a:spcBef>
              <a:spcAft>
                <a:spcPts val="0"/>
              </a:spcAft>
              <a:buClr>
                <a:schemeClr val="lt2"/>
              </a:buClr>
              <a:buSzPts val="1000"/>
              <a:buNone/>
              <a:defRPr>
                <a:solidFill>
                  <a:schemeClr val="lt2"/>
                </a:solidFill>
              </a:defRPr>
            </a:lvl4pPr>
            <a:lvl5pPr lvl="4" rtl="0">
              <a:spcBef>
                <a:spcPts val="0"/>
              </a:spcBef>
              <a:spcAft>
                <a:spcPts val="0"/>
              </a:spcAft>
              <a:buClr>
                <a:schemeClr val="lt2"/>
              </a:buClr>
              <a:buSzPts val="1000"/>
              <a:buNone/>
              <a:defRPr>
                <a:solidFill>
                  <a:schemeClr val="lt2"/>
                </a:solidFill>
              </a:defRPr>
            </a:lvl5pPr>
            <a:lvl6pPr lvl="5" rtl="0">
              <a:spcBef>
                <a:spcPts val="0"/>
              </a:spcBef>
              <a:spcAft>
                <a:spcPts val="0"/>
              </a:spcAft>
              <a:buClr>
                <a:schemeClr val="lt2"/>
              </a:buClr>
              <a:buSzPts val="1000"/>
              <a:buNone/>
              <a:defRPr>
                <a:solidFill>
                  <a:schemeClr val="lt2"/>
                </a:solidFill>
              </a:defRPr>
            </a:lvl6pPr>
            <a:lvl7pPr lvl="6" rtl="0">
              <a:spcBef>
                <a:spcPts val="0"/>
              </a:spcBef>
              <a:spcAft>
                <a:spcPts val="0"/>
              </a:spcAft>
              <a:buClr>
                <a:schemeClr val="lt2"/>
              </a:buClr>
              <a:buSzPts val="1000"/>
              <a:buNone/>
              <a:defRPr>
                <a:solidFill>
                  <a:schemeClr val="lt2"/>
                </a:solidFill>
              </a:defRPr>
            </a:lvl7pPr>
            <a:lvl8pPr lvl="7" rtl="0">
              <a:spcBef>
                <a:spcPts val="0"/>
              </a:spcBef>
              <a:spcAft>
                <a:spcPts val="0"/>
              </a:spcAft>
              <a:buClr>
                <a:schemeClr val="lt2"/>
              </a:buClr>
              <a:buSzPts val="1000"/>
              <a:buNone/>
              <a:defRPr>
                <a:solidFill>
                  <a:schemeClr val="lt2"/>
                </a:solidFill>
              </a:defRPr>
            </a:lvl8pPr>
            <a:lvl9pPr lvl="8" rtl="0">
              <a:spcBef>
                <a:spcPts val="0"/>
              </a:spcBef>
              <a:spcAft>
                <a:spcPts val="0"/>
              </a:spcAft>
              <a:buClr>
                <a:schemeClr val="lt2"/>
              </a:buClr>
              <a:buSzPts val="1000"/>
              <a:buNone/>
              <a:defRPr>
                <a:solidFill>
                  <a:schemeClr val="lt2"/>
                </a:solidFill>
              </a:defRPr>
            </a:lvl9pPr>
          </a:lstStyle>
          <a:p/>
        </p:txBody>
      </p:sp>
      <p:cxnSp>
        <p:nvCxnSpPr>
          <p:cNvPr id="275" name="Google Shape;275;p15"/>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276" name="Google Shape;276;p15"/>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277" name="Google Shape;277;p15"/>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278" name="Google Shape;278;p15"/>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Divider (3.1)">
  <p:cSld name="CUSTOM_3">
    <p:spTree>
      <p:nvGrpSpPr>
        <p:cNvPr id="279" name="Shape 279"/>
        <p:cNvGrpSpPr/>
        <p:nvPr/>
      </p:nvGrpSpPr>
      <p:grpSpPr>
        <a:xfrm>
          <a:off x="0" y="0"/>
          <a:ext cx="0" cy="0"/>
          <a:chOff x="0" y="0"/>
          <a:chExt cx="0" cy="0"/>
        </a:xfrm>
      </p:grpSpPr>
      <p:sp>
        <p:nvSpPr>
          <p:cNvPr id="280" name="Google Shape;280;p16"/>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1" name="Google Shape;281;p16"/>
          <p:cNvSpPr txBox="1"/>
          <p:nvPr>
            <p:ph type="title"/>
          </p:nvPr>
        </p:nvSpPr>
        <p:spPr>
          <a:xfrm>
            <a:off x="4686300" y="228600"/>
            <a:ext cx="4229100" cy="20574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cxnSp>
        <p:nvCxnSpPr>
          <p:cNvPr id="282" name="Google Shape;282;p16"/>
          <p:cNvCxnSpPr/>
          <p:nvPr/>
        </p:nvCxnSpPr>
        <p:spPr>
          <a:xfrm>
            <a:off x="4686300" y="2829250"/>
            <a:ext cx="4230300" cy="0"/>
          </a:xfrm>
          <a:prstGeom prst="straightConnector1">
            <a:avLst/>
          </a:prstGeom>
          <a:noFill/>
          <a:ln cap="flat" cmpd="sng" w="9525">
            <a:solidFill>
              <a:schemeClr val="lt2"/>
            </a:solidFill>
            <a:prstDash val="solid"/>
            <a:round/>
            <a:headEnd len="med" w="med" type="none"/>
            <a:tailEnd len="med" w="med" type="none"/>
          </a:ln>
        </p:spPr>
      </p:cxnSp>
      <p:sp>
        <p:nvSpPr>
          <p:cNvPr id="283" name="Google Shape;283;p16"/>
          <p:cNvSpPr txBox="1"/>
          <p:nvPr>
            <p:ph idx="1" type="subTitle"/>
          </p:nvPr>
        </p:nvSpPr>
        <p:spPr>
          <a:xfrm>
            <a:off x="4686300" y="2976300"/>
            <a:ext cx="4229100" cy="15729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000"/>
              <a:buNone/>
              <a:defRPr>
                <a:solidFill>
                  <a:schemeClr val="dk1"/>
                </a:solidFill>
              </a:defRPr>
            </a:lvl1pPr>
            <a:lvl2pPr lvl="1" rtl="0">
              <a:spcBef>
                <a:spcPts val="1000"/>
              </a:spcBef>
              <a:spcAft>
                <a:spcPts val="0"/>
              </a:spcAft>
              <a:buClr>
                <a:schemeClr val="dk1"/>
              </a:buClr>
              <a:buSzPts val="1000"/>
              <a:buNone/>
              <a:defRPr>
                <a:solidFill>
                  <a:schemeClr val="dk1"/>
                </a:solidFill>
              </a:defRPr>
            </a:lvl2pPr>
            <a:lvl3pPr lvl="2" rtl="0">
              <a:spcBef>
                <a:spcPts val="1000"/>
              </a:spcBef>
              <a:spcAft>
                <a:spcPts val="0"/>
              </a:spcAft>
              <a:buClr>
                <a:schemeClr val="dk1"/>
              </a:buClr>
              <a:buSzPts val="1000"/>
              <a:buNone/>
              <a:defRPr>
                <a:solidFill>
                  <a:schemeClr val="dk1"/>
                </a:solidFill>
              </a:defRPr>
            </a:lvl3pPr>
            <a:lvl4pPr lvl="3" rtl="0">
              <a:spcBef>
                <a:spcPts val="1000"/>
              </a:spcBef>
              <a:spcAft>
                <a:spcPts val="0"/>
              </a:spcAft>
              <a:buClr>
                <a:schemeClr val="dk1"/>
              </a:buClr>
              <a:buSzPts val="1000"/>
              <a:buNone/>
              <a:defRPr>
                <a:solidFill>
                  <a:schemeClr val="dk1"/>
                </a:solidFill>
              </a:defRPr>
            </a:lvl4pPr>
            <a:lvl5pPr lvl="4" rtl="0">
              <a:spcBef>
                <a:spcPts val="1000"/>
              </a:spcBef>
              <a:spcAft>
                <a:spcPts val="0"/>
              </a:spcAft>
              <a:buClr>
                <a:schemeClr val="dk1"/>
              </a:buClr>
              <a:buSzPts val="1000"/>
              <a:buNone/>
              <a:defRPr>
                <a:solidFill>
                  <a:schemeClr val="dk1"/>
                </a:solidFill>
              </a:defRPr>
            </a:lvl5pPr>
            <a:lvl6pPr lvl="5" rtl="0">
              <a:spcBef>
                <a:spcPts val="1000"/>
              </a:spcBef>
              <a:spcAft>
                <a:spcPts val="0"/>
              </a:spcAft>
              <a:buClr>
                <a:schemeClr val="dk1"/>
              </a:buClr>
              <a:buSzPts val="1000"/>
              <a:buNone/>
              <a:defRPr>
                <a:solidFill>
                  <a:schemeClr val="dk1"/>
                </a:solidFill>
              </a:defRPr>
            </a:lvl6pPr>
            <a:lvl7pPr lvl="6" rtl="0">
              <a:spcBef>
                <a:spcPts val="1000"/>
              </a:spcBef>
              <a:spcAft>
                <a:spcPts val="0"/>
              </a:spcAft>
              <a:buClr>
                <a:schemeClr val="dk1"/>
              </a:buClr>
              <a:buSzPts val="1000"/>
              <a:buNone/>
              <a:defRPr>
                <a:solidFill>
                  <a:schemeClr val="dk1"/>
                </a:solidFill>
              </a:defRPr>
            </a:lvl7pPr>
            <a:lvl8pPr lvl="7" rtl="0">
              <a:spcBef>
                <a:spcPts val="1000"/>
              </a:spcBef>
              <a:spcAft>
                <a:spcPts val="0"/>
              </a:spcAft>
              <a:buClr>
                <a:schemeClr val="dk1"/>
              </a:buClr>
              <a:buSzPts val="1000"/>
              <a:buNone/>
              <a:defRPr>
                <a:solidFill>
                  <a:schemeClr val="dk1"/>
                </a:solidFill>
              </a:defRPr>
            </a:lvl8pPr>
            <a:lvl9pPr lvl="8" rtl="0">
              <a:spcBef>
                <a:spcPts val="1000"/>
              </a:spcBef>
              <a:spcAft>
                <a:spcPts val="1000"/>
              </a:spcAft>
              <a:buClr>
                <a:schemeClr val="dk1"/>
              </a:buClr>
              <a:buSzPts val="1000"/>
              <a:buNone/>
              <a:defRPr>
                <a:solidFill>
                  <a:schemeClr val="dk1"/>
                </a:solidFill>
              </a:defRPr>
            </a:lvl9pPr>
          </a:lstStyle>
          <a:p/>
        </p:txBody>
      </p:sp>
      <p:grpSp>
        <p:nvGrpSpPr>
          <p:cNvPr id="284" name="Google Shape;284;p16"/>
          <p:cNvGrpSpPr/>
          <p:nvPr/>
        </p:nvGrpSpPr>
        <p:grpSpPr>
          <a:xfrm>
            <a:off x="228563" y="392684"/>
            <a:ext cx="1995054" cy="3992431"/>
            <a:chOff x="365700" y="365700"/>
            <a:chExt cx="2201075" cy="4404713"/>
          </a:xfrm>
        </p:grpSpPr>
        <p:grpSp>
          <p:nvGrpSpPr>
            <p:cNvPr id="285" name="Google Shape;285;p16"/>
            <p:cNvGrpSpPr/>
            <p:nvPr/>
          </p:nvGrpSpPr>
          <p:grpSpPr>
            <a:xfrm>
              <a:off x="365700" y="365700"/>
              <a:ext cx="2201075" cy="3009050"/>
              <a:chOff x="4937175" y="305450"/>
              <a:chExt cx="2201075" cy="3009050"/>
            </a:xfrm>
          </p:grpSpPr>
          <p:sp>
            <p:nvSpPr>
              <p:cNvPr id="286" name="Google Shape;286;p16"/>
              <p:cNvSpPr/>
              <p:nvPr/>
            </p:nvSpPr>
            <p:spPr>
              <a:xfrm>
                <a:off x="4937175" y="305450"/>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7" name="Google Shape;287;p16"/>
              <p:cNvSpPr/>
              <p:nvPr/>
            </p:nvSpPr>
            <p:spPr>
              <a:xfrm>
                <a:off x="6330650" y="1700200"/>
                <a:ext cx="807600" cy="1614300"/>
              </a:xfrm>
              <a:prstGeom prst="roundRect">
                <a:avLst>
                  <a:gd fmla="val 35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8" name="Google Shape;288;p16"/>
              <p:cNvSpPr/>
              <p:nvPr/>
            </p:nvSpPr>
            <p:spPr>
              <a:xfrm rot="-5400000">
                <a:off x="5546825" y="92447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9" name="Google Shape;289;p16"/>
              <p:cNvSpPr/>
              <p:nvPr/>
            </p:nvSpPr>
            <p:spPr>
              <a:xfrm rot="-5400000">
                <a:off x="5745513" y="7011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90" name="Google Shape;290;p16"/>
            <p:cNvSpPr/>
            <p:nvPr/>
          </p:nvSpPr>
          <p:spPr>
            <a:xfrm rot="-5400000">
              <a:off x="761413" y="1172013"/>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1" name="Google Shape;291;p16"/>
            <p:cNvSpPr/>
            <p:nvPr/>
          </p:nvSpPr>
          <p:spPr>
            <a:xfrm>
              <a:off x="1062475" y="1063138"/>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2" name="Google Shape;292;p16"/>
            <p:cNvSpPr/>
            <p:nvPr/>
          </p:nvSpPr>
          <p:spPr>
            <a:xfrm rot="-5400000">
              <a:off x="1688225" y="169182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3" name="Google Shape;293;p16"/>
            <p:cNvSpPr/>
            <p:nvPr/>
          </p:nvSpPr>
          <p:spPr>
            <a:xfrm rot="-5400000">
              <a:off x="1870813" y="14593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4" name="Google Shape;294;p16"/>
            <p:cNvSpPr/>
            <p:nvPr/>
          </p:nvSpPr>
          <p:spPr>
            <a:xfrm rot="-5400000">
              <a:off x="1458113" y="18696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5" name="Google Shape;295;p16"/>
            <p:cNvSpPr/>
            <p:nvPr/>
          </p:nvSpPr>
          <p:spPr>
            <a:xfrm rot="-5400000">
              <a:off x="1688225" y="3171900"/>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6" name="Google Shape;296;p16"/>
            <p:cNvSpPr/>
            <p:nvPr/>
          </p:nvSpPr>
          <p:spPr>
            <a:xfrm rot="-5400000">
              <a:off x="1870813" y="33739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7" name="Google Shape;297;p16"/>
            <p:cNvSpPr/>
            <p:nvPr/>
          </p:nvSpPr>
          <p:spPr>
            <a:xfrm rot="-5400000">
              <a:off x="1458113" y="29647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8" name="Google Shape;298;p16"/>
            <p:cNvSpPr/>
            <p:nvPr/>
          </p:nvSpPr>
          <p:spPr>
            <a:xfrm>
              <a:off x="1062475" y="3265788"/>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9" name="Google Shape;299;p16"/>
            <p:cNvSpPr/>
            <p:nvPr/>
          </p:nvSpPr>
          <p:spPr>
            <a:xfrm>
              <a:off x="365700" y="3963113"/>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0" name="Google Shape;300;p16"/>
            <p:cNvSpPr/>
            <p:nvPr/>
          </p:nvSpPr>
          <p:spPr>
            <a:xfrm rot="-5400000">
              <a:off x="991525" y="385957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1" name="Google Shape;301;p16"/>
            <p:cNvSpPr/>
            <p:nvPr/>
          </p:nvSpPr>
          <p:spPr>
            <a:xfrm rot="-5400000">
              <a:off x="1174038" y="40723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2" name="Google Shape;302;p16"/>
            <p:cNvSpPr/>
            <p:nvPr/>
          </p:nvSpPr>
          <p:spPr>
            <a:xfrm rot="-5400000">
              <a:off x="761413" y="3662063"/>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303" name="Google Shape;303;p16"/>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304" name="Google Shape;304;p16"/>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305" name="Google Shape;305;p16"/>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306" name="Google Shape;306;p16"/>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 Divider (3.2)">
  <p:cSld name="CUSTOM_4">
    <p:spTree>
      <p:nvGrpSpPr>
        <p:cNvPr id="307" name="Shape 307"/>
        <p:cNvGrpSpPr/>
        <p:nvPr/>
      </p:nvGrpSpPr>
      <p:grpSpPr>
        <a:xfrm>
          <a:off x="0" y="0"/>
          <a:ext cx="0" cy="0"/>
          <a:chOff x="0" y="0"/>
          <a:chExt cx="0" cy="0"/>
        </a:xfrm>
      </p:grpSpPr>
      <p:sp>
        <p:nvSpPr>
          <p:cNvPr id="308" name="Google Shape;308;p17"/>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9" name="Google Shape;309;p17"/>
          <p:cNvSpPr txBox="1"/>
          <p:nvPr>
            <p:ph type="title"/>
          </p:nvPr>
        </p:nvSpPr>
        <p:spPr>
          <a:xfrm>
            <a:off x="4686300" y="228600"/>
            <a:ext cx="4229100" cy="20574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sp>
        <p:nvSpPr>
          <p:cNvPr id="310" name="Google Shape;310;p17"/>
          <p:cNvSpPr txBox="1"/>
          <p:nvPr>
            <p:ph idx="1" type="subTitle"/>
          </p:nvPr>
        </p:nvSpPr>
        <p:spPr>
          <a:xfrm>
            <a:off x="4686300" y="2976300"/>
            <a:ext cx="4229100" cy="15729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000"/>
              <a:buNone/>
              <a:defRPr>
                <a:solidFill>
                  <a:schemeClr val="dk1"/>
                </a:solidFill>
              </a:defRPr>
            </a:lvl1pPr>
            <a:lvl2pPr lvl="1" rtl="0">
              <a:spcBef>
                <a:spcPts val="1000"/>
              </a:spcBef>
              <a:spcAft>
                <a:spcPts val="0"/>
              </a:spcAft>
              <a:buClr>
                <a:schemeClr val="dk1"/>
              </a:buClr>
              <a:buSzPts val="1000"/>
              <a:buNone/>
              <a:defRPr>
                <a:solidFill>
                  <a:schemeClr val="dk1"/>
                </a:solidFill>
              </a:defRPr>
            </a:lvl2pPr>
            <a:lvl3pPr lvl="2" rtl="0">
              <a:spcBef>
                <a:spcPts val="1000"/>
              </a:spcBef>
              <a:spcAft>
                <a:spcPts val="0"/>
              </a:spcAft>
              <a:buClr>
                <a:schemeClr val="dk1"/>
              </a:buClr>
              <a:buSzPts val="1000"/>
              <a:buNone/>
              <a:defRPr>
                <a:solidFill>
                  <a:schemeClr val="dk1"/>
                </a:solidFill>
              </a:defRPr>
            </a:lvl3pPr>
            <a:lvl4pPr lvl="3" rtl="0">
              <a:spcBef>
                <a:spcPts val="1000"/>
              </a:spcBef>
              <a:spcAft>
                <a:spcPts val="0"/>
              </a:spcAft>
              <a:buClr>
                <a:schemeClr val="dk1"/>
              </a:buClr>
              <a:buSzPts val="1000"/>
              <a:buNone/>
              <a:defRPr>
                <a:solidFill>
                  <a:schemeClr val="dk1"/>
                </a:solidFill>
              </a:defRPr>
            </a:lvl4pPr>
            <a:lvl5pPr lvl="4" rtl="0">
              <a:spcBef>
                <a:spcPts val="1000"/>
              </a:spcBef>
              <a:spcAft>
                <a:spcPts val="0"/>
              </a:spcAft>
              <a:buClr>
                <a:schemeClr val="dk1"/>
              </a:buClr>
              <a:buSzPts val="1000"/>
              <a:buNone/>
              <a:defRPr>
                <a:solidFill>
                  <a:schemeClr val="dk1"/>
                </a:solidFill>
              </a:defRPr>
            </a:lvl5pPr>
            <a:lvl6pPr lvl="5" rtl="0">
              <a:spcBef>
                <a:spcPts val="1000"/>
              </a:spcBef>
              <a:spcAft>
                <a:spcPts val="0"/>
              </a:spcAft>
              <a:buClr>
                <a:schemeClr val="dk1"/>
              </a:buClr>
              <a:buSzPts val="1000"/>
              <a:buNone/>
              <a:defRPr>
                <a:solidFill>
                  <a:schemeClr val="dk1"/>
                </a:solidFill>
              </a:defRPr>
            </a:lvl6pPr>
            <a:lvl7pPr lvl="6" rtl="0">
              <a:spcBef>
                <a:spcPts val="1000"/>
              </a:spcBef>
              <a:spcAft>
                <a:spcPts val="0"/>
              </a:spcAft>
              <a:buClr>
                <a:schemeClr val="dk1"/>
              </a:buClr>
              <a:buSzPts val="1000"/>
              <a:buNone/>
              <a:defRPr>
                <a:solidFill>
                  <a:schemeClr val="dk1"/>
                </a:solidFill>
              </a:defRPr>
            </a:lvl7pPr>
            <a:lvl8pPr lvl="7" rtl="0">
              <a:spcBef>
                <a:spcPts val="1000"/>
              </a:spcBef>
              <a:spcAft>
                <a:spcPts val="0"/>
              </a:spcAft>
              <a:buClr>
                <a:schemeClr val="dk1"/>
              </a:buClr>
              <a:buSzPts val="1000"/>
              <a:buNone/>
              <a:defRPr>
                <a:solidFill>
                  <a:schemeClr val="dk1"/>
                </a:solidFill>
              </a:defRPr>
            </a:lvl8pPr>
            <a:lvl9pPr lvl="8" rtl="0">
              <a:spcBef>
                <a:spcPts val="1000"/>
              </a:spcBef>
              <a:spcAft>
                <a:spcPts val="1000"/>
              </a:spcAft>
              <a:buClr>
                <a:schemeClr val="dk1"/>
              </a:buClr>
              <a:buSzPts val="1000"/>
              <a:buNone/>
              <a:defRPr>
                <a:solidFill>
                  <a:schemeClr val="dk1"/>
                </a:solidFill>
              </a:defRPr>
            </a:lvl9pPr>
          </a:lstStyle>
          <a:p/>
        </p:txBody>
      </p:sp>
      <p:cxnSp>
        <p:nvCxnSpPr>
          <p:cNvPr id="311" name="Google Shape;311;p17"/>
          <p:cNvCxnSpPr/>
          <p:nvPr/>
        </p:nvCxnSpPr>
        <p:spPr>
          <a:xfrm>
            <a:off x="4686300" y="2829250"/>
            <a:ext cx="4230300" cy="0"/>
          </a:xfrm>
          <a:prstGeom prst="straightConnector1">
            <a:avLst/>
          </a:prstGeom>
          <a:noFill/>
          <a:ln cap="flat" cmpd="sng" w="9525">
            <a:solidFill>
              <a:schemeClr val="lt2"/>
            </a:solidFill>
            <a:prstDash val="solid"/>
            <a:round/>
            <a:headEnd len="med" w="med" type="none"/>
            <a:tailEnd len="med" w="med" type="none"/>
          </a:ln>
        </p:spPr>
      </p:cxnSp>
      <p:grpSp>
        <p:nvGrpSpPr>
          <p:cNvPr id="312" name="Google Shape;312;p17"/>
          <p:cNvGrpSpPr/>
          <p:nvPr/>
        </p:nvGrpSpPr>
        <p:grpSpPr>
          <a:xfrm>
            <a:off x="228592" y="1058027"/>
            <a:ext cx="2743125" cy="2661747"/>
            <a:chOff x="365700" y="891175"/>
            <a:chExt cx="3511425" cy="3522227"/>
          </a:xfrm>
        </p:grpSpPr>
        <p:grpSp>
          <p:nvGrpSpPr>
            <p:cNvPr id="313" name="Google Shape;313;p17"/>
            <p:cNvGrpSpPr/>
            <p:nvPr/>
          </p:nvGrpSpPr>
          <p:grpSpPr>
            <a:xfrm>
              <a:off x="365700" y="891175"/>
              <a:ext cx="3511425" cy="3522227"/>
              <a:chOff x="365700" y="891175"/>
              <a:chExt cx="3511425" cy="3522227"/>
            </a:xfrm>
          </p:grpSpPr>
          <p:grpSp>
            <p:nvGrpSpPr>
              <p:cNvPr id="314" name="Google Shape;314;p17"/>
              <p:cNvGrpSpPr/>
              <p:nvPr/>
            </p:nvGrpSpPr>
            <p:grpSpPr>
              <a:xfrm>
                <a:off x="2002975" y="891175"/>
                <a:ext cx="1874150" cy="2047575"/>
                <a:chOff x="6574450" y="830925"/>
                <a:chExt cx="1874150" cy="2047575"/>
              </a:xfrm>
            </p:grpSpPr>
            <p:sp>
              <p:nvSpPr>
                <p:cNvPr id="315" name="Google Shape;315;p17"/>
                <p:cNvSpPr/>
                <p:nvPr/>
              </p:nvSpPr>
              <p:spPr>
                <a:xfrm>
                  <a:off x="6777000" y="830925"/>
                  <a:ext cx="1671600" cy="1671000"/>
                </a:xfrm>
                <a:prstGeom prst="roundRect">
                  <a:avLst>
                    <a:gd fmla="val 38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6" name="Google Shape;316;p17"/>
                <p:cNvSpPr/>
                <p:nvPr/>
              </p:nvSpPr>
              <p:spPr>
                <a:xfrm rot="-5400000">
                  <a:off x="6576400" y="2264225"/>
                  <a:ext cx="494700" cy="498600"/>
                </a:xfrm>
                <a:prstGeom prst="roundRect">
                  <a:avLst>
                    <a:gd fmla="val 555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7" name="Google Shape;317;p17"/>
                <p:cNvSpPr/>
                <p:nvPr/>
              </p:nvSpPr>
              <p:spPr>
                <a:xfrm rot="-5400000">
                  <a:off x="6902378" y="2500950"/>
                  <a:ext cx="376500" cy="3786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18" name="Google Shape;318;p17"/>
              <p:cNvSpPr/>
              <p:nvPr/>
            </p:nvSpPr>
            <p:spPr>
              <a:xfrm>
                <a:off x="1140950" y="2431100"/>
                <a:ext cx="1188900" cy="1188600"/>
              </a:xfrm>
              <a:prstGeom prst="roundRect">
                <a:avLst>
                  <a:gd fmla="val 612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9" name="Google Shape;319;p17"/>
              <p:cNvSpPr/>
              <p:nvPr/>
            </p:nvSpPr>
            <p:spPr>
              <a:xfrm>
                <a:off x="365700" y="3492102"/>
                <a:ext cx="921600" cy="921300"/>
              </a:xfrm>
              <a:prstGeom prst="roundRect">
                <a:avLst>
                  <a:gd fmla="val 747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0" name="Google Shape;320;p17"/>
              <p:cNvSpPr/>
              <p:nvPr/>
            </p:nvSpPr>
            <p:spPr>
              <a:xfrm rot="-5400000">
                <a:off x="1003725" y="3367100"/>
                <a:ext cx="396000" cy="398700"/>
              </a:xfrm>
              <a:prstGeom prst="roundRect">
                <a:avLst>
                  <a:gd fmla="val 555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1" name="Google Shape;321;p17"/>
              <p:cNvSpPr/>
              <p:nvPr/>
            </p:nvSpPr>
            <p:spPr>
              <a:xfrm rot="-5400000">
                <a:off x="1288038" y="36189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2" name="Google Shape;322;p17"/>
              <p:cNvSpPr/>
              <p:nvPr/>
            </p:nvSpPr>
            <p:spPr>
              <a:xfrm rot="-5400000">
                <a:off x="839888" y="31910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23" name="Google Shape;323;p17"/>
            <p:cNvSpPr/>
            <p:nvPr/>
          </p:nvSpPr>
          <p:spPr>
            <a:xfrm rot="-5400000">
              <a:off x="1827978" y="2053550"/>
              <a:ext cx="376500" cy="3786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324" name="Google Shape;324;p17"/>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325" name="Google Shape;325;p17"/>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326" name="Google Shape;326;p17"/>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327" name="Google Shape;327;p17"/>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 Divider (3.3)">
  <p:cSld name="CUSTOM_5">
    <p:spTree>
      <p:nvGrpSpPr>
        <p:cNvPr id="328" name="Shape 328"/>
        <p:cNvGrpSpPr/>
        <p:nvPr/>
      </p:nvGrpSpPr>
      <p:grpSpPr>
        <a:xfrm>
          <a:off x="0" y="0"/>
          <a:ext cx="0" cy="0"/>
          <a:chOff x="0" y="0"/>
          <a:chExt cx="0" cy="0"/>
        </a:xfrm>
      </p:grpSpPr>
      <p:sp>
        <p:nvSpPr>
          <p:cNvPr id="329" name="Google Shape;329;p18"/>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30" name="Google Shape;330;p18"/>
          <p:cNvSpPr txBox="1"/>
          <p:nvPr>
            <p:ph type="title"/>
          </p:nvPr>
        </p:nvSpPr>
        <p:spPr>
          <a:xfrm>
            <a:off x="4686300" y="228600"/>
            <a:ext cx="4229100" cy="20574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sp>
        <p:nvSpPr>
          <p:cNvPr id="331" name="Google Shape;331;p18"/>
          <p:cNvSpPr txBox="1"/>
          <p:nvPr>
            <p:ph idx="1" type="subTitle"/>
          </p:nvPr>
        </p:nvSpPr>
        <p:spPr>
          <a:xfrm>
            <a:off x="4686300" y="2976300"/>
            <a:ext cx="4229100" cy="15729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1000"/>
              <a:buNone/>
              <a:defRPr>
                <a:solidFill>
                  <a:schemeClr val="dk1"/>
                </a:solidFill>
              </a:defRPr>
            </a:lvl1pPr>
            <a:lvl2pPr lvl="1" rtl="0">
              <a:spcBef>
                <a:spcPts val="1000"/>
              </a:spcBef>
              <a:spcAft>
                <a:spcPts val="0"/>
              </a:spcAft>
              <a:buClr>
                <a:schemeClr val="dk1"/>
              </a:buClr>
              <a:buSzPts val="1000"/>
              <a:buNone/>
              <a:defRPr>
                <a:solidFill>
                  <a:schemeClr val="dk1"/>
                </a:solidFill>
              </a:defRPr>
            </a:lvl2pPr>
            <a:lvl3pPr lvl="2" rtl="0">
              <a:spcBef>
                <a:spcPts val="1000"/>
              </a:spcBef>
              <a:spcAft>
                <a:spcPts val="0"/>
              </a:spcAft>
              <a:buClr>
                <a:schemeClr val="dk1"/>
              </a:buClr>
              <a:buSzPts val="1000"/>
              <a:buNone/>
              <a:defRPr>
                <a:solidFill>
                  <a:schemeClr val="dk1"/>
                </a:solidFill>
              </a:defRPr>
            </a:lvl3pPr>
            <a:lvl4pPr lvl="3" rtl="0">
              <a:spcBef>
                <a:spcPts val="1000"/>
              </a:spcBef>
              <a:spcAft>
                <a:spcPts val="0"/>
              </a:spcAft>
              <a:buClr>
                <a:schemeClr val="dk1"/>
              </a:buClr>
              <a:buSzPts val="1000"/>
              <a:buNone/>
              <a:defRPr>
                <a:solidFill>
                  <a:schemeClr val="dk1"/>
                </a:solidFill>
              </a:defRPr>
            </a:lvl4pPr>
            <a:lvl5pPr lvl="4" rtl="0">
              <a:spcBef>
                <a:spcPts val="1000"/>
              </a:spcBef>
              <a:spcAft>
                <a:spcPts val="0"/>
              </a:spcAft>
              <a:buClr>
                <a:schemeClr val="dk1"/>
              </a:buClr>
              <a:buSzPts val="1000"/>
              <a:buNone/>
              <a:defRPr>
                <a:solidFill>
                  <a:schemeClr val="dk1"/>
                </a:solidFill>
              </a:defRPr>
            </a:lvl5pPr>
            <a:lvl6pPr lvl="5" rtl="0">
              <a:spcBef>
                <a:spcPts val="1000"/>
              </a:spcBef>
              <a:spcAft>
                <a:spcPts val="0"/>
              </a:spcAft>
              <a:buClr>
                <a:schemeClr val="dk1"/>
              </a:buClr>
              <a:buSzPts val="1000"/>
              <a:buNone/>
              <a:defRPr>
                <a:solidFill>
                  <a:schemeClr val="dk1"/>
                </a:solidFill>
              </a:defRPr>
            </a:lvl6pPr>
            <a:lvl7pPr lvl="6" rtl="0">
              <a:spcBef>
                <a:spcPts val="1000"/>
              </a:spcBef>
              <a:spcAft>
                <a:spcPts val="0"/>
              </a:spcAft>
              <a:buClr>
                <a:schemeClr val="dk1"/>
              </a:buClr>
              <a:buSzPts val="1000"/>
              <a:buNone/>
              <a:defRPr>
                <a:solidFill>
                  <a:schemeClr val="dk1"/>
                </a:solidFill>
              </a:defRPr>
            </a:lvl7pPr>
            <a:lvl8pPr lvl="7" rtl="0">
              <a:spcBef>
                <a:spcPts val="1000"/>
              </a:spcBef>
              <a:spcAft>
                <a:spcPts val="0"/>
              </a:spcAft>
              <a:buClr>
                <a:schemeClr val="dk1"/>
              </a:buClr>
              <a:buSzPts val="1000"/>
              <a:buNone/>
              <a:defRPr>
                <a:solidFill>
                  <a:schemeClr val="dk1"/>
                </a:solidFill>
              </a:defRPr>
            </a:lvl8pPr>
            <a:lvl9pPr lvl="8" rtl="0">
              <a:spcBef>
                <a:spcPts val="1000"/>
              </a:spcBef>
              <a:spcAft>
                <a:spcPts val="1000"/>
              </a:spcAft>
              <a:buClr>
                <a:schemeClr val="dk1"/>
              </a:buClr>
              <a:buSzPts val="1000"/>
              <a:buNone/>
              <a:defRPr>
                <a:solidFill>
                  <a:schemeClr val="dk1"/>
                </a:solidFill>
              </a:defRPr>
            </a:lvl9pPr>
          </a:lstStyle>
          <a:p/>
        </p:txBody>
      </p:sp>
      <p:grpSp>
        <p:nvGrpSpPr>
          <p:cNvPr id="332" name="Google Shape;332;p18"/>
          <p:cNvGrpSpPr/>
          <p:nvPr/>
        </p:nvGrpSpPr>
        <p:grpSpPr>
          <a:xfrm>
            <a:off x="227988" y="372375"/>
            <a:ext cx="2744350" cy="4033050"/>
            <a:chOff x="-1185200" y="519200"/>
            <a:chExt cx="2744350" cy="4033050"/>
          </a:xfrm>
        </p:grpSpPr>
        <p:sp>
          <p:nvSpPr>
            <p:cNvPr id="333" name="Google Shape;333;p18"/>
            <p:cNvSpPr/>
            <p:nvPr/>
          </p:nvSpPr>
          <p:spPr>
            <a:xfrm>
              <a:off x="-1185200" y="519200"/>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4" name="Google Shape;334;p18"/>
            <p:cNvSpPr/>
            <p:nvPr/>
          </p:nvSpPr>
          <p:spPr>
            <a:xfrm>
              <a:off x="115850" y="1821375"/>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5" name="Google Shape;335;p18"/>
            <p:cNvSpPr/>
            <p:nvPr/>
          </p:nvSpPr>
          <p:spPr>
            <a:xfrm>
              <a:off x="-1184050" y="3109850"/>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6" name="Google Shape;336;p18"/>
            <p:cNvSpPr/>
            <p:nvPr/>
          </p:nvSpPr>
          <p:spPr>
            <a:xfrm>
              <a:off x="-2626" y="1727275"/>
              <a:ext cx="367500" cy="480600"/>
            </a:xfrm>
            <a:prstGeom prst="roundRect">
              <a:avLst>
                <a:gd fmla="val 612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7" name="Google Shape;337;p18"/>
            <p:cNvSpPr/>
            <p:nvPr/>
          </p:nvSpPr>
          <p:spPr>
            <a:xfrm rot="-5400000">
              <a:off x="264535" y="150068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8" name="Google Shape;338;p18"/>
            <p:cNvSpPr/>
            <p:nvPr/>
          </p:nvSpPr>
          <p:spPr>
            <a:xfrm rot="-5400000">
              <a:off x="-204839" y="195537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9" name="Google Shape;339;p18"/>
            <p:cNvSpPr/>
            <p:nvPr/>
          </p:nvSpPr>
          <p:spPr>
            <a:xfrm>
              <a:off x="-2626" y="2912700"/>
              <a:ext cx="367500" cy="480600"/>
            </a:xfrm>
            <a:prstGeom prst="roundRect">
              <a:avLst>
                <a:gd fmla="val 612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40" name="Google Shape;340;p18"/>
            <p:cNvSpPr/>
            <p:nvPr/>
          </p:nvSpPr>
          <p:spPr>
            <a:xfrm rot="-5400000">
              <a:off x="-204839" y="2789145"/>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41" name="Google Shape;341;p18"/>
            <p:cNvSpPr/>
            <p:nvPr/>
          </p:nvSpPr>
          <p:spPr>
            <a:xfrm rot="-5400000">
              <a:off x="264535" y="325748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342" name="Google Shape;342;p18"/>
          <p:cNvCxnSpPr/>
          <p:nvPr/>
        </p:nvCxnSpPr>
        <p:spPr>
          <a:xfrm>
            <a:off x="4686300" y="2829250"/>
            <a:ext cx="4230300" cy="0"/>
          </a:xfrm>
          <a:prstGeom prst="straightConnector1">
            <a:avLst/>
          </a:prstGeom>
          <a:noFill/>
          <a:ln cap="flat" cmpd="sng" w="9525">
            <a:solidFill>
              <a:schemeClr val="lt2"/>
            </a:solidFill>
            <a:prstDash val="solid"/>
            <a:round/>
            <a:headEnd len="med" w="med" type="none"/>
            <a:tailEnd len="med" w="med" type="none"/>
          </a:ln>
        </p:spPr>
      </p:cxnSp>
      <p:cxnSp>
        <p:nvCxnSpPr>
          <p:cNvPr id="343" name="Google Shape;343;p18"/>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344" name="Google Shape;344;p18"/>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345" name="Google Shape;345;p18"/>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346" name="Google Shape;346;p18"/>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 Divider (3.4)">
  <p:cSld name="CUSTOM_6">
    <p:spTree>
      <p:nvGrpSpPr>
        <p:cNvPr id="347" name="Shape 347"/>
        <p:cNvGrpSpPr/>
        <p:nvPr/>
      </p:nvGrpSpPr>
      <p:grpSpPr>
        <a:xfrm>
          <a:off x="0" y="0"/>
          <a:ext cx="0" cy="0"/>
          <a:chOff x="0" y="0"/>
          <a:chExt cx="0" cy="0"/>
        </a:xfrm>
      </p:grpSpPr>
      <p:sp>
        <p:nvSpPr>
          <p:cNvPr id="348" name="Google Shape;348;p19"/>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49" name="Google Shape;349;p19"/>
          <p:cNvSpPr txBox="1"/>
          <p:nvPr>
            <p:ph type="title"/>
          </p:nvPr>
        </p:nvSpPr>
        <p:spPr>
          <a:xfrm>
            <a:off x="4686300" y="228600"/>
            <a:ext cx="4229100" cy="20574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cxnSp>
        <p:nvCxnSpPr>
          <p:cNvPr id="350" name="Google Shape;350;p19"/>
          <p:cNvCxnSpPr/>
          <p:nvPr/>
        </p:nvCxnSpPr>
        <p:spPr>
          <a:xfrm>
            <a:off x="4686300" y="2829250"/>
            <a:ext cx="4230300" cy="0"/>
          </a:xfrm>
          <a:prstGeom prst="straightConnector1">
            <a:avLst/>
          </a:prstGeom>
          <a:noFill/>
          <a:ln cap="flat" cmpd="sng" w="9525">
            <a:solidFill>
              <a:schemeClr val="lt2"/>
            </a:solidFill>
            <a:prstDash val="solid"/>
            <a:round/>
            <a:headEnd len="med" w="med" type="none"/>
            <a:tailEnd len="med" w="med" type="none"/>
          </a:ln>
        </p:spPr>
      </p:cxnSp>
      <p:sp>
        <p:nvSpPr>
          <p:cNvPr id="351" name="Google Shape;351;p19"/>
          <p:cNvSpPr txBox="1"/>
          <p:nvPr>
            <p:ph idx="1" type="subTitle"/>
          </p:nvPr>
        </p:nvSpPr>
        <p:spPr>
          <a:xfrm>
            <a:off x="4686300" y="2976300"/>
            <a:ext cx="4229100" cy="15729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Clr>
                <a:schemeClr val="dk1"/>
              </a:buClr>
              <a:buSzPts val="1000"/>
              <a:buNone/>
              <a:defRPr>
                <a:solidFill>
                  <a:schemeClr val="dk1"/>
                </a:solidFill>
              </a:defRPr>
            </a:lvl1pPr>
            <a:lvl2pPr lvl="1" rtl="0">
              <a:lnSpc>
                <a:spcPct val="115000"/>
              </a:lnSpc>
              <a:spcBef>
                <a:spcPts val="1000"/>
              </a:spcBef>
              <a:spcAft>
                <a:spcPts val="0"/>
              </a:spcAft>
              <a:buSzPts val="1000"/>
              <a:buNone/>
              <a:defRPr/>
            </a:lvl2pPr>
            <a:lvl3pPr lvl="2" rtl="0">
              <a:lnSpc>
                <a:spcPct val="115000"/>
              </a:lnSpc>
              <a:spcBef>
                <a:spcPts val="1000"/>
              </a:spcBef>
              <a:spcAft>
                <a:spcPts val="0"/>
              </a:spcAft>
              <a:buSzPts val="1000"/>
              <a:buNone/>
              <a:defRPr/>
            </a:lvl3pPr>
            <a:lvl4pPr lvl="3" rtl="0">
              <a:lnSpc>
                <a:spcPct val="115000"/>
              </a:lnSpc>
              <a:spcBef>
                <a:spcPts val="1000"/>
              </a:spcBef>
              <a:spcAft>
                <a:spcPts val="0"/>
              </a:spcAft>
              <a:buSzPts val="1000"/>
              <a:buNone/>
              <a:defRPr/>
            </a:lvl4pPr>
            <a:lvl5pPr lvl="4" rtl="0">
              <a:lnSpc>
                <a:spcPct val="115000"/>
              </a:lnSpc>
              <a:spcBef>
                <a:spcPts val="1000"/>
              </a:spcBef>
              <a:spcAft>
                <a:spcPts val="0"/>
              </a:spcAft>
              <a:buSzPts val="1000"/>
              <a:buNone/>
              <a:defRPr/>
            </a:lvl5pPr>
            <a:lvl6pPr lvl="5" rtl="0">
              <a:lnSpc>
                <a:spcPct val="115000"/>
              </a:lnSpc>
              <a:spcBef>
                <a:spcPts val="1000"/>
              </a:spcBef>
              <a:spcAft>
                <a:spcPts val="0"/>
              </a:spcAft>
              <a:buSzPts val="1000"/>
              <a:buNone/>
              <a:defRPr/>
            </a:lvl6pPr>
            <a:lvl7pPr lvl="6" rtl="0">
              <a:lnSpc>
                <a:spcPct val="115000"/>
              </a:lnSpc>
              <a:spcBef>
                <a:spcPts val="1000"/>
              </a:spcBef>
              <a:spcAft>
                <a:spcPts val="0"/>
              </a:spcAft>
              <a:buSzPts val="1000"/>
              <a:buNone/>
              <a:defRPr/>
            </a:lvl7pPr>
            <a:lvl8pPr lvl="7" rtl="0">
              <a:lnSpc>
                <a:spcPct val="115000"/>
              </a:lnSpc>
              <a:spcBef>
                <a:spcPts val="1000"/>
              </a:spcBef>
              <a:spcAft>
                <a:spcPts val="0"/>
              </a:spcAft>
              <a:buSzPts val="1000"/>
              <a:buNone/>
              <a:defRPr/>
            </a:lvl8pPr>
            <a:lvl9pPr lvl="8" rtl="0">
              <a:lnSpc>
                <a:spcPct val="115000"/>
              </a:lnSpc>
              <a:spcBef>
                <a:spcPts val="1000"/>
              </a:spcBef>
              <a:spcAft>
                <a:spcPts val="1000"/>
              </a:spcAft>
              <a:buSzPts val="1000"/>
              <a:buNone/>
              <a:defRPr/>
            </a:lvl9pPr>
          </a:lstStyle>
          <a:p/>
        </p:txBody>
      </p:sp>
      <p:grpSp>
        <p:nvGrpSpPr>
          <p:cNvPr id="352" name="Google Shape;352;p19"/>
          <p:cNvGrpSpPr/>
          <p:nvPr/>
        </p:nvGrpSpPr>
        <p:grpSpPr>
          <a:xfrm>
            <a:off x="228587" y="667700"/>
            <a:ext cx="2743120" cy="3442399"/>
            <a:chOff x="365700" y="754807"/>
            <a:chExt cx="2895725" cy="3633906"/>
          </a:xfrm>
        </p:grpSpPr>
        <p:grpSp>
          <p:nvGrpSpPr>
            <p:cNvPr id="353" name="Google Shape;353;p19"/>
            <p:cNvGrpSpPr/>
            <p:nvPr/>
          </p:nvGrpSpPr>
          <p:grpSpPr>
            <a:xfrm>
              <a:off x="365700" y="754807"/>
              <a:ext cx="2347707" cy="3633906"/>
              <a:chOff x="1866458" y="891175"/>
              <a:chExt cx="2176221" cy="3368471"/>
            </a:xfrm>
          </p:grpSpPr>
          <p:grpSp>
            <p:nvGrpSpPr>
              <p:cNvPr id="354" name="Google Shape;354;p19"/>
              <p:cNvGrpSpPr/>
              <p:nvPr/>
            </p:nvGrpSpPr>
            <p:grpSpPr>
              <a:xfrm>
                <a:off x="1866458" y="891175"/>
                <a:ext cx="2176221" cy="3368471"/>
                <a:chOff x="1866458" y="891175"/>
                <a:chExt cx="2176221" cy="3368471"/>
              </a:xfrm>
            </p:grpSpPr>
            <p:grpSp>
              <p:nvGrpSpPr>
                <p:cNvPr id="355" name="Google Shape;355;p19"/>
                <p:cNvGrpSpPr/>
                <p:nvPr/>
              </p:nvGrpSpPr>
              <p:grpSpPr>
                <a:xfrm>
                  <a:off x="2134301" y="891175"/>
                  <a:ext cx="1908378" cy="2047563"/>
                  <a:chOff x="6705776" y="830925"/>
                  <a:chExt cx="1908378" cy="2047563"/>
                </a:xfrm>
              </p:grpSpPr>
              <p:sp>
                <p:nvSpPr>
                  <p:cNvPr id="356" name="Google Shape;356;p19"/>
                  <p:cNvSpPr/>
                  <p:nvPr/>
                </p:nvSpPr>
                <p:spPr>
                  <a:xfrm>
                    <a:off x="6942554" y="830925"/>
                    <a:ext cx="1671600" cy="1671000"/>
                  </a:xfrm>
                  <a:prstGeom prst="roundRect">
                    <a:avLst>
                      <a:gd fmla="val 24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7" name="Google Shape;357;p19"/>
                  <p:cNvSpPr/>
                  <p:nvPr/>
                </p:nvSpPr>
                <p:spPr>
                  <a:xfrm rot="-5400000">
                    <a:off x="6707726" y="2248745"/>
                    <a:ext cx="494700" cy="4986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58" name="Google Shape;358;p19"/>
                  <p:cNvSpPr/>
                  <p:nvPr/>
                </p:nvSpPr>
                <p:spPr>
                  <a:xfrm rot="-5400000">
                    <a:off x="7017854" y="2500938"/>
                    <a:ext cx="376500" cy="378600"/>
                  </a:xfrm>
                  <a:prstGeom prst="roundRect">
                    <a:avLst>
                      <a:gd fmla="val 976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59" name="Google Shape;359;p19"/>
                <p:cNvSpPr/>
                <p:nvPr/>
              </p:nvSpPr>
              <p:spPr>
                <a:xfrm>
                  <a:off x="1866458" y="2481825"/>
                  <a:ext cx="578400" cy="1269900"/>
                </a:xfrm>
                <a:prstGeom prst="roundRect">
                  <a:avLst>
                    <a:gd fmla="val 61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0" name="Google Shape;360;p19"/>
                <p:cNvSpPr/>
                <p:nvPr/>
              </p:nvSpPr>
              <p:spPr>
                <a:xfrm>
                  <a:off x="2369981" y="3677946"/>
                  <a:ext cx="1671600" cy="581700"/>
                </a:xfrm>
                <a:prstGeom prst="roundRect">
                  <a:avLst>
                    <a:gd fmla="val 7473"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1" name="Google Shape;361;p19"/>
                <p:cNvSpPr/>
                <p:nvPr/>
              </p:nvSpPr>
              <p:spPr>
                <a:xfrm rot="-5400000">
                  <a:off x="2210112" y="3524103"/>
                  <a:ext cx="396000" cy="3987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2" name="Google Shape;362;p19"/>
                <p:cNvSpPr/>
                <p:nvPr/>
              </p:nvSpPr>
              <p:spPr>
                <a:xfrm rot="-5400000">
                  <a:off x="2070017" y="3751110"/>
                  <a:ext cx="300300" cy="3018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63" name="Google Shape;363;p19"/>
              <p:cNvSpPr/>
              <p:nvPr/>
            </p:nvSpPr>
            <p:spPr>
              <a:xfrm rot="-5400000">
                <a:off x="1992420" y="2104278"/>
                <a:ext cx="376500" cy="378600"/>
              </a:xfrm>
              <a:prstGeom prst="roundRect">
                <a:avLst>
                  <a:gd fmla="val 1181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64" name="Google Shape;364;p19"/>
            <p:cNvSpPr/>
            <p:nvPr/>
          </p:nvSpPr>
          <p:spPr>
            <a:xfrm>
              <a:off x="2637425" y="2470825"/>
              <a:ext cx="624000" cy="1370100"/>
            </a:xfrm>
            <a:prstGeom prst="roundRect">
              <a:avLst>
                <a:gd fmla="val 6121"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5" name="Google Shape;365;p19"/>
            <p:cNvSpPr/>
            <p:nvPr/>
          </p:nvSpPr>
          <p:spPr>
            <a:xfrm rot="-5400000">
              <a:off x="2404599" y="2236737"/>
              <a:ext cx="533700" cy="5379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6" name="Google Shape;366;p19"/>
            <p:cNvSpPr/>
            <p:nvPr/>
          </p:nvSpPr>
          <p:spPr>
            <a:xfrm rot="-5400000">
              <a:off x="2715630" y="2063578"/>
              <a:ext cx="406200" cy="408300"/>
            </a:xfrm>
            <a:prstGeom prst="roundRect">
              <a:avLst>
                <a:gd fmla="val 114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7" name="Google Shape;367;p19"/>
            <p:cNvSpPr/>
            <p:nvPr/>
          </p:nvSpPr>
          <p:spPr>
            <a:xfrm rot="-5400000">
              <a:off x="2230180" y="2556478"/>
              <a:ext cx="406200" cy="408300"/>
            </a:xfrm>
            <a:prstGeom prst="roundRect">
              <a:avLst>
                <a:gd fmla="val 1140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8" name="Google Shape;368;p19"/>
            <p:cNvSpPr/>
            <p:nvPr/>
          </p:nvSpPr>
          <p:spPr>
            <a:xfrm rot="-5400000">
              <a:off x="991265" y="343652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69" name="Google Shape;369;p19"/>
            <p:cNvSpPr/>
            <p:nvPr/>
          </p:nvSpPr>
          <p:spPr>
            <a:xfrm rot="-5400000">
              <a:off x="2431927" y="3595170"/>
              <a:ext cx="427200" cy="430200"/>
            </a:xfrm>
            <a:prstGeom prst="roundRect">
              <a:avLst>
                <a:gd fmla="val 555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0" name="Google Shape;370;p19"/>
            <p:cNvSpPr/>
            <p:nvPr/>
          </p:nvSpPr>
          <p:spPr>
            <a:xfrm rot="-5400000">
              <a:off x="2312665" y="343652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1" name="Google Shape;371;p19"/>
            <p:cNvSpPr/>
            <p:nvPr/>
          </p:nvSpPr>
          <p:spPr>
            <a:xfrm rot="-5400000">
              <a:off x="2714140" y="3840177"/>
              <a:ext cx="324000" cy="325500"/>
            </a:xfrm>
            <a:prstGeom prst="roundRect">
              <a:avLst>
                <a:gd fmla="val 149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372" name="Google Shape;372;p19"/>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373" name="Google Shape;373;p19"/>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374" name="Google Shape;374;p19"/>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375" name="Google Shape;375;p19"/>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Divider (4)">
  <p:cSld name="CUSTOM_7">
    <p:spTree>
      <p:nvGrpSpPr>
        <p:cNvPr id="376" name="Shape 376"/>
        <p:cNvGrpSpPr/>
        <p:nvPr/>
      </p:nvGrpSpPr>
      <p:grpSpPr>
        <a:xfrm>
          <a:off x="0" y="0"/>
          <a:ext cx="0" cy="0"/>
          <a:chOff x="0" y="0"/>
          <a:chExt cx="0" cy="0"/>
        </a:xfrm>
      </p:grpSpPr>
      <p:sp>
        <p:nvSpPr>
          <p:cNvPr id="377" name="Google Shape;377;p20"/>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78" name="Google Shape;378;p20"/>
          <p:cNvSpPr txBox="1"/>
          <p:nvPr>
            <p:ph type="title"/>
          </p:nvPr>
        </p:nvSpPr>
        <p:spPr>
          <a:xfrm>
            <a:off x="228600" y="228600"/>
            <a:ext cx="8686800" cy="43206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Title slide (2)" type="secHead">
  <p:cSld name="SECTION_HEADER">
    <p:spTree>
      <p:nvGrpSpPr>
        <p:cNvPr id="31" name="Shape 31"/>
        <p:cNvGrpSpPr/>
        <p:nvPr/>
      </p:nvGrpSpPr>
      <p:grpSpPr>
        <a:xfrm>
          <a:off x="0" y="0"/>
          <a:ext cx="0" cy="0"/>
          <a:chOff x="0" y="0"/>
          <a:chExt cx="0" cy="0"/>
        </a:xfrm>
      </p:grpSpPr>
      <p:sp>
        <p:nvSpPr>
          <p:cNvPr id="32" name="Google Shape;32;p3"/>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3" name="Google Shape;33;p3"/>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34" name="Google Shape;34;p3"/>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sp>
        <p:nvSpPr>
          <p:cNvPr id="35" name="Google Shape;35;p3"/>
          <p:cNvSpPr txBox="1"/>
          <p:nvPr>
            <p:ph type="title"/>
          </p:nvPr>
        </p:nvSpPr>
        <p:spPr>
          <a:xfrm>
            <a:off x="1714500" y="1496700"/>
            <a:ext cx="7200900" cy="5952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pic>
        <p:nvPicPr>
          <p:cNvPr id="36" name="Google Shape;36;p3"/>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37" name="Google Shape;37;p3"/>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3"/>
          <p:cNvPicPr preferRelativeResize="0"/>
          <p:nvPr/>
        </p:nvPicPr>
        <p:blipFill>
          <a:blip r:embed="rId3">
            <a:alphaModFix/>
          </a:blip>
          <a:stretch>
            <a:fillRect/>
          </a:stretch>
        </p:blipFill>
        <p:spPr>
          <a:xfrm>
            <a:off x="228600" y="1565728"/>
            <a:ext cx="315827" cy="351519"/>
          </a:xfrm>
          <a:prstGeom prst="rect">
            <a:avLst/>
          </a:prstGeom>
          <a:noFill/>
          <a:ln>
            <a:noFill/>
          </a:ln>
        </p:spPr>
      </p:pic>
      <p:sp>
        <p:nvSpPr>
          <p:cNvPr id="39" name="Google Shape;39;p3"/>
          <p:cNvSpPr txBox="1"/>
          <p:nvPr>
            <p:ph idx="1" type="subTitle"/>
          </p:nvPr>
        </p:nvSpPr>
        <p:spPr>
          <a:xfrm>
            <a:off x="1747600" y="2091900"/>
            <a:ext cx="5682000" cy="238200"/>
          </a:xfrm>
          <a:prstGeom prst="rect">
            <a:avLst/>
          </a:prstGeom>
        </p:spPr>
        <p:txBody>
          <a:bodyPr anchorCtr="0" anchor="t" bIns="0" lIns="0" spcFirstLastPara="1" rIns="0" wrap="square" tIns="0">
            <a:noAutofit/>
          </a:bodyPr>
          <a:lstStyle>
            <a:lvl1pPr lvl="0">
              <a:spcBef>
                <a:spcPts val="0"/>
              </a:spcBef>
              <a:spcAft>
                <a:spcPts val="0"/>
              </a:spcAft>
              <a:buClr>
                <a:schemeClr val="lt2"/>
              </a:buClr>
              <a:buSzPts val="1000"/>
              <a:buNone/>
              <a:defRPr>
                <a:solidFill>
                  <a:schemeClr val="lt2"/>
                </a:solidFill>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and Body (1)">
  <p:cSld name="CUSTOM_8">
    <p:spTree>
      <p:nvGrpSpPr>
        <p:cNvPr id="379" name="Shape 379"/>
        <p:cNvGrpSpPr/>
        <p:nvPr/>
      </p:nvGrpSpPr>
      <p:grpSpPr>
        <a:xfrm>
          <a:off x="0" y="0"/>
          <a:ext cx="0" cy="0"/>
          <a:chOff x="0" y="0"/>
          <a:chExt cx="0" cy="0"/>
        </a:xfrm>
      </p:grpSpPr>
      <p:sp>
        <p:nvSpPr>
          <p:cNvPr id="380" name="Google Shape;380;p21"/>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81" name="Google Shape;381;p21"/>
          <p:cNvSpPr txBox="1"/>
          <p:nvPr>
            <p:ph type="title"/>
          </p:nvPr>
        </p:nvSpPr>
        <p:spPr>
          <a:xfrm>
            <a:off x="228600" y="2286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2" name="Google Shape;382;p21"/>
          <p:cNvSpPr txBox="1"/>
          <p:nvPr>
            <p:ph idx="1" type="body"/>
          </p:nvPr>
        </p:nvSpPr>
        <p:spPr>
          <a:xfrm>
            <a:off x="228600" y="946500"/>
            <a:ext cx="8686800" cy="3602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itle and Body (2)">
  <p:cSld name="CUSTOM_9">
    <p:spTree>
      <p:nvGrpSpPr>
        <p:cNvPr id="383" name="Shape 383"/>
        <p:cNvGrpSpPr/>
        <p:nvPr/>
      </p:nvGrpSpPr>
      <p:grpSpPr>
        <a:xfrm>
          <a:off x="0" y="0"/>
          <a:ext cx="0" cy="0"/>
          <a:chOff x="0" y="0"/>
          <a:chExt cx="0" cy="0"/>
        </a:xfrm>
      </p:grpSpPr>
      <p:sp>
        <p:nvSpPr>
          <p:cNvPr id="384" name="Google Shape;384;p22"/>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85" name="Google Shape;385;p22"/>
          <p:cNvSpPr txBox="1"/>
          <p:nvPr>
            <p:ph type="title"/>
          </p:nvPr>
        </p:nvSpPr>
        <p:spPr>
          <a:xfrm>
            <a:off x="228600" y="2286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6" name="Google Shape;386;p22"/>
          <p:cNvSpPr txBox="1"/>
          <p:nvPr>
            <p:ph idx="1" type="body"/>
          </p:nvPr>
        </p:nvSpPr>
        <p:spPr>
          <a:xfrm>
            <a:off x="228600" y="951000"/>
            <a:ext cx="8686800" cy="9144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7" name="Google Shape;387;p22"/>
          <p:cNvSpPr txBox="1"/>
          <p:nvPr>
            <p:ph idx="2" type="body"/>
          </p:nvPr>
        </p:nvSpPr>
        <p:spPr>
          <a:xfrm>
            <a:off x="228600" y="1261800"/>
            <a:ext cx="8686800" cy="3287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itle and Body (3)">
  <p:cSld name="CUSTOM_10">
    <p:spTree>
      <p:nvGrpSpPr>
        <p:cNvPr id="388" name="Shape 388"/>
        <p:cNvGrpSpPr/>
        <p:nvPr/>
      </p:nvGrpSpPr>
      <p:grpSpPr>
        <a:xfrm>
          <a:off x="0" y="0"/>
          <a:ext cx="0" cy="0"/>
          <a:chOff x="0" y="0"/>
          <a:chExt cx="0" cy="0"/>
        </a:xfrm>
      </p:grpSpPr>
      <p:sp>
        <p:nvSpPr>
          <p:cNvPr id="389" name="Google Shape;389;p23"/>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90" name="Google Shape;390;p23"/>
          <p:cNvSpPr txBox="1"/>
          <p:nvPr>
            <p:ph type="title"/>
          </p:nvPr>
        </p:nvSpPr>
        <p:spPr>
          <a:xfrm>
            <a:off x="228600" y="5121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1" name="Google Shape;391;p23"/>
          <p:cNvSpPr txBox="1"/>
          <p:nvPr>
            <p:ph idx="2" type="title"/>
          </p:nvPr>
        </p:nvSpPr>
        <p:spPr>
          <a:xfrm>
            <a:off x="228600" y="228600"/>
            <a:ext cx="8686800" cy="137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1000"/>
              <a:buNone/>
              <a:defRPr sz="1000">
                <a:solidFill>
                  <a:schemeClr val="lt2"/>
                </a:solidFill>
              </a:defRPr>
            </a:lvl1pPr>
            <a:lvl2pPr lvl="1" rtl="0">
              <a:spcBef>
                <a:spcPts val="0"/>
              </a:spcBef>
              <a:spcAft>
                <a:spcPts val="0"/>
              </a:spcAft>
              <a:buClr>
                <a:schemeClr val="lt2"/>
              </a:buClr>
              <a:buSzPts val="1000"/>
              <a:buNone/>
              <a:defRPr sz="1000">
                <a:solidFill>
                  <a:schemeClr val="lt2"/>
                </a:solidFill>
              </a:defRPr>
            </a:lvl2pPr>
            <a:lvl3pPr lvl="2" rtl="0">
              <a:spcBef>
                <a:spcPts val="0"/>
              </a:spcBef>
              <a:spcAft>
                <a:spcPts val="0"/>
              </a:spcAft>
              <a:buClr>
                <a:schemeClr val="lt2"/>
              </a:buClr>
              <a:buSzPts val="1000"/>
              <a:buNone/>
              <a:defRPr sz="1000">
                <a:solidFill>
                  <a:schemeClr val="lt2"/>
                </a:solidFill>
              </a:defRPr>
            </a:lvl3pPr>
            <a:lvl4pPr lvl="3" rtl="0">
              <a:spcBef>
                <a:spcPts val="0"/>
              </a:spcBef>
              <a:spcAft>
                <a:spcPts val="0"/>
              </a:spcAft>
              <a:buClr>
                <a:schemeClr val="lt2"/>
              </a:buClr>
              <a:buSzPts val="1000"/>
              <a:buNone/>
              <a:defRPr sz="1000">
                <a:solidFill>
                  <a:schemeClr val="lt2"/>
                </a:solidFill>
              </a:defRPr>
            </a:lvl4pPr>
            <a:lvl5pPr lvl="4" rtl="0">
              <a:spcBef>
                <a:spcPts val="0"/>
              </a:spcBef>
              <a:spcAft>
                <a:spcPts val="0"/>
              </a:spcAft>
              <a:buClr>
                <a:schemeClr val="lt2"/>
              </a:buClr>
              <a:buSzPts val="1000"/>
              <a:buNone/>
              <a:defRPr sz="1000">
                <a:solidFill>
                  <a:schemeClr val="lt2"/>
                </a:solidFill>
              </a:defRPr>
            </a:lvl5pPr>
            <a:lvl6pPr lvl="5" rtl="0">
              <a:spcBef>
                <a:spcPts val="0"/>
              </a:spcBef>
              <a:spcAft>
                <a:spcPts val="0"/>
              </a:spcAft>
              <a:buClr>
                <a:schemeClr val="lt2"/>
              </a:buClr>
              <a:buSzPts val="1000"/>
              <a:buNone/>
              <a:defRPr sz="1000">
                <a:solidFill>
                  <a:schemeClr val="lt2"/>
                </a:solidFill>
              </a:defRPr>
            </a:lvl6pPr>
            <a:lvl7pPr lvl="6" rtl="0">
              <a:spcBef>
                <a:spcPts val="0"/>
              </a:spcBef>
              <a:spcAft>
                <a:spcPts val="0"/>
              </a:spcAft>
              <a:buClr>
                <a:schemeClr val="lt2"/>
              </a:buClr>
              <a:buSzPts val="1000"/>
              <a:buNone/>
              <a:defRPr sz="1000">
                <a:solidFill>
                  <a:schemeClr val="lt2"/>
                </a:solidFill>
              </a:defRPr>
            </a:lvl7pPr>
            <a:lvl8pPr lvl="7" rtl="0">
              <a:spcBef>
                <a:spcPts val="0"/>
              </a:spcBef>
              <a:spcAft>
                <a:spcPts val="0"/>
              </a:spcAft>
              <a:buClr>
                <a:schemeClr val="lt2"/>
              </a:buClr>
              <a:buSzPts val="1000"/>
              <a:buNone/>
              <a:defRPr sz="1000">
                <a:solidFill>
                  <a:schemeClr val="lt2"/>
                </a:solidFill>
              </a:defRPr>
            </a:lvl8pPr>
            <a:lvl9pPr lvl="8" rtl="0">
              <a:spcBef>
                <a:spcPts val="0"/>
              </a:spcBef>
              <a:spcAft>
                <a:spcPts val="0"/>
              </a:spcAft>
              <a:buClr>
                <a:schemeClr val="lt2"/>
              </a:buClr>
              <a:buSzPts val="1000"/>
              <a:buNone/>
              <a:defRPr sz="1000">
                <a:solidFill>
                  <a:schemeClr val="lt2"/>
                </a:solidFill>
              </a:defRPr>
            </a:lvl9pPr>
          </a:lstStyle>
          <a:p/>
        </p:txBody>
      </p:sp>
      <p:sp>
        <p:nvSpPr>
          <p:cNvPr id="392" name="Google Shape;392;p23"/>
          <p:cNvSpPr txBox="1"/>
          <p:nvPr>
            <p:ph idx="1" type="body"/>
          </p:nvPr>
        </p:nvSpPr>
        <p:spPr>
          <a:xfrm>
            <a:off x="228600" y="951000"/>
            <a:ext cx="86868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Title and Two Columns">
  <p:cSld name="CUSTOM_11">
    <p:spTree>
      <p:nvGrpSpPr>
        <p:cNvPr id="393" name="Shape 393"/>
        <p:cNvGrpSpPr/>
        <p:nvPr/>
      </p:nvGrpSpPr>
      <p:grpSpPr>
        <a:xfrm>
          <a:off x="0" y="0"/>
          <a:ext cx="0" cy="0"/>
          <a:chOff x="0" y="0"/>
          <a:chExt cx="0" cy="0"/>
        </a:xfrm>
      </p:grpSpPr>
      <p:sp>
        <p:nvSpPr>
          <p:cNvPr id="394" name="Google Shape;394;p24"/>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95" name="Google Shape;395;p24"/>
          <p:cNvSpPr txBox="1"/>
          <p:nvPr>
            <p:ph type="title"/>
          </p:nvPr>
        </p:nvSpPr>
        <p:spPr>
          <a:xfrm>
            <a:off x="228600" y="2286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6" name="Google Shape;396;p24"/>
          <p:cNvSpPr txBox="1"/>
          <p:nvPr>
            <p:ph idx="1" type="body"/>
          </p:nvPr>
        </p:nvSpPr>
        <p:spPr>
          <a:xfrm>
            <a:off x="228600" y="951000"/>
            <a:ext cx="42291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397" name="Google Shape;397;p24"/>
          <p:cNvSpPr txBox="1"/>
          <p:nvPr>
            <p:ph idx="2" type="body"/>
          </p:nvPr>
        </p:nvSpPr>
        <p:spPr>
          <a:xfrm>
            <a:off x="4697100" y="951125"/>
            <a:ext cx="42291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Title and Three Columns">
  <p:cSld name="CUSTOM_12">
    <p:spTree>
      <p:nvGrpSpPr>
        <p:cNvPr id="398" name="Shape 398"/>
        <p:cNvGrpSpPr/>
        <p:nvPr/>
      </p:nvGrpSpPr>
      <p:grpSpPr>
        <a:xfrm>
          <a:off x="0" y="0"/>
          <a:ext cx="0" cy="0"/>
          <a:chOff x="0" y="0"/>
          <a:chExt cx="0" cy="0"/>
        </a:xfrm>
      </p:grpSpPr>
      <p:sp>
        <p:nvSpPr>
          <p:cNvPr id="399" name="Google Shape;399;p25"/>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25"/>
          <p:cNvSpPr txBox="1"/>
          <p:nvPr>
            <p:ph type="title"/>
          </p:nvPr>
        </p:nvSpPr>
        <p:spPr>
          <a:xfrm>
            <a:off x="228600" y="2286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1" name="Google Shape;401;p25"/>
          <p:cNvSpPr txBox="1"/>
          <p:nvPr>
            <p:ph idx="1" type="body"/>
          </p:nvPr>
        </p:nvSpPr>
        <p:spPr>
          <a:xfrm>
            <a:off x="228600" y="951000"/>
            <a:ext cx="27432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02" name="Google Shape;402;p25"/>
          <p:cNvSpPr txBox="1"/>
          <p:nvPr>
            <p:ph idx="2" type="body"/>
          </p:nvPr>
        </p:nvSpPr>
        <p:spPr>
          <a:xfrm>
            <a:off x="3200300" y="951100"/>
            <a:ext cx="27432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03" name="Google Shape;403;p25"/>
          <p:cNvSpPr txBox="1"/>
          <p:nvPr>
            <p:ph idx="3" type="body"/>
          </p:nvPr>
        </p:nvSpPr>
        <p:spPr>
          <a:xfrm>
            <a:off x="6172200" y="950900"/>
            <a:ext cx="27432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 Title Only">
  <p:cSld name="CUSTOM_13">
    <p:spTree>
      <p:nvGrpSpPr>
        <p:cNvPr id="404" name="Shape 404"/>
        <p:cNvGrpSpPr/>
        <p:nvPr/>
      </p:nvGrpSpPr>
      <p:grpSpPr>
        <a:xfrm>
          <a:off x="0" y="0"/>
          <a:ext cx="0" cy="0"/>
          <a:chOff x="0" y="0"/>
          <a:chExt cx="0" cy="0"/>
        </a:xfrm>
      </p:grpSpPr>
      <p:sp>
        <p:nvSpPr>
          <p:cNvPr id="405" name="Google Shape;405;p26"/>
          <p:cNvSpPr txBox="1"/>
          <p:nvPr>
            <p:ph type="title"/>
          </p:nvPr>
        </p:nvSpPr>
        <p:spPr>
          <a:xfrm>
            <a:off x="228600" y="2286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6" name="Google Shape;406;p26"/>
          <p:cNvGrpSpPr/>
          <p:nvPr/>
        </p:nvGrpSpPr>
        <p:grpSpPr>
          <a:xfrm>
            <a:off x="7657997" y="3291509"/>
            <a:ext cx="1257283" cy="1257670"/>
            <a:chOff x="7662617" y="2686916"/>
            <a:chExt cx="1252648" cy="1253034"/>
          </a:xfrm>
        </p:grpSpPr>
        <p:sp>
          <p:nvSpPr>
            <p:cNvPr id="407" name="Google Shape;407;p26"/>
            <p:cNvSpPr/>
            <p:nvPr/>
          </p:nvSpPr>
          <p:spPr>
            <a:xfrm rot="-5400000">
              <a:off x="8415392" y="3030059"/>
              <a:ext cx="145200" cy="146400"/>
            </a:xfrm>
            <a:prstGeom prst="roundRect">
              <a:avLst>
                <a:gd fmla="val 55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408" name="Google Shape;408;p26"/>
            <p:cNvGrpSpPr/>
            <p:nvPr/>
          </p:nvGrpSpPr>
          <p:grpSpPr>
            <a:xfrm>
              <a:off x="7662617" y="2686916"/>
              <a:ext cx="1252648" cy="1253034"/>
              <a:chOff x="7662617" y="2686916"/>
              <a:chExt cx="1252648" cy="1253034"/>
            </a:xfrm>
          </p:grpSpPr>
          <p:sp>
            <p:nvSpPr>
              <p:cNvPr id="409" name="Google Shape;409;p26"/>
              <p:cNvSpPr/>
              <p:nvPr/>
            </p:nvSpPr>
            <p:spPr>
              <a:xfrm>
                <a:off x="8059172" y="3083482"/>
                <a:ext cx="459600" cy="459600"/>
              </a:xfrm>
              <a:prstGeom prst="roundRect">
                <a:avLst>
                  <a:gd fmla="val 382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0" name="Google Shape;410;p26"/>
              <p:cNvSpPr/>
              <p:nvPr/>
            </p:nvSpPr>
            <p:spPr>
              <a:xfrm>
                <a:off x="7662617" y="3480350"/>
                <a:ext cx="459600" cy="459600"/>
              </a:xfrm>
              <a:prstGeom prst="roundRect">
                <a:avLst>
                  <a:gd fmla="val 382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1" name="Google Shape;411;p26"/>
              <p:cNvSpPr/>
              <p:nvPr/>
            </p:nvSpPr>
            <p:spPr>
              <a:xfrm rot="-5400000">
                <a:off x="8018880" y="3421435"/>
                <a:ext cx="145200" cy="146400"/>
              </a:xfrm>
              <a:prstGeom prst="roundRect">
                <a:avLst>
                  <a:gd fmla="val 55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2" name="Google Shape;412;p26"/>
              <p:cNvSpPr/>
              <p:nvPr/>
            </p:nvSpPr>
            <p:spPr>
              <a:xfrm rot="-5400000">
                <a:off x="8122688" y="3542399"/>
                <a:ext cx="171000" cy="171900"/>
              </a:xfrm>
              <a:prstGeom prst="roundRect">
                <a:avLst>
                  <a:gd fmla="val 143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3" name="Google Shape;413;p26"/>
              <p:cNvSpPr/>
              <p:nvPr/>
            </p:nvSpPr>
            <p:spPr>
              <a:xfrm>
                <a:off x="8455665" y="2686916"/>
                <a:ext cx="459600" cy="459300"/>
              </a:xfrm>
              <a:prstGeom prst="roundRect">
                <a:avLst>
                  <a:gd fmla="val 807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4" name="Google Shape;414;p26"/>
              <p:cNvSpPr/>
              <p:nvPr/>
            </p:nvSpPr>
            <p:spPr>
              <a:xfrm rot="-5400000">
                <a:off x="7887714" y="3308900"/>
                <a:ext cx="171000" cy="171900"/>
              </a:xfrm>
              <a:prstGeom prst="roundRect">
                <a:avLst>
                  <a:gd fmla="val 143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5" name="Google Shape;415;p26"/>
              <p:cNvSpPr/>
              <p:nvPr/>
            </p:nvSpPr>
            <p:spPr>
              <a:xfrm rot="-5400000">
                <a:off x="8519243" y="3145773"/>
                <a:ext cx="171000" cy="171900"/>
              </a:xfrm>
              <a:prstGeom prst="roundRect">
                <a:avLst>
                  <a:gd fmla="val 143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6" name="Google Shape;416;p26"/>
              <p:cNvSpPr/>
              <p:nvPr/>
            </p:nvSpPr>
            <p:spPr>
              <a:xfrm rot="-5400000">
                <a:off x="8284226" y="2912032"/>
                <a:ext cx="171000" cy="171900"/>
              </a:xfrm>
              <a:prstGeom prst="roundRect">
                <a:avLst>
                  <a:gd fmla="val 1437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sp>
        <p:nvSpPr>
          <p:cNvPr id="417" name="Google Shape;417;p26"/>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 Blank (Light)">
  <p:cSld name="CUSTOM_14">
    <p:spTree>
      <p:nvGrpSpPr>
        <p:cNvPr id="418" name="Shape 418"/>
        <p:cNvGrpSpPr/>
        <p:nvPr/>
      </p:nvGrpSpPr>
      <p:grpSpPr>
        <a:xfrm>
          <a:off x="0" y="0"/>
          <a:ext cx="0" cy="0"/>
          <a:chOff x="0" y="0"/>
          <a:chExt cx="0" cy="0"/>
        </a:xfrm>
      </p:grpSpPr>
      <p:sp>
        <p:nvSpPr>
          <p:cNvPr id="419" name="Google Shape;419;p27"/>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Blank (Dark)">
  <p:cSld name="CUSTOM_15">
    <p:spTree>
      <p:nvGrpSpPr>
        <p:cNvPr id="420" name="Shape 420"/>
        <p:cNvGrpSpPr/>
        <p:nvPr/>
      </p:nvGrpSpPr>
      <p:grpSpPr>
        <a:xfrm>
          <a:off x="0" y="0"/>
          <a:ext cx="0" cy="0"/>
          <a:chOff x="0" y="0"/>
          <a:chExt cx="0" cy="0"/>
        </a:xfrm>
      </p:grpSpPr>
      <p:sp>
        <p:nvSpPr>
          <p:cNvPr id="421" name="Google Shape;421;p28"/>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22" name="Google Shape;422;p28"/>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423" name="Google Shape;423;p28"/>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424" name="Google Shape;424;p28"/>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425" name="Google Shape;425;p28"/>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Blank without Footer (Light)">
  <p:cSld name="CUSTOM_15_1">
    <p:spTree>
      <p:nvGrpSpPr>
        <p:cNvPr id="426" name="Shape 426"/>
        <p:cNvGrpSpPr/>
        <p:nvPr/>
      </p:nvGrpSpPr>
      <p:grpSpPr>
        <a:xfrm>
          <a:off x="0" y="0"/>
          <a:ext cx="0" cy="0"/>
          <a:chOff x="0" y="0"/>
          <a:chExt cx="0" cy="0"/>
        </a:xfrm>
      </p:grpSpPr>
      <p:sp>
        <p:nvSpPr>
          <p:cNvPr id="427" name="Google Shape;427;p29"/>
          <p:cNvSpPr/>
          <p:nvPr/>
        </p:nvSpPr>
        <p:spPr>
          <a:xfrm>
            <a:off x="-10200" y="-13800"/>
            <a:ext cx="9164400" cy="51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Blank without Footer (Dark)">
  <p:cSld name="CUSTOM_15_1_1">
    <p:spTree>
      <p:nvGrpSpPr>
        <p:cNvPr id="428" name="Shape 428"/>
        <p:cNvGrpSpPr/>
        <p:nvPr/>
      </p:nvGrpSpPr>
      <p:grpSpPr>
        <a:xfrm>
          <a:off x="0" y="0"/>
          <a:ext cx="0" cy="0"/>
          <a:chOff x="0" y="0"/>
          <a:chExt cx="0" cy="0"/>
        </a:xfrm>
      </p:grpSpPr>
      <p:sp>
        <p:nvSpPr>
          <p:cNvPr id="429" name="Google Shape;429;p30"/>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Table of Contents" type="tx">
  <p:cSld name="TITLE_AND_BODY">
    <p:bg>
      <p:bgPr>
        <a:solidFill>
          <a:schemeClr val="lt1"/>
        </a:solidFill>
      </p:bgPr>
    </p:bg>
    <p:spTree>
      <p:nvGrpSpPr>
        <p:cNvPr id="40" name="Shape 40"/>
        <p:cNvGrpSpPr/>
        <p:nvPr/>
      </p:nvGrpSpPr>
      <p:grpSpPr>
        <a:xfrm>
          <a:off x="0" y="0"/>
          <a:ext cx="0" cy="0"/>
          <a:chOff x="0" y="0"/>
          <a:chExt cx="0" cy="0"/>
        </a:xfrm>
      </p:grpSpPr>
      <p:sp>
        <p:nvSpPr>
          <p:cNvPr id="41" name="Google Shape;41;p4"/>
          <p:cNvSpPr/>
          <p:nvPr/>
        </p:nvSpPr>
        <p:spPr>
          <a:xfrm>
            <a:off x="-10200" y="9000"/>
            <a:ext cx="9164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2" name="Google Shape;42;p4"/>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43" name="Google Shape;43;p4"/>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44" name="Google Shape;44;p4"/>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45" name="Google Shape;45;p4"/>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4"/>
          <p:cNvSpPr txBox="1"/>
          <p:nvPr/>
        </p:nvSpPr>
        <p:spPr>
          <a:xfrm>
            <a:off x="228600" y="228600"/>
            <a:ext cx="4229100" cy="774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3600">
                <a:solidFill>
                  <a:schemeClr val="dk1"/>
                </a:solidFill>
                <a:latin typeface="Inter Medium"/>
                <a:ea typeface="Inter Medium"/>
                <a:cs typeface="Inter Medium"/>
                <a:sym typeface="Inter Medium"/>
              </a:rPr>
              <a:t>Table of Contents</a:t>
            </a:r>
            <a:endParaRPr sz="3600">
              <a:solidFill>
                <a:schemeClr val="dk1"/>
              </a:solidFill>
              <a:latin typeface="Inter Medium"/>
              <a:ea typeface="Inter Medium"/>
              <a:cs typeface="Inter Medium"/>
              <a:sym typeface="Inter Medium"/>
            </a:endParaRPr>
          </a:p>
        </p:txBody>
      </p:sp>
      <p:cxnSp>
        <p:nvCxnSpPr>
          <p:cNvPr id="47" name="Google Shape;47;p4"/>
          <p:cNvCxnSpPr/>
          <p:nvPr/>
        </p:nvCxnSpPr>
        <p:spPr>
          <a:xfrm>
            <a:off x="228600" y="1003244"/>
            <a:ext cx="4232400" cy="0"/>
          </a:xfrm>
          <a:prstGeom prst="straightConnector1">
            <a:avLst/>
          </a:prstGeom>
          <a:noFill/>
          <a:ln cap="flat" cmpd="sng" w="9525">
            <a:solidFill>
              <a:schemeClr val="lt2"/>
            </a:solidFill>
            <a:prstDash val="solid"/>
            <a:round/>
            <a:headEnd len="med" w="med" type="none"/>
            <a:tailEnd len="med" w="med" type="none"/>
          </a:ln>
        </p:spPr>
      </p:cxnSp>
      <p:sp>
        <p:nvSpPr>
          <p:cNvPr id="48" name="Google Shape;48;p4"/>
          <p:cNvSpPr txBox="1"/>
          <p:nvPr>
            <p:ph idx="1" type="subTitle"/>
          </p:nvPr>
        </p:nvSpPr>
        <p:spPr>
          <a:xfrm>
            <a:off x="228600" y="1203019"/>
            <a:ext cx="2743200" cy="2409300"/>
          </a:xfrm>
          <a:prstGeom prst="rect">
            <a:avLst/>
          </a:prstGeom>
        </p:spPr>
        <p:txBody>
          <a:bodyPr anchorCtr="0" anchor="t" bIns="0" lIns="0" spcFirstLastPara="1" rIns="0" wrap="square" tIns="0">
            <a:noAutofit/>
          </a:bodyPr>
          <a:lstStyle>
            <a:lvl1pPr lvl="0">
              <a:lnSpc>
                <a:spcPct val="200000"/>
              </a:lnSpc>
              <a:spcBef>
                <a:spcPts val="0"/>
              </a:spcBef>
              <a:spcAft>
                <a:spcPts val="0"/>
              </a:spcAft>
              <a:buClr>
                <a:schemeClr val="dk1"/>
              </a:buClr>
              <a:buSzPts val="1000"/>
              <a:buNone/>
              <a:defRPr>
                <a:solidFill>
                  <a:schemeClr val="dk1"/>
                </a:solidFill>
              </a:defRPr>
            </a:lvl1pPr>
            <a:lvl2pPr lvl="1">
              <a:lnSpc>
                <a:spcPct val="200000"/>
              </a:lnSpc>
              <a:spcBef>
                <a:spcPts val="0"/>
              </a:spcBef>
              <a:spcAft>
                <a:spcPts val="0"/>
              </a:spcAft>
              <a:buClr>
                <a:schemeClr val="dk1"/>
              </a:buClr>
              <a:buSzPts val="1000"/>
              <a:buNone/>
              <a:defRPr>
                <a:solidFill>
                  <a:schemeClr val="dk1"/>
                </a:solidFill>
              </a:defRPr>
            </a:lvl2pPr>
            <a:lvl3pPr lvl="2">
              <a:lnSpc>
                <a:spcPct val="200000"/>
              </a:lnSpc>
              <a:spcBef>
                <a:spcPts val="0"/>
              </a:spcBef>
              <a:spcAft>
                <a:spcPts val="0"/>
              </a:spcAft>
              <a:buClr>
                <a:schemeClr val="dk1"/>
              </a:buClr>
              <a:buSzPts val="1000"/>
              <a:buNone/>
              <a:defRPr>
                <a:solidFill>
                  <a:schemeClr val="dk1"/>
                </a:solidFill>
              </a:defRPr>
            </a:lvl3pPr>
            <a:lvl4pPr lvl="3">
              <a:lnSpc>
                <a:spcPct val="200000"/>
              </a:lnSpc>
              <a:spcBef>
                <a:spcPts val="0"/>
              </a:spcBef>
              <a:spcAft>
                <a:spcPts val="0"/>
              </a:spcAft>
              <a:buClr>
                <a:schemeClr val="dk1"/>
              </a:buClr>
              <a:buSzPts val="1000"/>
              <a:buNone/>
              <a:defRPr>
                <a:solidFill>
                  <a:schemeClr val="dk1"/>
                </a:solidFill>
              </a:defRPr>
            </a:lvl4pPr>
            <a:lvl5pPr lvl="4">
              <a:lnSpc>
                <a:spcPct val="200000"/>
              </a:lnSpc>
              <a:spcBef>
                <a:spcPts val="0"/>
              </a:spcBef>
              <a:spcAft>
                <a:spcPts val="0"/>
              </a:spcAft>
              <a:buClr>
                <a:schemeClr val="dk1"/>
              </a:buClr>
              <a:buSzPts val="1000"/>
              <a:buNone/>
              <a:defRPr>
                <a:solidFill>
                  <a:schemeClr val="dk1"/>
                </a:solidFill>
              </a:defRPr>
            </a:lvl5pPr>
            <a:lvl6pPr lvl="5">
              <a:lnSpc>
                <a:spcPct val="200000"/>
              </a:lnSpc>
              <a:spcBef>
                <a:spcPts val="0"/>
              </a:spcBef>
              <a:spcAft>
                <a:spcPts val="0"/>
              </a:spcAft>
              <a:buClr>
                <a:schemeClr val="dk1"/>
              </a:buClr>
              <a:buSzPts val="1000"/>
              <a:buNone/>
              <a:defRPr>
                <a:solidFill>
                  <a:schemeClr val="dk1"/>
                </a:solidFill>
              </a:defRPr>
            </a:lvl6pPr>
            <a:lvl7pPr lvl="6">
              <a:lnSpc>
                <a:spcPct val="200000"/>
              </a:lnSpc>
              <a:spcBef>
                <a:spcPts val="0"/>
              </a:spcBef>
              <a:spcAft>
                <a:spcPts val="0"/>
              </a:spcAft>
              <a:buClr>
                <a:schemeClr val="dk1"/>
              </a:buClr>
              <a:buSzPts val="1000"/>
              <a:buNone/>
              <a:defRPr>
                <a:solidFill>
                  <a:schemeClr val="dk1"/>
                </a:solidFill>
              </a:defRPr>
            </a:lvl7pPr>
            <a:lvl8pPr lvl="7">
              <a:lnSpc>
                <a:spcPct val="200000"/>
              </a:lnSpc>
              <a:spcBef>
                <a:spcPts val="0"/>
              </a:spcBef>
              <a:spcAft>
                <a:spcPts val="0"/>
              </a:spcAft>
              <a:buClr>
                <a:schemeClr val="dk1"/>
              </a:buClr>
              <a:buSzPts val="1000"/>
              <a:buNone/>
              <a:defRPr>
                <a:solidFill>
                  <a:schemeClr val="dk1"/>
                </a:solidFill>
              </a:defRPr>
            </a:lvl8pPr>
            <a:lvl9pPr lvl="8">
              <a:lnSpc>
                <a:spcPct val="200000"/>
              </a:lnSpc>
              <a:spcBef>
                <a:spcPts val="0"/>
              </a:spcBef>
              <a:spcAft>
                <a:spcPts val="0"/>
              </a:spcAft>
              <a:buClr>
                <a:schemeClr val="dk1"/>
              </a:buClr>
              <a:buSzPts val="1000"/>
              <a:buNone/>
              <a:defRPr>
                <a:solidFill>
                  <a:schemeClr val="dk1"/>
                </a:solidFill>
              </a:defRPr>
            </a:lvl9pPr>
          </a:lstStyle>
          <a:p/>
        </p:txBody>
      </p:sp>
      <p:sp>
        <p:nvSpPr>
          <p:cNvPr id="49" name="Google Shape;49;p4"/>
          <p:cNvSpPr txBox="1"/>
          <p:nvPr>
            <p:ph idx="2" type="subTitle"/>
          </p:nvPr>
        </p:nvSpPr>
        <p:spPr>
          <a:xfrm>
            <a:off x="3200400" y="1203019"/>
            <a:ext cx="1257300" cy="2409300"/>
          </a:xfrm>
          <a:prstGeom prst="rect">
            <a:avLst/>
          </a:prstGeom>
        </p:spPr>
        <p:txBody>
          <a:bodyPr anchorCtr="0" anchor="t" bIns="0" lIns="0" spcFirstLastPara="1" rIns="0" wrap="square" tIns="0">
            <a:noAutofit/>
          </a:bodyPr>
          <a:lstStyle>
            <a:lvl1pPr lvl="0" rtl="0" algn="r">
              <a:lnSpc>
                <a:spcPct val="200000"/>
              </a:lnSpc>
              <a:spcBef>
                <a:spcPts val="0"/>
              </a:spcBef>
              <a:spcAft>
                <a:spcPts val="0"/>
              </a:spcAft>
              <a:buClr>
                <a:schemeClr val="dk1"/>
              </a:buClr>
              <a:buSzPts val="1000"/>
              <a:buNone/>
              <a:defRPr>
                <a:solidFill>
                  <a:schemeClr val="dk1"/>
                </a:solidFill>
              </a:defRPr>
            </a:lvl1pPr>
            <a:lvl2pPr lvl="1" rtl="0" algn="r">
              <a:lnSpc>
                <a:spcPct val="200000"/>
              </a:lnSpc>
              <a:spcBef>
                <a:spcPts val="0"/>
              </a:spcBef>
              <a:spcAft>
                <a:spcPts val="0"/>
              </a:spcAft>
              <a:buClr>
                <a:schemeClr val="dk1"/>
              </a:buClr>
              <a:buSzPts val="1000"/>
              <a:buNone/>
              <a:defRPr>
                <a:solidFill>
                  <a:schemeClr val="dk1"/>
                </a:solidFill>
              </a:defRPr>
            </a:lvl2pPr>
            <a:lvl3pPr lvl="2" rtl="0" algn="r">
              <a:lnSpc>
                <a:spcPct val="200000"/>
              </a:lnSpc>
              <a:spcBef>
                <a:spcPts val="0"/>
              </a:spcBef>
              <a:spcAft>
                <a:spcPts val="0"/>
              </a:spcAft>
              <a:buClr>
                <a:schemeClr val="dk1"/>
              </a:buClr>
              <a:buSzPts val="1000"/>
              <a:buNone/>
              <a:defRPr>
                <a:solidFill>
                  <a:schemeClr val="dk1"/>
                </a:solidFill>
              </a:defRPr>
            </a:lvl3pPr>
            <a:lvl4pPr lvl="3" rtl="0" algn="r">
              <a:lnSpc>
                <a:spcPct val="200000"/>
              </a:lnSpc>
              <a:spcBef>
                <a:spcPts val="0"/>
              </a:spcBef>
              <a:spcAft>
                <a:spcPts val="0"/>
              </a:spcAft>
              <a:buClr>
                <a:schemeClr val="dk1"/>
              </a:buClr>
              <a:buSzPts val="1000"/>
              <a:buNone/>
              <a:defRPr>
                <a:solidFill>
                  <a:schemeClr val="dk1"/>
                </a:solidFill>
              </a:defRPr>
            </a:lvl4pPr>
            <a:lvl5pPr lvl="4" rtl="0" algn="r">
              <a:lnSpc>
                <a:spcPct val="200000"/>
              </a:lnSpc>
              <a:spcBef>
                <a:spcPts val="0"/>
              </a:spcBef>
              <a:spcAft>
                <a:spcPts val="0"/>
              </a:spcAft>
              <a:buClr>
                <a:schemeClr val="dk1"/>
              </a:buClr>
              <a:buSzPts val="1000"/>
              <a:buNone/>
              <a:defRPr>
                <a:solidFill>
                  <a:schemeClr val="dk1"/>
                </a:solidFill>
              </a:defRPr>
            </a:lvl5pPr>
            <a:lvl6pPr lvl="5" rtl="0" algn="r">
              <a:lnSpc>
                <a:spcPct val="200000"/>
              </a:lnSpc>
              <a:spcBef>
                <a:spcPts val="0"/>
              </a:spcBef>
              <a:spcAft>
                <a:spcPts val="0"/>
              </a:spcAft>
              <a:buClr>
                <a:schemeClr val="dk1"/>
              </a:buClr>
              <a:buSzPts val="1000"/>
              <a:buNone/>
              <a:defRPr>
                <a:solidFill>
                  <a:schemeClr val="dk1"/>
                </a:solidFill>
              </a:defRPr>
            </a:lvl6pPr>
            <a:lvl7pPr lvl="6" rtl="0" algn="r">
              <a:lnSpc>
                <a:spcPct val="200000"/>
              </a:lnSpc>
              <a:spcBef>
                <a:spcPts val="0"/>
              </a:spcBef>
              <a:spcAft>
                <a:spcPts val="0"/>
              </a:spcAft>
              <a:buClr>
                <a:schemeClr val="dk1"/>
              </a:buClr>
              <a:buSzPts val="1000"/>
              <a:buNone/>
              <a:defRPr>
                <a:solidFill>
                  <a:schemeClr val="dk1"/>
                </a:solidFill>
              </a:defRPr>
            </a:lvl7pPr>
            <a:lvl8pPr lvl="7" rtl="0" algn="r">
              <a:lnSpc>
                <a:spcPct val="200000"/>
              </a:lnSpc>
              <a:spcBef>
                <a:spcPts val="0"/>
              </a:spcBef>
              <a:spcAft>
                <a:spcPts val="0"/>
              </a:spcAft>
              <a:buClr>
                <a:schemeClr val="dk1"/>
              </a:buClr>
              <a:buSzPts val="1000"/>
              <a:buNone/>
              <a:defRPr>
                <a:solidFill>
                  <a:schemeClr val="dk1"/>
                </a:solidFill>
              </a:defRPr>
            </a:lvl8pPr>
            <a:lvl9pPr lvl="8" rtl="0" algn="r">
              <a:lnSpc>
                <a:spcPct val="200000"/>
              </a:lnSpc>
              <a:spcBef>
                <a:spcPts val="0"/>
              </a:spcBef>
              <a:spcAft>
                <a:spcPts val="0"/>
              </a:spcAft>
              <a:buClr>
                <a:schemeClr val="dk1"/>
              </a:buClr>
              <a:buSzPts val="1000"/>
              <a:buNone/>
              <a:defRPr>
                <a:solidFill>
                  <a:schemeClr val="dk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 Section Title and Description">
  <p:cSld name="CUSTOM_16">
    <p:spTree>
      <p:nvGrpSpPr>
        <p:cNvPr id="430" name="Shape 430"/>
        <p:cNvGrpSpPr/>
        <p:nvPr/>
      </p:nvGrpSpPr>
      <p:grpSpPr>
        <a:xfrm>
          <a:off x="0" y="0"/>
          <a:ext cx="0" cy="0"/>
          <a:chOff x="0" y="0"/>
          <a:chExt cx="0" cy="0"/>
        </a:xfrm>
      </p:grpSpPr>
      <p:sp>
        <p:nvSpPr>
          <p:cNvPr id="431" name="Google Shape;431;p31"/>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432" name="Google Shape;432;p31"/>
          <p:cNvSpPr txBox="1"/>
          <p:nvPr>
            <p:ph idx="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433" name="Google Shape;433;p31"/>
          <p:cNvSpPr txBox="1"/>
          <p:nvPr>
            <p:ph type="title"/>
          </p:nvPr>
        </p:nvSpPr>
        <p:spPr>
          <a:xfrm>
            <a:off x="228600" y="228600"/>
            <a:ext cx="4114800" cy="2167200"/>
          </a:xfrm>
          <a:prstGeom prst="rect">
            <a:avLst/>
          </a:prstGeom>
        </p:spPr>
        <p:txBody>
          <a:bodyPr anchorCtr="0" anchor="b" bIns="0" lIns="0" spcFirstLastPara="1" rIns="0" wrap="square" tIns="0">
            <a:noAutofit/>
          </a:bodyPr>
          <a:lstStyle>
            <a:lvl1pPr lvl="0" rtl="0">
              <a:lnSpc>
                <a:spcPct val="90000"/>
              </a:lnSpc>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434" name="Google Shape;434;p31"/>
          <p:cNvSpPr/>
          <p:nvPr/>
        </p:nvSpPr>
        <p:spPr>
          <a:xfrm>
            <a:off x="4571375" y="-13800"/>
            <a:ext cx="45831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35" name="Google Shape;435;p31"/>
          <p:cNvSpPr txBox="1"/>
          <p:nvPr>
            <p:ph idx="1" type="subTitle"/>
          </p:nvPr>
        </p:nvSpPr>
        <p:spPr>
          <a:xfrm>
            <a:off x="228600" y="2487300"/>
            <a:ext cx="4114800" cy="2062200"/>
          </a:xfrm>
          <a:prstGeom prst="rect">
            <a:avLst/>
          </a:prstGeom>
        </p:spPr>
        <p:txBody>
          <a:bodyPr anchorCtr="0" anchor="t" bIns="0" lIns="0" spcFirstLastPara="1" rIns="0" wrap="square" tIns="0">
            <a:noAutofit/>
          </a:bodyPr>
          <a:lstStyle>
            <a:lvl1pPr lvl="0" rtl="0">
              <a:spcBef>
                <a:spcPts val="0"/>
              </a:spcBef>
              <a:spcAft>
                <a:spcPts val="0"/>
              </a:spcAft>
              <a:buSzPts val="2000"/>
              <a:buNone/>
              <a:defRPr sz="2000"/>
            </a:lvl1pPr>
            <a:lvl2pPr lvl="1" rtl="0">
              <a:spcBef>
                <a:spcPts val="0"/>
              </a:spcBef>
              <a:spcAft>
                <a:spcPts val="0"/>
              </a:spcAft>
              <a:buSzPts val="1000"/>
              <a:buNone/>
              <a:defRPr/>
            </a:lvl2pPr>
            <a:lvl3pPr lvl="2" rtl="0">
              <a:spcBef>
                <a:spcPts val="0"/>
              </a:spcBef>
              <a:spcAft>
                <a:spcPts val="0"/>
              </a:spcAft>
              <a:buSzPts val="1000"/>
              <a:buNone/>
              <a:defRPr/>
            </a:lvl3pPr>
            <a:lvl4pPr lvl="3" rtl="0">
              <a:spcBef>
                <a:spcPts val="0"/>
              </a:spcBef>
              <a:spcAft>
                <a:spcPts val="0"/>
              </a:spcAft>
              <a:buSzPts val="1000"/>
              <a:buNone/>
              <a:defRPr/>
            </a:lvl4pPr>
            <a:lvl5pPr lvl="4" rtl="0">
              <a:spcBef>
                <a:spcPts val="0"/>
              </a:spcBef>
              <a:spcAft>
                <a:spcPts val="0"/>
              </a:spcAft>
              <a:buSzPts val="1000"/>
              <a:buNone/>
              <a:defRPr/>
            </a:lvl5pPr>
            <a:lvl6pPr lvl="5" rtl="0">
              <a:spcBef>
                <a:spcPts val="0"/>
              </a:spcBef>
              <a:spcAft>
                <a:spcPts val="0"/>
              </a:spcAft>
              <a:buSzPts val="1000"/>
              <a:buNone/>
              <a:defRPr/>
            </a:lvl6pPr>
            <a:lvl7pPr lvl="6" rtl="0">
              <a:spcBef>
                <a:spcPts val="0"/>
              </a:spcBef>
              <a:spcAft>
                <a:spcPts val="0"/>
              </a:spcAft>
              <a:buSzPts val="1000"/>
              <a:buNone/>
              <a:defRPr/>
            </a:lvl7pPr>
            <a:lvl8pPr lvl="7" rtl="0">
              <a:spcBef>
                <a:spcPts val="0"/>
              </a:spcBef>
              <a:spcAft>
                <a:spcPts val="0"/>
              </a:spcAft>
              <a:buSzPts val="1000"/>
              <a:buNone/>
              <a:defRPr/>
            </a:lvl8pPr>
            <a:lvl9pPr lvl="8" rtl="0">
              <a:spcBef>
                <a:spcPts val="0"/>
              </a:spcBef>
              <a:spcAft>
                <a:spcPts val="0"/>
              </a:spcAft>
              <a:buSzPts val="1000"/>
              <a:buNone/>
              <a:defRPr/>
            </a:lvl9pPr>
          </a:lstStyle>
          <a:p/>
        </p:txBody>
      </p:sp>
      <p:sp>
        <p:nvSpPr>
          <p:cNvPr id="436" name="Google Shape;436;p31"/>
          <p:cNvSpPr txBox="1"/>
          <p:nvPr>
            <p:ph idx="3" type="body"/>
          </p:nvPr>
        </p:nvSpPr>
        <p:spPr>
          <a:xfrm>
            <a:off x="4967400" y="2015800"/>
            <a:ext cx="3948000" cy="2533800"/>
          </a:xfrm>
          <a:prstGeom prst="rect">
            <a:avLst/>
          </a:prstGeom>
        </p:spPr>
        <p:txBody>
          <a:bodyPr anchorCtr="0" anchor="t" bIns="0" lIns="0" spcFirstLastPara="1" rIns="0" wrap="square" tIns="0">
            <a:noAutofit/>
          </a:bodyPr>
          <a:lstStyle>
            <a:lvl1pPr indent="-292100" lvl="0" marL="457200" rtl="0">
              <a:spcBef>
                <a:spcPts val="0"/>
              </a:spcBef>
              <a:spcAft>
                <a:spcPts val="0"/>
              </a:spcAft>
              <a:buClr>
                <a:schemeClr val="dk1"/>
              </a:buClr>
              <a:buSzPts val="1000"/>
              <a:buChar char="■"/>
              <a:defRPr>
                <a:solidFill>
                  <a:schemeClr val="dk1"/>
                </a:solidFill>
              </a:defRPr>
            </a:lvl1pPr>
            <a:lvl2pPr indent="-292100" lvl="1" marL="914400" rtl="0">
              <a:spcBef>
                <a:spcPts val="0"/>
              </a:spcBef>
              <a:spcAft>
                <a:spcPts val="0"/>
              </a:spcAft>
              <a:buClr>
                <a:schemeClr val="dk1"/>
              </a:buClr>
              <a:buSzPts val="1000"/>
              <a:buChar char="■"/>
              <a:defRPr>
                <a:solidFill>
                  <a:schemeClr val="dk1"/>
                </a:solidFill>
              </a:defRPr>
            </a:lvl2pPr>
            <a:lvl3pPr indent="-292100" lvl="2" marL="1371600" rtl="0">
              <a:spcBef>
                <a:spcPts val="0"/>
              </a:spcBef>
              <a:spcAft>
                <a:spcPts val="0"/>
              </a:spcAft>
              <a:buClr>
                <a:schemeClr val="dk1"/>
              </a:buClr>
              <a:buSzPts val="1000"/>
              <a:buChar char="■"/>
              <a:defRPr>
                <a:solidFill>
                  <a:schemeClr val="dk1"/>
                </a:solidFill>
              </a:defRPr>
            </a:lvl3pPr>
            <a:lvl4pPr indent="-292100" lvl="3" marL="1828800" rtl="0">
              <a:spcBef>
                <a:spcPts val="0"/>
              </a:spcBef>
              <a:spcAft>
                <a:spcPts val="0"/>
              </a:spcAft>
              <a:buClr>
                <a:schemeClr val="dk1"/>
              </a:buClr>
              <a:buSzPts val="1000"/>
              <a:buChar char="■"/>
              <a:defRPr>
                <a:solidFill>
                  <a:schemeClr val="dk1"/>
                </a:solidFill>
              </a:defRPr>
            </a:lvl4pPr>
            <a:lvl5pPr indent="-292100" lvl="4" marL="2286000" rtl="0">
              <a:spcBef>
                <a:spcPts val="0"/>
              </a:spcBef>
              <a:spcAft>
                <a:spcPts val="0"/>
              </a:spcAft>
              <a:buClr>
                <a:schemeClr val="dk1"/>
              </a:buClr>
              <a:buSzPts val="1000"/>
              <a:buChar char="■"/>
              <a:defRPr>
                <a:solidFill>
                  <a:schemeClr val="dk1"/>
                </a:solidFill>
              </a:defRPr>
            </a:lvl5pPr>
            <a:lvl6pPr indent="-292100" lvl="5" marL="2743200" rtl="0">
              <a:spcBef>
                <a:spcPts val="0"/>
              </a:spcBef>
              <a:spcAft>
                <a:spcPts val="0"/>
              </a:spcAft>
              <a:buClr>
                <a:schemeClr val="dk1"/>
              </a:buClr>
              <a:buSzPts val="1000"/>
              <a:buChar char="■"/>
              <a:defRPr>
                <a:solidFill>
                  <a:schemeClr val="dk1"/>
                </a:solidFill>
              </a:defRPr>
            </a:lvl6pPr>
            <a:lvl7pPr indent="-292100" lvl="6" marL="3200400" rtl="0">
              <a:spcBef>
                <a:spcPts val="0"/>
              </a:spcBef>
              <a:spcAft>
                <a:spcPts val="0"/>
              </a:spcAft>
              <a:buClr>
                <a:schemeClr val="dk1"/>
              </a:buClr>
              <a:buSzPts val="1000"/>
              <a:buChar char="■"/>
              <a:defRPr>
                <a:solidFill>
                  <a:schemeClr val="dk1"/>
                </a:solidFill>
              </a:defRPr>
            </a:lvl7pPr>
            <a:lvl8pPr indent="-292100" lvl="7" marL="3657600" rtl="0">
              <a:spcBef>
                <a:spcPts val="0"/>
              </a:spcBef>
              <a:spcAft>
                <a:spcPts val="0"/>
              </a:spcAft>
              <a:buClr>
                <a:schemeClr val="dk1"/>
              </a:buClr>
              <a:buSzPts val="1000"/>
              <a:buChar char="■"/>
              <a:defRPr>
                <a:solidFill>
                  <a:schemeClr val="dk1"/>
                </a:solidFill>
              </a:defRPr>
            </a:lvl8pPr>
            <a:lvl9pPr indent="-292100" lvl="8" marL="4114800" rtl="0">
              <a:spcBef>
                <a:spcPts val="0"/>
              </a:spcBef>
              <a:spcAft>
                <a:spcPts val="0"/>
              </a:spcAft>
              <a:buClr>
                <a:schemeClr val="dk1"/>
              </a:buClr>
              <a:buSzPts val="1000"/>
              <a:buChar char="■"/>
              <a:defRPr>
                <a:solidFill>
                  <a:schemeClr val="dk1"/>
                </a:solidFill>
              </a:defRPr>
            </a:lvl9pPr>
          </a:lstStyle>
          <a:p/>
        </p:txBody>
      </p:sp>
      <p:sp>
        <p:nvSpPr>
          <p:cNvPr id="437" name="Google Shape;437;p31"/>
          <p:cNvSpPr txBox="1"/>
          <p:nvPr>
            <p:ph idx="4"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 Main Point">
  <p:cSld name="CUSTOM_17">
    <p:spTree>
      <p:nvGrpSpPr>
        <p:cNvPr id="438" name="Shape 438"/>
        <p:cNvGrpSpPr/>
        <p:nvPr/>
      </p:nvGrpSpPr>
      <p:grpSpPr>
        <a:xfrm>
          <a:off x="0" y="0"/>
          <a:ext cx="0" cy="0"/>
          <a:chOff x="0" y="0"/>
          <a:chExt cx="0" cy="0"/>
        </a:xfrm>
      </p:grpSpPr>
      <p:sp>
        <p:nvSpPr>
          <p:cNvPr id="439" name="Google Shape;439;p32"/>
          <p:cNvSpPr txBox="1"/>
          <p:nvPr>
            <p:ph type="title"/>
          </p:nvPr>
        </p:nvSpPr>
        <p:spPr>
          <a:xfrm>
            <a:off x="228600" y="228600"/>
            <a:ext cx="4229100" cy="4320600"/>
          </a:xfrm>
          <a:prstGeom prst="rect">
            <a:avLst/>
          </a:prstGeom>
        </p:spPr>
        <p:txBody>
          <a:bodyPr anchorCtr="0" anchor="b" bIns="0" lIns="0" spcFirstLastPara="1" rIns="0" wrap="square" tIns="0">
            <a:noAutofit/>
          </a:bodyPr>
          <a:lstStyle>
            <a:lvl1pPr lvl="0" rtl="0">
              <a:lnSpc>
                <a:spcPct val="90000"/>
              </a:lnSpc>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0" name="Google Shape;440;p32"/>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Big number">
  <p:cSld name="CUSTOM_18">
    <p:spTree>
      <p:nvGrpSpPr>
        <p:cNvPr id="441" name="Shape 441"/>
        <p:cNvGrpSpPr/>
        <p:nvPr/>
      </p:nvGrpSpPr>
      <p:grpSpPr>
        <a:xfrm>
          <a:off x="0" y="0"/>
          <a:ext cx="0" cy="0"/>
          <a:chOff x="0" y="0"/>
          <a:chExt cx="0" cy="0"/>
        </a:xfrm>
      </p:grpSpPr>
      <p:sp>
        <p:nvSpPr>
          <p:cNvPr id="442" name="Google Shape;442;p33"/>
          <p:cNvSpPr txBox="1"/>
          <p:nvPr>
            <p:ph type="title"/>
          </p:nvPr>
        </p:nvSpPr>
        <p:spPr>
          <a:xfrm>
            <a:off x="228600" y="228600"/>
            <a:ext cx="8686800" cy="2469000"/>
          </a:xfrm>
          <a:prstGeom prst="rect">
            <a:avLst/>
          </a:prstGeom>
        </p:spPr>
        <p:txBody>
          <a:bodyPr anchorCtr="0" anchor="b" bIns="0" lIns="0" spcFirstLastPara="1" rIns="0" wrap="square" tIns="0">
            <a:noAutofit/>
          </a:bodyPr>
          <a:lstStyle>
            <a:lvl1pPr lvl="0" rtl="0" algn="ctr">
              <a:lnSpc>
                <a:spcPct val="90000"/>
              </a:lnSpc>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43" name="Google Shape;443;p33"/>
          <p:cNvSpPr txBox="1"/>
          <p:nvPr>
            <p:ph idx="1" type="body"/>
          </p:nvPr>
        </p:nvSpPr>
        <p:spPr>
          <a:xfrm>
            <a:off x="228600" y="2766000"/>
            <a:ext cx="8686800" cy="1783200"/>
          </a:xfrm>
          <a:prstGeom prst="rect">
            <a:avLst/>
          </a:prstGeom>
        </p:spPr>
        <p:txBody>
          <a:bodyPr anchorCtr="0" anchor="t" bIns="0" lIns="0" spcFirstLastPara="1" rIns="0" wrap="square" tIns="0">
            <a:noAutofit/>
          </a:bodyPr>
          <a:lstStyle>
            <a:lvl1pPr indent="-292100" lvl="0" marL="457200" rtl="0" algn="ctr">
              <a:spcBef>
                <a:spcPts val="0"/>
              </a:spcBef>
              <a:spcAft>
                <a:spcPts val="0"/>
              </a:spcAft>
              <a:buSzPts val="1000"/>
              <a:buChar char="■"/>
              <a:defRPr/>
            </a:lvl1pPr>
            <a:lvl2pPr indent="-292100" lvl="1" marL="914400" rtl="0" algn="ctr">
              <a:spcBef>
                <a:spcPts val="0"/>
              </a:spcBef>
              <a:spcAft>
                <a:spcPts val="0"/>
              </a:spcAft>
              <a:buSzPts val="1000"/>
              <a:buChar char="■"/>
              <a:defRPr/>
            </a:lvl2pPr>
            <a:lvl3pPr indent="-292100" lvl="2" marL="1371600" rtl="0" algn="ctr">
              <a:spcBef>
                <a:spcPts val="0"/>
              </a:spcBef>
              <a:spcAft>
                <a:spcPts val="0"/>
              </a:spcAft>
              <a:buSzPts val="1000"/>
              <a:buChar char="■"/>
              <a:defRPr/>
            </a:lvl3pPr>
            <a:lvl4pPr indent="-292100" lvl="3" marL="1828800" rtl="0" algn="ctr">
              <a:spcBef>
                <a:spcPts val="0"/>
              </a:spcBef>
              <a:spcAft>
                <a:spcPts val="0"/>
              </a:spcAft>
              <a:buSzPts val="1000"/>
              <a:buChar char="■"/>
              <a:defRPr/>
            </a:lvl4pPr>
            <a:lvl5pPr indent="-292100" lvl="4" marL="2286000" rtl="0" algn="ctr">
              <a:spcBef>
                <a:spcPts val="0"/>
              </a:spcBef>
              <a:spcAft>
                <a:spcPts val="0"/>
              </a:spcAft>
              <a:buSzPts val="1000"/>
              <a:buChar char="■"/>
              <a:defRPr/>
            </a:lvl5pPr>
            <a:lvl6pPr indent="-292100" lvl="5" marL="2743200" rtl="0" algn="ctr">
              <a:spcBef>
                <a:spcPts val="0"/>
              </a:spcBef>
              <a:spcAft>
                <a:spcPts val="0"/>
              </a:spcAft>
              <a:buSzPts val="1000"/>
              <a:buChar char="■"/>
              <a:defRPr/>
            </a:lvl6pPr>
            <a:lvl7pPr indent="-292100" lvl="6" marL="3200400" rtl="0" algn="ctr">
              <a:spcBef>
                <a:spcPts val="0"/>
              </a:spcBef>
              <a:spcAft>
                <a:spcPts val="0"/>
              </a:spcAft>
              <a:buSzPts val="1000"/>
              <a:buChar char="■"/>
              <a:defRPr/>
            </a:lvl7pPr>
            <a:lvl8pPr indent="-292100" lvl="7" marL="3657600" rtl="0" algn="ctr">
              <a:spcBef>
                <a:spcPts val="0"/>
              </a:spcBef>
              <a:spcAft>
                <a:spcPts val="0"/>
              </a:spcAft>
              <a:buSzPts val="1000"/>
              <a:buChar char="■"/>
              <a:defRPr/>
            </a:lvl8pPr>
            <a:lvl9pPr indent="-292100" lvl="8" marL="4114800" rtl="0" algn="ctr">
              <a:spcBef>
                <a:spcPts val="0"/>
              </a:spcBef>
              <a:spcAft>
                <a:spcPts val="0"/>
              </a:spcAft>
              <a:buSzPts val="1000"/>
              <a:buChar char="■"/>
              <a:defRPr/>
            </a:lvl9pPr>
          </a:lstStyle>
          <a:p/>
        </p:txBody>
      </p:sp>
      <p:sp>
        <p:nvSpPr>
          <p:cNvPr id="444" name="Google Shape;444;p33"/>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 Text and Laptop Image">
  <p:cSld name="CUSTOM_19">
    <p:spTree>
      <p:nvGrpSpPr>
        <p:cNvPr id="445" name="Shape 445"/>
        <p:cNvGrpSpPr/>
        <p:nvPr/>
      </p:nvGrpSpPr>
      <p:grpSpPr>
        <a:xfrm>
          <a:off x="0" y="0"/>
          <a:ext cx="0" cy="0"/>
          <a:chOff x="0" y="0"/>
          <a:chExt cx="0" cy="0"/>
        </a:xfrm>
      </p:grpSpPr>
      <p:sp>
        <p:nvSpPr>
          <p:cNvPr id="446" name="Google Shape;446;p34"/>
          <p:cNvSpPr txBox="1"/>
          <p:nvPr>
            <p:ph type="title"/>
          </p:nvPr>
        </p:nvSpPr>
        <p:spPr>
          <a:xfrm>
            <a:off x="228600" y="228600"/>
            <a:ext cx="42291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7" name="Google Shape;447;p34"/>
          <p:cNvSpPr txBox="1"/>
          <p:nvPr>
            <p:ph idx="1" type="body"/>
          </p:nvPr>
        </p:nvSpPr>
        <p:spPr>
          <a:xfrm>
            <a:off x="228600" y="951000"/>
            <a:ext cx="42291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pic>
        <p:nvPicPr>
          <p:cNvPr id="448" name="Google Shape;448;p34"/>
          <p:cNvPicPr preferRelativeResize="0"/>
          <p:nvPr/>
        </p:nvPicPr>
        <p:blipFill rotWithShape="1">
          <a:blip r:embed="rId2">
            <a:alphaModFix/>
          </a:blip>
          <a:srcRect b="0" l="0" r="22845" t="0"/>
          <a:stretch/>
        </p:blipFill>
        <p:spPr>
          <a:xfrm>
            <a:off x="3189927" y="0"/>
            <a:ext cx="5954074" cy="5143501"/>
          </a:xfrm>
          <a:prstGeom prst="rect">
            <a:avLst/>
          </a:prstGeom>
          <a:noFill/>
          <a:ln>
            <a:noFill/>
          </a:ln>
        </p:spPr>
      </p:pic>
      <p:sp>
        <p:nvSpPr>
          <p:cNvPr id="449" name="Google Shape;449;p34"/>
          <p:cNvSpPr/>
          <p:nvPr>
            <p:ph idx="2" type="pic"/>
          </p:nvPr>
        </p:nvSpPr>
        <p:spPr>
          <a:xfrm>
            <a:off x="4686300" y="870875"/>
            <a:ext cx="4457700" cy="3077700"/>
          </a:xfrm>
          <a:prstGeom prst="rect">
            <a:avLst/>
          </a:prstGeom>
          <a:noFill/>
          <a:ln>
            <a:noFill/>
          </a:ln>
        </p:spPr>
      </p:sp>
      <p:sp>
        <p:nvSpPr>
          <p:cNvPr id="450" name="Google Shape;450;p34"/>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 Text and Rounded Image (Right)">
  <p:cSld name="CUSTOM_20">
    <p:spTree>
      <p:nvGrpSpPr>
        <p:cNvPr id="451" name="Shape 451"/>
        <p:cNvGrpSpPr/>
        <p:nvPr/>
      </p:nvGrpSpPr>
      <p:grpSpPr>
        <a:xfrm>
          <a:off x="0" y="0"/>
          <a:ext cx="0" cy="0"/>
          <a:chOff x="0" y="0"/>
          <a:chExt cx="0" cy="0"/>
        </a:xfrm>
      </p:grpSpPr>
      <p:sp>
        <p:nvSpPr>
          <p:cNvPr id="452" name="Google Shape;452;p35"/>
          <p:cNvSpPr txBox="1"/>
          <p:nvPr>
            <p:ph type="title"/>
          </p:nvPr>
        </p:nvSpPr>
        <p:spPr>
          <a:xfrm>
            <a:off x="228600" y="228600"/>
            <a:ext cx="42291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3" name="Google Shape;453;p35"/>
          <p:cNvSpPr txBox="1"/>
          <p:nvPr>
            <p:ph idx="1" type="body"/>
          </p:nvPr>
        </p:nvSpPr>
        <p:spPr>
          <a:xfrm>
            <a:off x="228600" y="951000"/>
            <a:ext cx="4229100" cy="35982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54" name="Google Shape;454;p35"/>
          <p:cNvSpPr/>
          <p:nvPr>
            <p:ph idx="2" type="pic"/>
          </p:nvPr>
        </p:nvSpPr>
        <p:spPr>
          <a:xfrm>
            <a:off x="4686450" y="228600"/>
            <a:ext cx="4229100" cy="4320600"/>
          </a:xfrm>
          <a:prstGeom prst="roundRect">
            <a:avLst>
              <a:gd fmla="val 13114" name="adj"/>
            </a:avLst>
          </a:prstGeom>
          <a:noFill/>
          <a:ln>
            <a:noFill/>
          </a:ln>
        </p:spPr>
      </p:sp>
      <p:sp>
        <p:nvSpPr>
          <p:cNvPr id="455" name="Google Shape;455;p35"/>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 Text and Rounded Image (Left)">
  <p:cSld name="CUSTOM_21">
    <p:spTree>
      <p:nvGrpSpPr>
        <p:cNvPr id="456" name="Shape 456"/>
        <p:cNvGrpSpPr/>
        <p:nvPr/>
      </p:nvGrpSpPr>
      <p:grpSpPr>
        <a:xfrm>
          <a:off x="0" y="0"/>
          <a:ext cx="0" cy="0"/>
          <a:chOff x="0" y="0"/>
          <a:chExt cx="0" cy="0"/>
        </a:xfrm>
      </p:grpSpPr>
      <p:sp>
        <p:nvSpPr>
          <p:cNvPr id="457" name="Google Shape;457;p36"/>
          <p:cNvSpPr txBox="1"/>
          <p:nvPr>
            <p:ph type="title"/>
          </p:nvPr>
        </p:nvSpPr>
        <p:spPr>
          <a:xfrm>
            <a:off x="4686300" y="228600"/>
            <a:ext cx="42291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8" name="Google Shape;458;p36"/>
          <p:cNvSpPr/>
          <p:nvPr>
            <p:ph idx="2" type="pic"/>
          </p:nvPr>
        </p:nvSpPr>
        <p:spPr>
          <a:xfrm>
            <a:off x="228600" y="228600"/>
            <a:ext cx="4229100" cy="4320600"/>
          </a:xfrm>
          <a:prstGeom prst="roundRect">
            <a:avLst>
              <a:gd fmla="val 13114" name="adj"/>
            </a:avLst>
          </a:prstGeom>
          <a:noFill/>
          <a:ln>
            <a:noFill/>
          </a:ln>
        </p:spPr>
      </p:sp>
      <p:sp>
        <p:nvSpPr>
          <p:cNvPr id="459" name="Google Shape;459;p36"/>
          <p:cNvSpPr txBox="1"/>
          <p:nvPr>
            <p:ph idx="1" type="body"/>
          </p:nvPr>
        </p:nvSpPr>
        <p:spPr>
          <a:xfrm>
            <a:off x="4686300" y="946500"/>
            <a:ext cx="4229100" cy="3602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60" name="Google Shape;460;p36"/>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Text and Image (Right)">
  <p:cSld name="CUSTOM_22">
    <p:spTree>
      <p:nvGrpSpPr>
        <p:cNvPr id="461" name="Shape 461"/>
        <p:cNvGrpSpPr/>
        <p:nvPr/>
      </p:nvGrpSpPr>
      <p:grpSpPr>
        <a:xfrm>
          <a:off x="0" y="0"/>
          <a:ext cx="0" cy="0"/>
          <a:chOff x="0" y="0"/>
          <a:chExt cx="0" cy="0"/>
        </a:xfrm>
      </p:grpSpPr>
      <p:sp>
        <p:nvSpPr>
          <p:cNvPr id="462" name="Google Shape;462;p37"/>
          <p:cNvSpPr txBox="1"/>
          <p:nvPr>
            <p:ph type="title"/>
          </p:nvPr>
        </p:nvSpPr>
        <p:spPr>
          <a:xfrm>
            <a:off x="228600" y="228600"/>
            <a:ext cx="42291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3" name="Google Shape;463;p37"/>
          <p:cNvSpPr txBox="1"/>
          <p:nvPr>
            <p:ph idx="1" type="body"/>
          </p:nvPr>
        </p:nvSpPr>
        <p:spPr>
          <a:xfrm>
            <a:off x="228600" y="946500"/>
            <a:ext cx="4229100" cy="3602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64" name="Google Shape;464;p37"/>
          <p:cNvSpPr/>
          <p:nvPr>
            <p:ph idx="2" type="pic"/>
          </p:nvPr>
        </p:nvSpPr>
        <p:spPr>
          <a:xfrm>
            <a:off x="4686300" y="-6900"/>
            <a:ext cx="4451100" cy="51573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 Text and Image (Left)">
  <p:cSld name="CUSTOM_23">
    <p:spTree>
      <p:nvGrpSpPr>
        <p:cNvPr id="465" name="Shape 465"/>
        <p:cNvGrpSpPr/>
        <p:nvPr/>
      </p:nvGrpSpPr>
      <p:grpSpPr>
        <a:xfrm>
          <a:off x="0" y="0"/>
          <a:ext cx="0" cy="0"/>
          <a:chOff x="0" y="0"/>
          <a:chExt cx="0" cy="0"/>
        </a:xfrm>
      </p:grpSpPr>
      <p:sp>
        <p:nvSpPr>
          <p:cNvPr id="466" name="Google Shape;466;p38"/>
          <p:cNvSpPr txBox="1"/>
          <p:nvPr>
            <p:ph type="title"/>
          </p:nvPr>
        </p:nvSpPr>
        <p:spPr>
          <a:xfrm>
            <a:off x="4686300" y="228600"/>
            <a:ext cx="42291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7" name="Google Shape;467;p38"/>
          <p:cNvSpPr txBox="1"/>
          <p:nvPr>
            <p:ph idx="1" type="body"/>
          </p:nvPr>
        </p:nvSpPr>
        <p:spPr>
          <a:xfrm>
            <a:off x="4686300" y="946500"/>
            <a:ext cx="4229100" cy="36027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68" name="Google Shape;468;p38"/>
          <p:cNvSpPr/>
          <p:nvPr>
            <p:ph idx="2" type="pic"/>
          </p:nvPr>
        </p:nvSpPr>
        <p:spPr>
          <a:xfrm>
            <a:off x="1" y="-12225"/>
            <a:ext cx="4457700" cy="5157300"/>
          </a:xfrm>
          <a:prstGeom prst="rect">
            <a:avLst/>
          </a:prstGeom>
          <a:noFill/>
          <a:ln>
            <a:noFill/>
          </a:ln>
        </p:spPr>
      </p:sp>
      <p:sp>
        <p:nvSpPr>
          <p:cNvPr id="469" name="Google Shape;469;p38"/>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 Text and Two Column Image">
  <p:cSld name="CUSTOM_24">
    <p:spTree>
      <p:nvGrpSpPr>
        <p:cNvPr id="470" name="Shape 470"/>
        <p:cNvGrpSpPr/>
        <p:nvPr/>
      </p:nvGrpSpPr>
      <p:grpSpPr>
        <a:xfrm>
          <a:off x="0" y="0"/>
          <a:ext cx="0" cy="0"/>
          <a:chOff x="0" y="0"/>
          <a:chExt cx="0" cy="0"/>
        </a:xfrm>
      </p:grpSpPr>
      <p:sp>
        <p:nvSpPr>
          <p:cNvPr id="471" name="Google Shape;471;p39"/>
          <p:cNvSpPr txBox="1"/>
          <p:nvPr>
            <p:ph type="title"/>
          </p:nvPr>
        </p:nvSpPr>
        <p:spPr>
          <a:xfrm>
            <a:off x="228600" y="2988900"/>
            <a:ext cx="4229100" cy="146400"/>
          </a:xfrm>
          <a:prstGeom prst="rect">
            <a:avLst/>
          </a:prstGeom>
        </p:spPr>
        <p:txBody>
          <a:bodyPr anchorCtr="0" anchor="t" bIns="0" lIns="0" spcFirstLastPara="1" rIns="0" wrap="square" tIns="0">
            <a:noAutofit/>
          </a:bodyPr>
          <a:lstStyle>
            <a:lvl1pPr lvl="0" rtl="0">
              <a:spcBef>
                <a:spcPts val="0"/>
              </a:spcBef>
              <a:spcAft>
                <a:spcPts val="0"/>
              </a:spcAft>
              <a:buSzPts val="1200"/>
              <a:buFont typeface="Inter Medium"/>
              <a:buNone/>
              <a:defRPr b="0" sz="1200">
                <a:latin typeface="Inter Medium"/>
                <a:ea typeface="Inter Medium"/>
                <a:cs typeface="Inter Medium"/>
                <a:sym typeface="Inter Medium"/>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72" name="Google Shape;472;p39"/>
          <p:cNvSpPr txBox="1"/>
          <p:nvPr>
            <p:ph idx="1" type="body"/>
          </p:nvPr>
        </p:nvSpPr>
        <p:spPr>
          <a:xfrm>
            <a:off x="239675" y="3318300"/>
            <a:ext cx="4229100" cy="12309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73" name="Google Shape;473;p39"/>
          <p:cNvSpPr/>
          <p:nvPr>
            <p:ph idx="2" type="pic"/>
          </p:nvPr>
        </p:nvSpPr>
        <p:spPr>
          <a:xfrm>
            <a:off x="228675" y="228600"/>
            <a:ext cx="4229100" cy="2577300"/>
          </a:xfrm>
          <a:prstGeom prst="roundRect">
            <a:avLst>
              <a:gd fmla="val 8665" name="adj"/>
            </a:avLst>
          </a:prstGeom>
          <a:noFill/>
          <a:ln>
            <a:noFill/>
          </a:ln>
        </p:spPr>
      </p:sp>
      <p:sp>
        <p:nvSpPr>
          <p:cNvPr id="474" name="Google Shape;474;p39"/>
          <p:cNvSpPr txBox="1"/>
          <p:nvPr>
            <p:ph idx="3" type="title"/>
          </p:nvPr>
        </p:nvSpPr>
        <p:spPr>
          <a:xfrm>
            <a:off x="4686300" y="2988900"/>
            <a:ext cx="4229100" cy="146400"/>
          </a:xfrm>
          <a:prstGeom prst="rect">
            <a:avLst/>
          </a:prstGeom>
        </p:spPr>
        <p:txBody>
          <a:bodyPr anchorCtr="0" anchor="t" bIns="0" lIns="0" spcFirstLastPara="1" rIns="0" wrap="square" tIns="0">
            <a:noAutofit/>
          </a:bodyPr>
          <a:lstStyle>
            <a:lvl1pPr lvl="0" rtl="0">
              <a:spcBef>
                <a:spcPts val="0"/>
              </a:spcBef>
              <a:spcAft>
                <a:spcPts val="0"/>
              </a:spcAft>
              <a:buSzPts val="1200"/>
              <a:buFont typeface="Inter Medium"/>
              <a:buNone/>
              <a:defRPr b="0" sz="1200">
                <a:latin typeface="Inter Medium"/>
                <a:ea typeface="Inter Medium"/>
                <a:cs typeface="Inter Medium"/>
                <a:sym typeface="Inter Medium"/>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475" name="Google Shape;475;p39"/>
          <p:cNvSpPr txBox="1"/>
          <p:nvPr>
            <p:ph idx="4" type="body"/>
          </p:nvPr>
        </p:nvSpPr>
        <p:spPr>
          <a:xfrm>
            <a:off x="4697375" y="3318300"/>
            <a:ext cx="4229100" cy="12309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76" name="Google Shape;476;p39"/>
          <p:cNvSpPr/>
          <p:nvPr>
            <p:ph idx="5" type="pic"/>
          </p:nvPr>
        </p:nvSpPr>
        <p:spPr>
          <a:xfrm>
            <a:off x="4686375" y="228600"/>
            <a:ext cx="4229100" cy="2577300"/>
          </a:xfrm>
          <a:prstGeom prst="roundRect">
            <a:avLst>
              <a:gd fmla="val 8665" name="adj"/>
            </a:avLst>
          </a:prstGeom>
          <a:noFill/>
          <a:ln>
            <a:noFill/>
          </a:ln>
        </p:spPr>
      </p:sp>
      <p:sp>
        <p:nvSpPr>
          <p:cNvPr id="477" name="Google Shape;477;p39"/>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 Text and Three Column Image">
  <p:cSld name="CUSTOM_25">
    <p:spTree>
      <p:nvGrpSpPr>
        <p:cNvPr id="478" name="Shape 478"/>
        <p:cNvGrpSpPr/>
        <p:nvPr/>
      </p:nvGrpSpPr>
      <p:grpSpPr>
        <a:xfrm>
          <a:off x="0" y="0"/>
          <a:ext cx="0" cy="0"/>
          <a:chOff x="0" y="0"/>
          <a:chExt cx="0" cy="0"/>
        </a:xfrm>
      </p:grpSpPr>
      <p:sp>
        <p:nvSpPr>
          <p:cNvPr id="479" name="Google Shape;479;p40"/>
          <p:cNvSpPr txBox="1"/>
          <p:nvPr>
            <p:ph type="title"/>
          </p:nvPr>
        </p:nvSpPr>
        <p:spPr>
          <a:xfrm>
            <a:off x="228600" y="2985300"/>
            <a:ext cx="2743200" cy="146400"/>
          </a:xfrm>
          <a:prstGeom prst="rect">
            <a:avLst/>
          </a:prstGeom>
        </p:spPr>
        <p:txBody>
          <a:bodyPr anchorCtr="0" anchor="t" bIns="0" lIns="0" spcFirstLastPara="1" rIns="0" wrap="square" tIns="0">
            <a:noAutofit/>
          </a:bodyPr>
          <a:lstStyle>
            <a:lvl1pPr lvl="0" rtl="0">
              <a:spcBef>
                <a:spcPts val="0"/>
              </a:spcBef>
              <a:spcAft>
                <a:spcPts val="0"/>
              </a:spcAft>
              <a:buSzPts val="1200"/>
              <a:buFont typeface="Inter Medium"/>
              <a:buNone/>
              <a:defRPr b="0" sz="1200">
                <a:latin typeface="Inter Medium"/>
                <a:ea typeface="Inter Medium"/>
                <a:cs typeface="Inter Medium"/>
                <a:sym typeface="Inter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0" name="Google Shape;480;p40"/>
          <p:cNvSpPr txBox="1"/>
          <p:nvPr>
            <p:ph idx="1" type="body"/>
          </p:nvPr>
        </p:nvSpPr>
        <p:spPr>
          <a:xfrm>
            <a:off x="228600" y="3314700"/>
            <a:ext cx="2743200" cy="12345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81" name="Google Shape;481;p40"/>
          <p:cNvSpPr/>
          <p:nvPr>
            <p:ph idx="2" type="pic"/>
          </p:nvPr>
        </p:nvSpPr>
        <p:spPr>
          <a:xfrm>
            <a:off x="228575" y="228600"/>
            <a:ext cx="2743200" cy="2573700"/>
          </a:xfrm>
          <a:prstGeom prst="roundRect">
            <a:avLst>
              <a:gd fmla="val 9086" name="adj"/>
            </a:avLst>
          </a:prstGeom>
          <a:noFill/>
          <a:ln>
            <a:noFill/>
          </a:ln>
        </p:spPr>
      </p:sp>
      <p:sp>
        <p:nvSpPr>
          <p:cNvPr id="482" name="Google Shape;482;p40"/>
          <p:cNvSpPr txBox="1"/>
          <p:nvPr>
            <p:ph idx="3" type="title"/>
          </p:nvPr>
        </p:nvSpPr>
        <p:spPr>
          <a:xfrm>
            <a:off x="3200400" y="2985300"/>
            <a:ext cx="2743200" cy="146400"/>
          </a:xfrm>
          <a:prstGeom prst="rect">
            <a:avLst/>
          </a:prstGeom>
        </p:spPr>
        <p:txBody>
          <a:bodyPr anchorCtr="0" anchor="t" bIns="0" lIns="0" spcFirstLastPara="1" rIns="0" wrap="square" tIns="0">
            <a:noAutofit/>
          </a:bodyPr>
          <a:lstStyle>
            <a:lvl1pPr lvl="0" rtl="0">
              <a:spcBef>
                <a:spcPts val="0"/>
              </a:spcBef>
              <a:spcAft>
                <a:spcPts val="0"/>
              </a:spcAft>
              <a:buSzPts val="1200"/>
              <a:buFont typeface="Inter Medium"/>
              <a:buNone/>
              <a:defRPr b="0" sz="1200">
                <a:latin typeface="Inter Medium"/>
                <a:ea typeface="Inter Medium"/>
                <a:cs typeface="Inter Medium"/>
                <a:sym typeface="Inter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3" name="Google Shape;483;p40"/>
          <p:cNvSpPr txBox="1"/>
          <p:nvPr>
            <p:ph idx="4" type="body"/>
          </p:nvPr>
        </p:nvSpPr>
        <p:spPr>
          <a:xfrm>
            <a:off x="3200400" y="3314700"/>
            <a:ext cx="2743200" cy="12345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84" name="Google Shape;484;p40"/>
          <p:cNvSpPr/>
          <p:nvPr>
            <p:ph idx="5" type="pic"/>
          </p:nvPr>
        </p:nvSpPr>
        <p:spPr>
          <a:xfrm>
            <a:off x="3200375" y="228600"/>
            <a:ext cx="2743200" cy="2573700"/>
          </a:xfrm>
          <a:prstGeom prst="roundRect">
            <a:avLst>
              <a:gd fmla="val 9086" name="adj"/>
            </a:avLst>
          </a:prstGeom>
          <a:noFill/>
          <a:ln>
            <a:noFill/>
          </a:ln>
        </p:spPr>
      </p:sp>
      <p:sp>
        <p:nvSpPr>
          <p:cNvPr id="485" name="Google Shape;485;p40"/>
          <p:cNvSpPr txBox="1"/>
          <p:nvPr>
            <p:ph idx="6" type="title"/>
          </p:nvPr>
        </p:nvSpPr>
        <p:spPr>
          <a:xfrm>
            <a:off x="6172200" y="2985300"/>
            <a:ext cx="2743200" cy="146400"/>
          </a:xfrm>
          <a:prstGeom prst="rect">
            <a:avLst/>
          </a:prstGeom>
        </p:spPr>
        <p:txBody>
          <a:bodyPr anchorCtr="0" anchor="t" bIns="0" lIns="0" spcFirstLastPara="1" rIns="0" wrap="square" tIns="0">
            <a:noAutofit/>
          </a:bodyPr>
          <a:lstStyle>
            <a:lvl1pPr lvl="0" rtl="0">
              <a:spcBef>
                <a:spcPts val="0"/>
              </a:spcBef>
              <a:spcAft>
                <a:spcPts val="0"/>
              </a:spcAft>
              <a:buSzPts val="1200"/>
              <a:buFont typeface="Inter Medium"/>
              <a:buNone/>
              <a:defRPr b="0" sz="1200">
                <a:latin typeface="Inter Medium"/>
                <a:ea typeface="Inter Medium"/>
                <a:cs typeface="Inter Medium"/>
                <a:sym typeface="Inter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6" name="Google Shape;486;p40"/>
          <p:cNvSpPr txBox="1"/>
          <p:nvPr>
            <p:ph idx="7" type="body"/>
          </p:nvPr>
        </p:nvSpPr>
        <p:spPr>
          <a:xfrm>
            <a:off x="6172200" y="3314700"/>
            <a:ext cx="2743200" cy="12345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487" name="Google Shape;487;p40"/>
          <p:cNvSpPr/>
          <p:nvPr>
            <p:ph idx="8" type="pic"/>
          </p:nvPr>
        </p:nvSpPr>
        <p:spPr>
          <a:xfrm>
            <a:off x="6172175" y="228600"/>
            <a:ext cx="2743200" cy="2573700"/>
          </a:xfrm>
          <a:prstGeom prst="roundRect">
            <a:avLst>
              <a:gd fmla="val 9086" name="adj"/>
            </a:avLst>
          </a:prstGeom>
          <a:noFill/>
          <a:ln>
            <a:noFill/>
          </a:ln>
        </p:spPr>
      </p:sp>
      <p:sp>
        <p:nvSpPr>
          <p:cNvPr id="488" name="Google Shape;488;p40"/>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Agenda" type="twoColTx">
  <p:cSld name="TITLE_AND_TWO_COLUMNS">
    <p:bg>
      <p:bgPr>
        <a:solidFill>
          <a:schemeClr val="lt1"/>
        </a:solidFill>
      </p:bgPr>
    </p:bg>
    <p:spTree>
      <p:nvGrpSpPr>
        <p:cNvPr id="50" name="Shape 50"/>
        <p:cNvGrpSpPr/>
        <p:nvPr/>
      </p:nvGrpSpPr>
      <p:grpSpPr>
        <a:xfrm>
          <a:off x="0" y="0"/>
          <a:ext cx="0" cy="0"/>
          <a:chOff x="0" y="0"/>
          <a:chExt cx="0" cy="0"/>
        </a:xfrm>
      </p:grpSpPr>
      <p:sp>
        <p:nvSpPr>
          <p:cNvPr id="51" name="Google Shape;51;p5"/>
          <p:cNvSpPr/>
          <p:nvPr/>
        </p:nvSpPr>
        <p:spPr>
          <a:xfrm>
            <a:off x="-10200" y="9000"/>
            <a:ext cx="9164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 name="Google Shape;52;p5"/>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5"/>
          <p:cNvSpPr txBox="1"/>
          <p:nvPr/>
        </p:nvSpPr>
        <p:spPr>
          <a:xfrm>
            <a:off x="228600" y="228600"/>
            <a:ext cx="5715000" cy="774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3600">
                <a:solidFill>
                  <a:schemeClr val="dk1"/>
                </a:solidFill>
                <a:latin typeface="Inter Medium"/>
                <a:ea typeface="Inter Medium"/>
                <a:cs typeface="Inter Medium"/>
                <a:sym typeface="Inter Medium"/>
              </a:rPr>
              <a:t>Agenda</a:t>
            </a:r>
            <a:endParaRPr sz="3600">
              <a:solidFill>
                <a:schemeClr val="dk1"/>
              </a:solidFill>
              <a:latin typeface="Inter Medium"/>
              <a:ea typeface="Inter Medium"/>
              <a:cs typeface="Inter Medium"/>
              <a:sym typeface="Inter Medium"/>
            </a:endParaRPr>
          </a:p>
        </p:txBody>
      </p:sp>
      <p:cxnSp>
        <p:nvCxnSpPr>
          <p:cNvPr id="54" name="Google Shape;54;p5"/>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55" name="Google Shape;55;p5"/>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56" name="Google Shape;56;p5"/>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57" name="Google Shape;57;p5"/>
          <p:cNvSpPr txBox="1"/>
          <p:nvPr>
            <p:ph idx="1" type="subTitle"/>
          </p:nvPr>
        </p:nvSpPr>
        <p:spPr>
          <a:xfrm>
            <a:off x="228600" y="1209775"/>
            <a:ext cx="5729100" cy="2264400"/>
          </a:xfrm>
          <a:prstGeom prst="rect">
            <a:avLst/>
          </a:prstGeom>
        </p:spPr>
        <p:txBody>
          <a:bodyPr anchorCtr="0" anchor="t" bIns="0" lIns="0" spcFirstLastPara="1" rIns="0" wrap="square" tIns="0">
            <a:noAutofit/>
          </a:bodyPr>
          <a:lstStyle>
            <a:lvl1pPr lvl="0">
              <a:lnSpc>
                <a:spcPct val="200000"/>
              </a:lnSpc>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cxnSp>
        <p:nvCxnSpPr>
          <p:cNvPr id="58" name="Google Shape;58;p5"/>
          <p:cNvCxnSpPr/>
          <p:nvPr/>
        </p:nvCxnSpPr>
        <p:spPr>
          <a:xfrm>
            <a:off x="228600" y="1003244"/>
            <a:ext cx="57291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 Text and Large Rounded Image">
  <p:cSld name="CUSTOM_26">
    <p:spTree>
      <p:nvGrpSpPr>
        <p:cNvPr id="489" name="Shape 489"/>
        <p:cNvGrpSpPr/>
        <p:nvPr/>
      </p:nvGrpSpPr>
      <p:grpSpPr>
        <a:xfrm>
          <a:off x="0" y="0"/>
          <a:ext cx="0" cy="0"/>
          <a:chOff x="0" y="0"/>
          <a:chExt cx="0" cy="0"/>
        </a:xfrm>
      </p:grpSpPr>
      <p:sp>
        <p:nvSpPr>
          <p:cNvPr id="490" name="Google Shape;490;p41"/>
          <p:cNvSpPr txBox="1"/>
          <p:nvPr>
            <p:ph type="title"/>
          </p:nvPr>
        </p:nvSpPr>
        <p:spPr>
          <a:xfrm>
            <a:off x="228600" y="228600"/>
            <a:ext cx="86868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1" name="Google Shape;491;p41"/>
          <p:cNvSpPr/>
          <p:nvPr>
            <p:ph idx="2" type="pic"/>
          </p:nvPr>
        </p:nvSpPr>
        <p:spPr>
          <a:xfrm>
            <a:off x="228750" y="946500"/>
            <a:ext cx="8686800" cy="3602700"/>
          </a:xfrm>
          <a:prstGeom prst="roundRect">
            <a:avLst>
              <a:gd fmla="val 9296" name="adj"/>
            </a:avLst>
          </a:prstGeom>
          <a:noFill/>
          <a:ln>
            <a:noFill/>
          </a:ln>
        </p:spPr>
      </p:sp>
      <p:sp>
        <p:nvSpPr>
          <p:cNvPr id="492" name="Google Shape;492;p41"/>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 Large Rounded Image">
  <p:cSld name="CUSTOM_27">
    <p:spTree>
      <p:nvGrpSpPr>
        <p:cNvPr id="493" name="Shape 493"/>
        <p:cNvGrpSpPr/>
        <p:nvPr/>
      </p:nvGrpSpPr>
      <p:grpSpPr>
        <a:xfrm>
          <a:off x="0" y="0"/>
          <a:ext cx="0" cy="0"/>
          <a:chOff x="0" y="0"/>
          <a:chExt cx="0" cy="0"/>
        </a:xfrm>
      </p:grpSpPr>
      <p:sp>
        <p:nvSpPr>
          <p:cNvPr id="494" name="Google Shape;494;p42"/>
          <p:cNvSpPr/>
          <p:nvPr>
            <p:ph idx="2" type="pic"/>
          </p:nvPr>
        </p:nvSpPr>
        <p:spPr>
          <a:xfrm>
            <a:off x="228600" y="228600"/>
            <a:ext cx="8686800" cy="4320600"/>
          </a:xfrm>
          <a:prstGeom prst="roundRect">
            <a:avLst>
              <a:gd fmla="val 6066" name="adj"/>
            </a:avLst>
          </a:prstGeom>
          <a:noFill/>
          <a:ln>
            <a:noFill/>
          </a:ln>
        </p:spPr>
      </p:sp>
      <p:sp>
        <p:nvSpPr>
          <p:cNvPr id="495" name="Google Shape;495;p42"/>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Full Bleed Image">
  <p:cSld name="CUSTOM_27_1">
    <p:spTree>
      <p:nvGrpSpPr>
        <p:cNvPr id="496" name="Shape 496"/>
        <p:cNvGrpSpPr/>
        <p:nvPr/>
      </p:nvGrpSpPr>
      <p:grpSpPr>
        <a:xfrm>
          <a:off x="0" y="0"/>
          <a:ext cx="0" cy="0"/>
          <a:chOff x="0" y="0"/>
          <a:chExt cx="0" cy="0"/>
        </a:xfrm>
      </p:grpSpPr>
      <p:sp>
        <p:nvSpPr>
          <p:cNvPr id="497" name="Google Shape;497;p43"/>
          <p:cNvSpPr/>
          <p:nvPr>
            <p:ph idx="2" type="pic"/>
          </p:nvPr>
        </p:nvSpPr>
        <p:spPr>
          <a:xfrm>
            <a:off x="0" y="0"/>
            <a:ext cx="9144000" cy="51573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Closing Slide">
  <p:cSld name="CUSTOM_27_1_1_1">
    <p:spTree>
      <p:nvGrpSpPr>
        <p:cNvPr id="498" name="Shape 498"/>
        <p:cNvGrpSpPr/>
        <p:nvPr/>
      </p:nvGrpSpPr>
      <p:grpSpPr>
        <a:xfrm>
          <a:off x="0" y="0"/>
          <a:ext cx="0" cy="0"/>
          <a:chOff x="0" y="0"/>
          <a:chExt cx="0" cy="0"/>
        </a:xfrm>
      </p:grpSpPr>
      <p:sp>
        <p:nvSpPr>
          <p:cNvPr id="499" name="Google Shape;499;p44"/>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500" name="Google Shape;500;p44"/>
          <p:cNvPicPr preferRelativeResize="0"/>
          <p:nvPr/>
        </p:nvPicPr>
        <p:blipFill rotWithShape="1">
          <a:blip r:embed="rId2">
            <a:alphaModFix/>
          </a:blip>
          <a:srcRect b="10" l="13524" r="0" t="0"/>
          <a:stretch/>
        </p:blipFill>
        <p:spPr>
          <a:xfrm>
            <a:off x="228600" y="1565725"/>
            <a:ext cx="1257300" cy="153375"/>
          </a:xfrm>
          <a:prstGeom prst="rect">
            <a:avLst/>
          </a:prstGeom>
          <a:noFill/>
          <a:ln>
            <a:noFill/>
          </a:ln>
        </p:spPr>
      </p:pic>
      <p:grpSp>
        <p:nvGrpSpPr>
          <p:cNvPr id="501" name="Google Shape;501;p44"/>
          <p:cNvGrpSpPr/>
          <p:nvPr/>
        </p:nvGrpSpPr>
        <p:grpSpPr>
          <a:xfrm>
            <a:off x="6172100" y="1079375"/>
            <a:ext cx="2743155" cy="3055000"/>
            <a:chOff x="6172100" y="1079375"/>
            <a:chExt cx="2743155" cy="3055000"/>
          </a:xfrm>
        </p:grpSpPr>
        <p:grpSp>
          <p:nvGrpSpPr>
            <p:cNvPr id="502" name="Google Shape;502;p44"/>
            <p:cNvGrpSpPr/>
            <p:nvPr/>
          </p:nvGrpSpPr>
          <p:grpSpPr>
            <a:xfrm>
              <a:off x="6172100" y="1079375"/>
              <a:ext cx="2743155" cy="3055000"/>
              <a:chOff x="4832464" y="325168"/>
              <a:chExt cx="3624197" cy="4036200"/>
            </a:xfrm>
          </p:grpSpPr>
          <p:sp>
            <p:nvSpPr>
              <p:cNvPr id="503" name="Google Shape;503;p44"/>
              <p:cNvSpPr/>
              <p:nvPr/>
            </p:nvSpPr>
            <p:spPr>
              <a:xfrm>
                <a:off x="4832464" y="325168"/>
                <a:ext cx="2427300" cy="1770300"/>
              </a:xfrm>
              <a:prstGeom prst="roundRect">
                <a:avLst>
                  <a:gd fmla="val 460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4" name="Google Shape;504;p44"/>
              <p:cNvSpPr/>
              <p:nvPr/>
            </p:nvSpPr>
            <p:spPr>
              <a:xfrm>
                <a:off x="6664761" y="1994137"/>
                <a:ext cx="1791900" cy="1220400"/>
              </a:xfrm>
              <a:prstGeom prst="roundRect">
                <a:avLst>
                  <a:gd fmla="val 903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5" name="Google Shape;505;p44"/>
              <p:cNvSpPr/>
              <p:nvPr/>
            </p:nvSpPr>
            <p:spPr>
              <a:xfrm>
                <a:off x="5727868" y="3107668"/>
                <a:ext cx="1247100" cy="1253700"/>
              </a:xfrm>
              <a:prstGeom prst="roundRect">
                <a:avLst>
                  <a:gd fmla="val 831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6" name="Google Shape;506;p44"/>
              <p:cNvSpPr/>
              <p:nvPr/>
            </p:nvSpPr>
            <p:spPr>
              <a:xfrm>
                <a:off x="6550987" y="2923002"/>
                <a:ext cx="588300" cy="4359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507" name="Google Shape;507;p44"/>
            <p:cNvSpPr/>
            <p:nvPr/>
          </p:nvSpPr>
          <p:spPr>
            <a:xfrm rot="-5400000">
              <a:off x="7794447" y="3265590"/>
              <a:ext cx="227400" cy="228300"/>
            </a:xfrm>
            <a:prstGeom prst="roundRect">
              <a:avLst>
                <a:gd fmla="val 3502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8" name="Google Shape;508;p44"/>
            <p:cNvSpPr/>
            <p:nvPr/>
          </p:nvSpPr>
          <p:spPr>
            <a:xfrm rot="-5400000">
              <a:off x="7331297" y="2957640"/>
              <a:ext cx="227400" cy="228300"/>
            </a:xfrm>
            <a:prstGeom prst="roundRect">
              <a:avLst>
                <a:gd fmla="val 3502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9" name="Google Shape;509;p44"/>
            <p:cNvSpPr/>
            <p:nvPr/>
          </p:nvSpPr>
          <p:spPr>
            <a:xfrm>
              <a:off x="7424925" y="2197625"/>
              <a:ext cx="672900" cy="3057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0" name="Google Shape;510;p44"/>
            <p:cNvSpPr/>
            <p:nvPr/>
          </p:nvSpPr>
          <p:spPr>
            <a:xfrm rot="-5400000">
              <a:off x="8009722" y="2114890"/>
              <a:ext cx="227400" cy="228300"/>
            </a:xfrm>
            <a:prstGeom prst="roundRect">
              <a:avLst>
                <a:gd fmla="val 3502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1" name="Google Shape;511;p44"/>
            <p:cNvSpPr/>
            <p:nvPr/>
          </p:nvSpPr>
          <p:spPr>
            <a:xfrm rot="-5400000">
              <a:off x="7331297" y="2418890"/>
              <a:ext cx="227400" cy="228300"/>
            </a:xfrm>
            <a:prstGeom prst="roundRect">
              <a:avLst>
                <a:gd fmla="val 3502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512" name="Google Shape;512;p44"/>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513" name="Google Shape;513;p44"/>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514" name="Google Shape;514;p44"/>
          <p:cNvPicPr preferRelativeResize="0"/>
          <p:nvPr/>
        </p:nvPicPr>
        <p:blipFill rotWithShape="1">
          <a:blip r:embed="rId3">
            <a:alphaModFix/>
          </a:blip>
          <a:srcRect b="738" l="0" r="0" t="738"/>
          <a:stretch/>
        </p:blipFill>
        <p:spPr>
          <a:xfrm>
            <a:off x="228600" y="4930390"/>
            <a:ext cx="759615" cy="90875"/>
          </a:xfrm>
          <a:prstGeom prst="rect">
            <a:avLst/>
          </a:prstGeom>
          <a:noFill/>
          <a:ln>
            <a:noFill/>
          </a:ln>
        </p:spPr>
      </p:pic>
      <p:sp>
        <p:nvSpPr>
          <p:cNvPr id="515" name="Google Shape;515;p44"/>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16" name="Shape 516"/>
        <p:cNvGrpSpPr/>
        <p:nvPr/>
      </p:nvGrpSpPr>
      <p:grpSpPr>
        <a:xfrm>
          <a:off x="0" y="0"/>
          <a:ext cx="0" cy="0"/>
          <a:chOff x="0" y="0"/>
          <a:chExt cx="0" cy="0"/>
        </a:xfrm>
      </p:grpSpPr>
      <p:sp>
        <p:nvSpPr>
          <p:cNvPr id="517" name="Google Shape;517;p4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8" name="Google Shape;518;p4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0"/>
              </a:spcBef>
              <a:spcAft>
                <a:spcPts val="0"/>
              </a:spcAft>
              <a:buSzPts val="1000"/>
              <a:buChar char="■"/>
              <a:defRPr/>
            </a:lvl2pPr>
            <a:lvl3pPr indent="-292100" lvl="2" marL="1371600" rtl="0">
              <a:spcBef>
                <a:spcPts val="0"/>
              </a:spcBef>
              <a:spcAft>
                <a:spcPts val="0"/>
              </a:spcAft>
              <a:buSzPts val="1000"/>
              <a:buChar char="■"/>
              <a:defRPr/>
            </a:lvl3pPr>
            <a:lvl4pPr indent="-292100" lvl="3" marL="1828800" rtl="0">
              <a:spcBef>
                <a:spcPts val="0"/>
              </a:spcBef>
              <a:spcAft>
                <a:spcPts val="0"/>
              </a:spcAft>
              <a:buSzPts val="1000"/>
              <a:buChar char="■"/>
              <a:defRPr/>
            </a:lvl4pPr>
            <a:lvl5pPr indent="-292100" lvl="4" marL="2286000" rtl="0">
              <a:spcBef>
                <a:spcPts val="0"/>
              </a:spcBef>
              <a:spcAft>
                <a:spcPts val="0"/>
              </a:spcAft>
              <a:buSzPts val="1000"/>
              <a:buChar char="■"/>
              <a:defRPr/>
            </a:lvl5pPr>
            <a:lvl6pPr indent="-292100" lvl="5" marL="2743200" rtl="0">
              <a:spcBef>
                <a:spcPts val="0"/>
              </a:spcBef>
              <a:spcAft>
                <a:spcPts val="0"/>
              </a:spcAft>
              <a:buSzPts val="1000"/>
              <a:buChar char="■"/>
              <a:defRPr/>
            </a:lvl6pPr>
            <a:lvl7pPr indent="-292100" lvl="6" marL="3200400" rtl="0">
              <a:spcBef>
                <a:spcPts val="0"/>
              </a:spcBef>
              <a:spcAft>
                <a:spcPts val="0"/>
              </a:spcAft>
              <a:buSzPts val="1000"/>
              <a:buChar char="■"/>
              <a:defRPr/>
            </a:lvl7pPr>
            <a:lvl8pPr indent="-292100" lvl="7" marL="3657600" rtl="0">
              <a:spcBef>
                <a:spcPts val="0"/>
              </a:spcBef>
              <a:spcAft>
                <a:spcPts val="0"/>
              </a:spcAft>
              <a:buSzPts val="1000"/>
              <a:buChar char="■"/>
              <a:defRPr/>
            </a:lvl8pPr>
            <a:lvl9pPr indent="-292100" lvl="8" marL="4114800" rtl="0">
              <a:spcBef>
                <a:spcPts val="0"/>
              </a:spcBef>
              <a:spcAft>
                <a:spcPts val="0"/>
              </a:spcAft>
              <a:buSzPts val="1000"/>
              <a:buChar char="■"/>
              <a:defRPr/>
            </a:lvl9pPr>
          </a:lstStyle>
          <a:p/>
        </p:txBody>
      </p:sp>
      <p:sp>
        <p:nvSpPr>
          <p:cNvPr id="519" name="Google Shape;519;p4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Our values" type="titleOnly">
  <p:cSld name="TITLE_ONLY">
    <p:spTree>
      <p:nvGrpSpPr>
        <p:cNvPr id="59" name="Shape 59"/>
        <p:cNvGrpSpPr/>
        <p:nvPr/>
      </p:nvGrpSpPr>
      <p:grpSpPr>
        <a:xfrm>
          <a:off x="0" y="0"/>
          <a:ext cx="0" cy="0"/>
          <a:chOff x="0" y="0"/>
          <a:chExt cx="0" cy="0"/>
        </a:xfrm>
      </p:grpSpPr>
      <p:sp>
        <p:nvSpPr>
          <p:cNvPr id="60" name="Google Shape;60;p6"/>
          <p:cNvSpPr txBox="1"/>
          <p:nvPr/>
        </p:nvSpPr>
        <p:spPr>
          <a:xfrm>
            <a:off x="228600" y="228600"/>
            <a:ext cx="82572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2000">
                <a:latin typeface="Inter"/>
                <a:ea typeface="Inter"/>
                <a:cs typeface="Inter"/>
                <a:sym typeface="Inter"/>
              </a:rPr>
              <a:t>Our values</a:t>
            </a:r>
            <a:endParaRPr b="1" sz="2000">
              <a:latin typeface="Inter"/>
              <a:ea typeface="Inter"/>
              <a:cs typeface="Inter"/>
              <a:sym typeface="Inter"/>
            </a:endParaRPr>
          </a:p>
        </p:txBody>
      </p:sp>
      <p:cxnSp>
        <p:nvCxnSpPr>
          <p:cNvPr id="61" name="Google Shape;61;p6"/>
          <p:cNvCxnSpPr/>
          <p:nvPr/>
        </p:nvCxnSpPr>
        <p:spPr>
          <a:xfrm>
            <a:off x="228600" y="951000"/>
            <a:ext cx="4229700" cy="0"/>
          </a:xfrm>
          <a:prstGeom prst="straightConnector1">
            <a:avLst/>
          </a:prstGeom>
          <a:noFill/>
          <a:ln cap="flat" cmpd="sng" w="9525">
            <a:solidFill>
              <a:schemeClr val="lt2"/>
            </a:solidFill>
            <a:prstDash val="solid"/>
            <a:round/>
            <a:headEnd len="med" w="med" type="none"/>
            <a:tailEnd len="med" w="med" type="none"/>
          </a:ln>
        </p:spPr>
      </p:cxnSp>
      <p:sp>
        <p:nvSpPr>
          <p:cNvPr id="62" name="Google Shape;62;p6"/>
          <p:cNvSpPr txBox="1"/>
          <p:nvPr/>
        </p:nvSpPr>
        <p:spPr>
          <a:xfrm>
            <a:off x="228600" y="1088100"/>
            <a:ext cx="4229100" cy="211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latin typeface="Inter"/>
                <a:ea typeface="Inter"/>
                <a:cs typeface="Inter"/>
                <a:sym typeface="Inter"/>
              </a:rPr>
              <a:t>Think in first principles</a:t>
            </a:r>
            <a:endParaRPr>
              <a:latin typeface="Inter"/>
              <a:ea typeface="Inter"/>
              <a:cs typeface="Inter"/>
              <a:sym typeface="Inter"/>
            </a:endParaRPr>
          </a:p>
        </p:txBody>
      </p:sp>
      <p:sp>
        <p:nvSpPr>
          <p:cNvPr id="63" name="Google Shape;63;p6"/>
          <p:cNvSpPr txBox="1"/>
          <p:nvPr/>
        </p:nvSpPr>
        <p:spPr>
          <a:xfrm>
            <a:off x="228600" y="1454950"/>
            <a:ext cx="4229100" cy="832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900">
                <a:latin typeface="Inter"/>
                <a:ea typeface="Inter"/>
                <a:cs typeface="Inter"/>
                <a:sym typeface="Inter"/>
              </a:rPr>
              <a:t>At Formation Bio, we are looking to disrupt an established industry. We interrogate decisions and solve problems from first principles – we don’t do something just because that’s the way it’s always been done. By approaching work with curiosity and purpose, we believe we can achieve results that seem impossible on the surface.</a:t>
            </a:r>
            <a:endParaRPr sz="900">
              <a:latin typeface="Inter"/>
              <a:ea typeface="Inter"/>
              <a:cs typeface="Inter"/>
              <a:sym typeface="Inter"/>
            </a:endParaRPr>
          </a:p>
        </p:txBody>
      </p:sp>
      <p:cxnSp>
        <p:nvCxnSpPr>
          <p:cNvPr id="64" name="Google Shape;64;p6"/>
          <p:cNvCxnSpPr/>
          <p:nvPr/>
        </p:nvCxnSpPr>
        <p:spPr>
          <a:xfrm>
            <a:off x="228600" y="2635900"/>
            <a:ext cx="4229700" cy="0"/>
          </a:xfrm>
          <a:prstGeom prst="straightConnector1">
            <a:avLst/>
          </a:prstGeom>
          <a:noFill/>
          <a:ln cap="flat" cmpd="sng" w="9525">
            <a:solidFill>
              <a:schemeClr val="lt2"/>
            </a:solidFill>
            <a:prstDash val="solid"/>
            <a:round/>
            <a:headEnd len="med" w="med" type="none"/>
            <a:tailEnd len="med" w="med" type="none"/>
          </a:ln>
        </p:spPr>
      </p:cxnSp>
      <p:sp>
        <p:nvSpPr>
          <p:cNvPr id="65" name="Google Shape;65;p6"/>
          <p:cNvSpPr txBox="1"/>
          <p:nvPr/>
        </p:nvSpPr>
        <p:spPr>
          <a:xfrm>
            <a:off x="228600" y="2773000"/>
            <a:ext cx="4229700" cy="211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latin typeface="Inter"/>
                <a:ea typeface="Inter"/>
                <a:cs typeface="Inter"/>
                <a:sym typeface="Inter"/>
              </a:rPr>
              <a:t>Be a scientist</a:t>
            </a:r>
            <a:endParaRPr>
              <a:latin typeface="Inter"/>
              <a:ea typeface="Inter"/>
              <a:cs typeface="Inter"/>
              <a:sym typeface="Inter"/>
            </a:endParaRPr>
          </a:p>
        </p:txBody>
      </p:sp>
      <p:sp>
        <p:nvSpPr>
          <p:cNvPr id="66" name="Google Shape;66;p6"/>
          <p:cNvSpPr txBox="1"/>
          <p:nvPr/>
        </p:nvSpPr>
        <p:spPr>
          <a:xfrm>
            <a:off x="228600" y="3139850"/>
            <a:ext cx="4229100" cy="832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900">
                <a:latin typeface="Inter"/>
                <a:ea typeface="Inter"/>
                <a:cs typeface="Inter"/>
                <a:sym typeface="Inter"/>
              </a:rPr>
              <a:t>Our mission oftens leads us into uncharted territory, where the best path forward is not obvious. At Formation Bio, we value scientists: people who are able to structure ambiguity and boldly carve a path forward through experimentation, iteration, and reflection. We problem-solve without ego and learn from mistakes.</a:t>
            </a:r>
            <a:endParaRPr sz="900">
              <a:latin typeface="Inter"/>
              <a:ea typeface="Inter"/>
              <a:cs typeface="Inter"/>
              <a:sym typeface="Inter"/>
            </a:endParaRPr>
          </a:p>
        </p:txBody>
      </p:sp>
      <p:cxnSp>
        <p:nvCxnSpPr>
          <p:cNvPr id="67" name="Google Shape;67;p6"/>
          <p:cNvCxnSpPr/>
          <p:nvPr/>
        </p:nvCxnSpPr>
        <p:spPr>
          <a:xfrm>
            <a:off x="4686300" y="951000"/>
            <a:ext cx="4229700" cy="0"/>
          </a:xfrm>
          <a:prstGeom prst="straightConnector1">
            <a:avLst/>
          </a:prstGeom>
          <a:noFill/>
          <a:ln cap="flat" cmpd="sng" w="9525">
            <a:solidFill>
              <a:schemeClr val="lt2"/>
            </a:solidFill>
            <a:prstDash val="solid"/>
            <a:round/>
            <a:headEnd len="med" w="med" type="none"/>
            <a:tailEnd len="med" w="med" type="none"/>
          </a:ln>
        </p:spPr>
      </p:cxnSp>
      <p:sp>
        <p:nvSpPr>
          <p:cNvPr id="68" name="Google Shape;68;p6"/>
          <p:cNvSpPr txBox="1"/>
          <p:nvPr/>
        </p:nvSpPr>
        <p:spPr>
          <a:xfrm>
            <a:off x="4686300" y="1088100"/>
            <a:ext cx="4229700" cy="211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latin typeface="Inter"/>
                <a:ea typeface="Inter"/>
                <a:cs typeface="Inter"/>
                <a:sym typeface="Inter"/>
              </a:rPr>
              <a:t>Deliver care</a:t>
            </a:r>
            <a:endParaRPr>
              <a:latin typeface="Inter"/>
              <a:ea typeface="Inter"/>
              <a:cs typeface="Inter"/>
              <a:sym typeface="Inter"/>
            </a:endParaRPr>
          </a:p>
        </p:txBody>
      </p:sp>
      <p:sp>
        <p:nvSpPr>
          <p:cNvPr id="69" name="Google Shape;69;p6"/>
          <p:cNvSpPr txBox="1"/>
          <p:nvPr/>
        </p:nvSpPr>
        <p:spPr>
          <a:xfrm>
            <a:off x="4686300" y="1454950"/>
            <a:ext cx="4229100" cy="832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900">
                <a:latin typeface="Inter"/>
                <a:ea typeface="Inter"/>
                <a:cs typeface="Inter"/>
                <a:sym typeface="Inter"/>
              </a:rPr>
              <a:t>Given our immense ambitions, the path to success will be long. We believe in caring for ourselves and others along the way by building an environment of trust, transparency, and growth. We strive to make Formation Bio a diverse, equitable, inclusive work environment where all are committed to helping each other grow and feel they belong.</a:t>
            </a:r>
            <a:endParaRPr sz="900">
              <a:latin typeface="Inter"/>
              <a:ea typeface="Inter"/>
              <a:cs typeface="Inter"/>
              <a:sym typeface="Inter"/>
            </a:endParaRPr>
          </a:p>
        </p:txBody>
      </p:sp>
      <p:cxnSp>
        <p:nvCxnSpPr>
          <p:cNvPr id="70" name="Google Shape;70;p6"/>
          <p:cNvCxnSpPr/>
          <p:nvPr/>
        </p:nvCxnSpPr>
        <p:spPr>
          <a:xfrm>
            <a:off x="4686300" y="2635900"/>
            <a:ext cx="4229700" cy="0"/>
          </a:xfrm>
          <a:prstGeom prst="straightConnector1">
            <a:avLst/>
          </a:prstGeom>
          <a:noFill/>
          <a:ln cap="flat" cmpd="sng" w="9525">
            <a:solidFill>
              <a:schemeClr val="lt2"/>
            </a:solidFill>
            <a:prstDash val="solid"/>
            <a:round/>
            <a:headEnd len="med" w="med" type="none"/>
            <a:tailEnd len="med" w="med" type="none"/>
          </a:ln>
        </p:spPr>
      </p:cxnSp>
      <p:sp>
        <p:nvSpPr>
          <p:cNvPr id="71" name="Google Shape;71;p6"/>
          <p:cNvSpPr txBox="1"/>
          <p:nvPr/>
        </p:nvSpPr>
        <p:spPr>
          <a:xfrm>
            <a:off x="4686300" y="2773000"/>
            <a:ext cx="4229700" cy="211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latin typeface="Inter"/>
                <a:ea typeface="Inter"/>
                <a:cs typeface="Inter"/>
                <a:sym typeface="Inter"/>
              </a:rPr>
              <a:t>Champion the mission</a:t>
            </a:r>
            <a:endParaRPr>
              <a:latin typeface="Inter"/>
              <a:ea typeface="Inter"/>
              <a:cs typeface="Inter"/>
              <a:sym typeface="Inter"/>
            </a:endParaRPr>
          </a:p>
        </p:txBody>
      </p:sp>
      <p:sp>
        <p:nvSpPr>
          <p:cNvPr id="72" name="Google Shape;72;p6"/>
          <p:cNvSpPr txBox="1"/>
          <p:nvPr/>
        </p:nvSpPr>
        <p:spPr>
          <a:xfrm>
            <a:off x="4686300" y="3139850"/>
            <a:ext cx="4229100" cy="832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900">
                <a:latin typeface="Inter"/>
                <a:ea typeface="Inter"/>
                <a:cs typeface="Inter"/>
                <a:sym typeface="Inter"/>
              </a:rPr>
              <a:t>Our mission – to bring new treatments to patients faster and more efficiently – is our north star. At Formation Bio, we elevate the mission in everything we do: the decisions we make, the work we choose to do, and the people we choose to work with. Because when you’re developing tomorrow’s life-changing treatments, every day matters.</a:t>
            </a:r>
            <a:endParaRPr sz="900">
              <a:latin typeface="Inter"/>
              <a:ea typeface="Inter"/>
              <a:cs typeface="Inter"/>
              <a:sym typeface="Inter"/>
            </a:endParaRPr>
          </a:p>
        </p:txBody>
      </p:sp>
      <p:sp>
        <p:nvSpPr>
          <p:cNvPr id="73" name="Google Shape;73;p6"/>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lgn="r">
              <a:buNone/>
              <a:defRPr sz="700">
                <a:solidFill>
                  <a:schemeClr val="dk2"/>
                </a:solidFill>
                <a:latin typeface="Inter"/>
                <a:ea typeface="Inter"/>
                <a:cs typeface="Inter"/>
                <a:sym typeface="Inter"/>
              </a:defRPr>
            </a:lvl1pPr>
            <a:lvl2pPr lvl="1" rtl="0" algn="r">
              <a:buNone/>
              <a:defRPr sz="700">
                <a:solidFill>
                  <a:schemeClr val="dk2"/>
                </a:solidFill>
                <a:latin typeface="Inter"/>
                <a:ea typeface="Inter"/>
                <a:cs typeface="Inter"/>
                <a:sym typeface="Inter"/>
              </a:defRPr>
            </a:lvl2pPr>
            <a:lvl3pPr lvl="2" rtl="0" algn="r">
              <a:buNone/>
              <a:defRPr sz="700">
                <a:solidFill>
                  <a:schemeClr val="dk2"/>
                </a:solidFill>
                <a:latin typeface="Inter"/>
                <a:ea typeface="Inter"/>
                <a:cs typeface="Inter"/>
                <a:sym typeface="Inter"/>
              </a:defRPr>
            </a:lvl3pPr>
            <a:lvl4pPr lvl="3" rtl="0" algn="r">
              <a:buNone/>
              <a:defRPr sz="700">
                <a:solidFill>
                  <a:schemeClr val="dk2"/>
                </a:solidFill>
                <a:latin typeface="Inter"/>
                <a:ea typeface="Inter"/>
                <a:cs typeface="Inter"/>
                <a:sym typeface="Inter"/>
              </a:defRPr>
            </a:lvl4pPr>
            <a:lvl5pPr lvl="4" rtl="0" algn="r">
              <a:buNone/>
              <a:defRPr sz="700">
                <a:solidFill>
                  <a:schemeClr val="dk2"/>
                </a:solidFill>
                <a:latin typeface="Inter"/>
                <a:ea typeface="Inter"/>
                <a:cs typeface="Inter"/>
                <a:sym typeface="Inter"/>
              </a:defRPr>
            </a:lvl5pPr>
            <a:lvl6pPr lvl="5" rtl="0" algn="r">
              <a:buNone/>
              <a:defRPr sz="700">
                <a:solidFill>
                  <a:schemeClr val="dk2"/>
                </a:solidFill>
                <a:latin typeface="Inter"/>
                <a:ea typeface="Inter"/>
                <a:cs typeface="Inter"/>
                <a:sym typeface="Inter"/>
              </a:defRPr>
            </a:lvl6pPr>
            <a:lvl7pPr lvl="6" rtl="0" algn="r">
              <a:buNone/>
              <a:defRPr sz="700">
                <a:solidFill>
                  <a:schemeClr val="dk2"/>
                </a:solidFill>
                <a:latin typeface="Inter"/>
                <a:ea typeface="Inter"/>
                <a:cs typeface="Inter"/>
                <a:sym typeface="Inter"/>
              </a:defRPr>
            </a:lvl7pPr>
            <a:lvl8pPr lvl="7" rtl="0" algn="r">
              <a:buNone/>
              <a:defRPr sz="700">
                <a:solidFill>
                  <a:schemeClr val="dk2"/>
                </a:solidFill>
                <a:latin typeface="Inter"/>
                <a:ea typeface="Inter"/>
                <a:cs typeface="Inter"/>
                <a:sym typeface="Inter"/>
              </a:defRPr>
            </a:lvl8pPr>
            <a:lvl9pPr lvl="8" rtl="0"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Mission Statement">
  <p:cSld name="ONE_COLUMN_TEXT">
    <p:spTree>
      <p:nvGrpSpPr>
        <p:cNvPr id="74" name="Shape 74"/>
        <p:cNvGrpSpPr/>
        <p:nvPr/>
      </p:nvGrpSpPr>
      <p:grpSpPr>
        <a:xfrm>
          <a:off x="0" y="0"/>
          <a:ext cx="0" cy="0"/>
          <a:chOff x="0" y="0"/>
          <a:chExt cx="0" cy="0"/>
        </a:xfrm>
      </p:grpSpPr>
      <p:pic>
        <p:nvPicPr>
          <p:cNvPr id="75" name="Google Shape;75;p7"/>
          <p:cNvPicPr preferRelativeResize="0"/>
          <p:nvPr/>
        </p:nvPicPr>
        <p:blipFill rotWithShape="1">
          <a:blip r:embed="rId2">
            <a:alphaModFix/>
          </a:blip>
          <a:srcRect b="0" l="8874" r="8110" t="16978"/>
          <a:stretch/>
        </p:blipFill>
        <p:spPr>
          <a:xfrm>
            <a:off x="0" y="0"/>
            <a:ext cx="9144000" cy="5143500"/>
          </a:xfrm>
          <a:prstGeom prst="rect">
            <a:avLst/>
          </a:prstGeom>
          <a:noFill/>
          <a:ln>
            <a:noFill/>
          </a:ln>
        </p:spPr>
      </p:pic>
      <p:sp>
        <p:nvSpPr>
          <p:cNvPr id="76" name="Google Shape;76;p7"/>
          <p:cNvSpPr txBox="1"/>
          <p:nvPr/>
        </p:nvSpPr>
        <p:spPr>
          <a:xfrm>
            <a:off x="228600" y="701100"/>
            <a:ext cx="5715000" cy="2397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3600">
                <a:solidFill>
                  <a:schemeClr val="lt1"/>
                </a:solidFill>
                <a:latin typeface="Inter Medium"/>
                <a:ea typeface="Inter Medium"/>
                <a:cs typeface="Inter Medium"/>
                <a:sym typeface="Inter Medium"/>
              </a:rPr>
              <a:t>Our mission is to </a:t>
            </a:r>
            <a:br>
              <a:rPr lang="en" sz="3600">
                <a:solidFill>
                  <a:schemeClr val="lt1"/>
                </a:solidFill>
                <a:latin typeface="Inter Medium"/>
                <a:ea typeface="Inter Medium"/>
                <a:cs typeface="Inter Medium"/>
                <a:sym typeface="Inter Medium"/>
              </a:rPr>
            </a:br>
            <a:r>
              <a:rPr lang="en" sz="3600">
                <a:solidFill>
                  <a:schemeClr val="lt1"/>
                </a:solidFill>
                <a:latin typeface="Inter Medium"/>
                <a:ea typeface="Inter Medium"/>
                <a:cs typeface="Inter Medium"/>
                <a:sym typeface="Inter Medium"/>
              </a:rPr>
              <a:t>bring new treatments </a:t>
            </a:r>
            <a:br>
              <a:rPr lang="en" sz="3600">
                <a:solidFill>
                  <a:schemeClr val="lt1"/>
                </a:solidFill>
                <a:latin typeface="Inter Medium"/>
                <a:ea typeface="Inter Medium"/>
                <a:cs typeface="Inter Medium"/>
                <a:sym typeface="Inter Medium"/>
              </a:rPr>
            </a:br>
            <a:r>
              <a:rPr lang="en" sz="3600">
                <a:solidFill>
                  <a:schemeClr val="lt1"/>
                </a:solidFill>
                <a:latin typeface="Inter Medium"/>
                <a:ea typeface="Inter Medium"/>
                <a:cs typeface="Inter Medium"/>
                <a:sym typeface="Inter Medium"/>
              </a:rPr>
              <a:t>to patients faster and more efficiently.</a:t>
            </a:r>
            <a:endParaRPr sz="3600">
              <a:solidFill>
                <a:schemeClr val="lt1"/>
              </a:solidFill>
              <a:latin typeface="Inter Medium"/>
              <a:ea typeface="Inter Medium"/>
              <a:cs typeface="Inter Medium"/>
              <a:sym typeface="Inter Medium"/>
            </a:endParaRPr>
          </a:p>
        </p:txBody>
      </p:sp>
      <p:pic>
        <p:nvPicPr>
          <p:cNvPr id="77" name="Google Shape;77;p7"/>
          <p:cNvPicPr preferRelativeResize="0"/>
          <p:nvPr/>
        </p:nvPicPr>
        <p:blipFill>
          <a:blip r:embed="rId3">
            <a:alphaModFix/>
          </a:blip>
          <a:stretch>
            <a:fillRect/>
          </a:stretch>
        </p:blipFill>
        <p:spPr>
          <a:xfrm>
            <a:off x="228600" y="4616750"/>
            <a:ext cx="1624924" cy="169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 Divider (1.1)">
  <p:cSld name="MAIN_POINT">
    <p:spTree>
      <p:nvGrpSpPr>
        <p:cNvPr id="78" name="Shape 78"/>
        <p:cNvGrpSpPr/>
        <p:nvPr/>
      </p:nvGrpSpPr>
      <p:grpSpPr>
        <a:xfrm>
          <a:off x="0" y="0"/>
          <a:ext cx="0" cy="0"/>
          <a:chOff x="0" y="0"/>
          <a:chExt cx="0" cy="0"/>
        </a:xfrm>
      </p:grpSpPr>
      <p:grpSp>
        <p:nvGrpSpPr>
          <p:cNvPr id="79" name="Google Shape;79;p8"/>
          <p:cNvGrpSpPr/>
          <p:nvPr/>
        </p:nvGrpSpPr>
        <p:grpSpPr>
          <a:xfrm>
            <a:off x="228563" y="392684"/>
            <a:ext cx="1995054" cy="3992431"/>
            <a:chOff x="365700" y="365700"/>
            <a:chExt cx="2201075" cy="4404713"/>
          </a:xfrm>
        </p:grpSpPr>
        <p:grpSp>
          <p:nvGrpSpPr>
            <p:cNvPr id="80" name="Google Shape;80;p8"/>
            <p:cNvGrpSpPr/>
            <p:nvPr/>
          </p:nvGrpSpPr>
          <p:grpSpPr>
            <a:xfrm>
              <a:off x="365700" y="365700"/>
              <a:ext cx="2201075" cy="3009050"/>
              <a:chOff x="4937175" y="305450"/>
              <a:chExt cx="2201075" cy="3009050"/>
            </a:xfrm>
          </p:grpSpPr>
          <p:sp>
            <p:nvSpPr>
              <p:cNvPr id="81" name="Google Shape;81;p8"/>
              <p:cNvSpPr/>
              <p:nvPr/>
            </p:nvSpPr>
            <p:spPr>
              <a:xfrm>
                <a:off x="4937175" y="305450"/>
                <a:ext cx="807600" cy="807300"/>
              </a:xfrm>
              <a:prstGeom prst="roundRect">
                <a:avLst>
                  <a:gd fmla="val 3824"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 name="Google Shape;82;p8"/>
              <p:cNvSpPr/>
              <p:nvPr/>
            </p:nvSpPr>
            <p:spPr>
              <a:xfrm>
                <a:off x="6330650" y="1700200"/>
                <a:ext cx="807600" cy="1614300"/>
              </a:xfrm>
              <a:prstGeom prst="roundRect">
                <a:avLst>
                  <a:gd fmla="val 358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 name="Google Shape;83;p8"/>
              <p:cNvSpPr/>
              <p:nvPr/>
            </p:nvSpPr>
            <p:spPr>
              <a:xfrm rot="-5400000">
                <a:off x="5546825" y="924475"/>
                <a:ext cx="255300" cy="257100"/>
              </a:xfrm>
              <a:prstGeom prst="roundRect">
                <a:avLst>
                  <a:gd fmla="val 5558"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 name="Google Shape;84;p8"/>
              <p:cNvSpPr/>
              <p:nvPr/>
            </p:nvSpPr>
            <p:spPr>
              <a:xfrm rot="-5400000">
                <a:off x="5745513" y="701188"/>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85" name="Google Shape;85;p8"/>
            <p:cNvSpPr/>
            <p:nvPr/>
          </p:nvSpPr>
          <p:spPr>
            <a:xfrm rot="-5400000">
              <a:off x="761413" y="1172013"/>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6" name="Google Shape;86;p8"/>
            <p:cNvSpPr/>
            <p:nvPr/>
          </p:nvSpPr>
          <p:spPr>
            <a:xfrm>
              <a:off x="1062475" y="1063138"/>
              <a:ext cx="807600" cy="807300"/>
            </a:xfrm>
            <a:prstGeom prst="roundRect">
              <a:avLst>
                <a:gd fmla="val 3824"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 name="Google Shape;87;p8"/>
            <p:cNvSpPr/>
            <p:nvPr/>
          </p:nvSpPr>
          <p:spPr>
            <a:xfrm rot="-5400000">
              <a:off x="1688225" y="1691825"/>
              <a:ext cx="255300" cy="257100"/>
            </a:xfrm>
            <a:prstGeom prst="roundRect">
              <a:avLst>
                <a:gd fmla="val 5558"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 name="Google Shape;88;p8"/>
            <p:cNvSpPr/>
            <p:nvPr/>
          </p:nvSpPr>
          <p:spPr>
            <a:xfrm rot="-5400000">
              <a:off x="1870813" y="1459388"/>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9" name="Google Shape;89;p8"/>
            <p:cNvSpPr/>
            <p:nvPr/>
          </p:nvSpPr>
          <p:spPr>
            <a:xfrm rot="-5400000">
              <a:off x="1458113" y="1869688"/>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 name="Google Shape;90;p8"/>
            <p:cNvSpPr/>
            <p:nvPr/>
          </p:nvSpPr>
          <p:spPr>
            <a:xfrm rot="-5400000">
              <a:off x="1688225" y="3171900"/>
              <a:ext cx="255300" cy="257100"/>
            </a:xfrm>
            <a:prstGeom prst="roundRect">
              <a:avLst>
                <a:gd fmla="val 5558"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 name="Google Shape;91;p8"/>
            <p:cNvSpPr/>
            <p:nvPr/>
          </p:nvSpPr>
          <p:spPr>
            <a:xfrm rot="-5400000">
              <a:off x="1870813" y="3373988"/>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 name="Google Shape;92;p8"/>
            <p:cNvSpPr/>
            <p:nvPr/>
          </p:nvSpPr>
          <p:spPr>
            <a:xfrm rot="-5400000">
              <a:off x="1458113" y="2964738"/>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 name="Google Shape;93;p8"/>
            <p:cNvSpPr/>
            <p:nvPr/>
          </p:nvSpPr>
          <p:spPr>
            <a:xfrm>
              <a:off x="1062475" y="3265788"/>
              <a:ext cx="807600" cy="807300"/>
            </a:xfrm>
            <a:prstGeom prst="roundRect">
              <a:avLst>
                <a:gd fmla="val 3824"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4" name="Google Shape;94;p8"/>
            <p:cNvSpPr/>
            <p:nvPr/>
          </p:nvSpPr>
          <p:spPr>
            <a:xfrm>
              <a:off x="365700" y="3963113"/>
              <a:ext cx="807600" cy="807300"/>
            </a:xfrm>
            <a:prstGeom prst="roundRect">
              <a:avLst>
                <a:gd fmla="val 3824"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5" name="Google Shape;95;p8"/>
            <p:cNvSpPr/>
            <p:nvPr/>
          </p:nvSpPr>
          <p:spPr>
            <a:xfrm rot="-5400000">
              <a:off x="991525" y="3859575"/>
              <a:ext cx="255300" cy="257100"/>
            </a:xfrm>
            <a:prstGeom prst="roundRect">
              <a:avLst>
                <a:gd fmla="val 5558"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 name="Google Shape;96;p8"/>
            <p:cNvSpPr/>
            <p:nvPr/>
          </p:nvSpPr>
          <p:spPr>
            <a:xfrm rot="-5400000">
              <a:off x="1174038" y="4072338"/>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 name="Google Shape;97;p8"/>
            <p:cNvSpPr/>
            <p:nvPr/>
          </p:nvSpPr>
          <p:spPr>
            <a:xfrm rot="-5400000">
              <a:off x="761413" y="3662063"/>
              <a:ext cx="300300" cy="301800"/>
            </a:xfrm>
            <a:prstGeom prst="roundRect">
              <a:avLst>
                <a:gd fmla="val 1111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98" name="Google Shape;98;p8"/>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9" name="Google Shape;99;p8"/>
          <p:cNvSpPr txBox="1"/>
          <p:nvPr>
            <p:ph type="title"/>
          </p:nvPr>
        </p:nvSpPr>
        <p:spPr>
          <a:xfrm>
            <a:off x="4686300" y="228600"/>
            <a:ext cx="4229100" cy="4320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grpSp>
        <p:nvGrpSpPr>
          <p:cNvPr id="100" name="Google Shape;100;p8"/>
          <p:cNvGrpSpPr/>
          <p:nvPr/>
        </p:nvGrpSpPr>
        <p:grpSpPr>
          <a:xfrm>
            <a:off x="228563" y="392684"/>
            <a:ext cx="1995054" cy="3992431"/>
            <a:chOff x="365700" y="365700"/>
            <a:chExt cx="2201075" cy="4404713"/>
          </a:xfrm>
        </p:grpSpPr>
        <p:grpSp>
          <p:nvGrpSpPr>
            <p:cNvPr id="101" name="Google Shape;101;p8"/>
            <p:cNvGrpSpPr/>
            <p:nvPr/>
          </p:nvGrpSpPr>
          <p:grpSpPr>
            <a:xfrm>
              <a:off x="365700" y="365700"/>
              <a:ext cx="2201075" cy="3009050"/>
              <a:chOff x="4937175" y="305450"/>
              <a:chExt cx="2201075" cy="3009050"/>
            </a:xfrm>
          </p:grpSpPr>
          <p:sp>
            <p:nvSpPr>
              <p:cNvPr id="102" name="Google Shape;102;p8"/>
              <p:cNvSpPr/>
              <p:nvPr/>
            </p:nvSpPr>
            <p:spPr>
              <a:xfrm>
                <a:off x="4937175" y="305450"/>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3" name="Google Shape;103;p8"/>
              <p:cNvSpPr/>
              <p:nvPr/>
            </p:nvSpPr>
            <p:spPr>
              <a:xfrm>
                <a:off x="6330650" y="1700200"/>
                <a:ext cx="807600" cy="1614300"/>
              </a:xfrm>
              <a:prstGeom prst="roundRect">
                <a:avLst>
                  <a:gd fmla="val 35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4" name="Google Shape;104;p8"/>
              <p:cNvSpPr/>
              <p:nvPr/>
            </p:nvSpPr>
            <p:spPr>
              <a:xfrm rot="-5400000">
                <a:off x="5546825" y="92447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5" name="Google Shape;105;p8"/>
              <p:cNvSpPr/>
              <p:nvPr/>
            </p:nvSpPr>
            <p:spPr>
              <a:xfrm rot="-5400000">
                <a:off x="5745513" y="7011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06" name="Google Shape;106;p8"/>
            <p:cNvSpPr/>
            <p:nvPr/>
          </p:nvSpPr>
          <p:spPr>
            <a:xfrm rot="-5400000">
              <a:off x="761413" y="1172013"/>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7" name="Google Shape;107;p8"/>
            <p:cNvSpPr/>
            <p:nvPr/>
          </p:nvSpPr>
          <p:spPr>
            <a:xfrm>
              <a:off x="1062475" y="1063138"/>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8" name="Google Shape;108;p8"/>
            <p:cNvSpPr/>
            <p:nvPr/>
          </p:nvSpPr>
          <p:spPr>
            <a:xfrm rot="-5400000">
              <a:off x="1688225" y="169182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9" name="Google Shape;109;p8"/>
            <p:cNvSpPr/>
            <p:nvPr/>
          </p:nvSpPr>
          <p:spPr>
            <a:xfrm rot="-5400000">
              <a:off x="1870813" y="14593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0" name="Google Shape;110;p8"/>
            <p:cNvSpPr/>
            <p:nvPr/>
          </p:nvSpPr>
          <p:spPr>
            <a:xfrm rot="-5400000">
              <a:off x="1458113" y="18696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1" name="Google Shape;111;p8"/>
            <p:cNvSpPr/>
            <p:nvPr/>
          </p:nvSpPr>
          <p:spPr>
            <a:xfrm rot="-5400000">
              <a:off x="1688225" y="3171900"/>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2" name="Google Shape;112;p8"/>
            <p:cNvSpPr/>
            <p:nvPr/>
          </p:nvSpPr>
          <p:spPr>
            <a:xfrm rot="-5400000">
              <a:off x="1870813" y="337398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3" name="Google Shape;113;p8"/>
            <p:cNvSpPr/>
            <p:nvPr/>
          </p:nvSpPr>
          <p:spPr>
            <a:xfrm rot="-5400000">
              <a:off x="1458113" y="29647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4" name="Google Shape;114;p8"/>
            <p:cNvSpPr/>
            <p:nvPr/>
          </p:nvSpPr>
          <p:spPr>
            <a:xfrm>
              <a:off x="1062475" y="3265788"/>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5" name="Google Shape;115;p8"/>
            <p:cNvSpPr/>
            <p:nvPr/>
          </p:nvSpPr>
          <p:spPr>
            <a:xfrm>
              <a:off x="365700" y="3963113"/>
              <a:ext cx="807600" cy="807300"/>
            </a:xfrm>
            <a:prstGeom prst="roundRect">
              <a:avLst>
                <a:gd fmla="val 38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6" name="Google Shape;116;p8"/>
            <p:cNvSpPr/>
            <p:nvPr/>
          </p:nvSpPr>
          <p:spPr>
            <a:xfrm rot="-5400000">
              <a:off x="991525" y="3859575"/>
              <a:ext cx="255300" cy="257100"/>
            </a:xfrm>
            <a:prstGeom prst="roundRect">
              <a:avLst>
                <a:gd fmla="val 555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7" name="Google Shape;117;p8"/>
            <p:cNvSpPr/>
            <p:nvPr/>
          </p:nvSpPr>
          <p:spPr>
            <a:xfrm rot="-5400000">
              <a:off x="1174038" y="40723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8" name="Google Shape;118;p8"/>
            <p:cNvSpPr/>
            <p:nvPr/>
          </p:nvSpPr>
          <p:spPr>
            <a:xfrm rot="-5400000">
              <a:off x="761413" y="3662063"/>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119" name="Google Shape;119;p8"/>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120" name="Google Shape;120;p8"/>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121" name="Google Shape;121;p8"/>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122" name="Google Shape;122;p8"/>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 Divider (1.2)">
  <p:cSld name="SECTION_TITLE_AND_DESCRIPTION">
    <p:spTree>
      <p:nvGrpSpPr>
        <p:cNvPr id="123" name="Shape 123"/>
        <p:cNvGrpSpPr/>
        <p:nvPr/>
      </p:nvGrpSpPr>
      <p:grpSpPr>
        <a:xfrm>
          <a:off x="0" y="0"/>
          <a:ext cx="0" cy="0"/>
          <a:chOff x="0" y="0"/>
          <a:chExt cx="0" cy="0"/>
        </a:xfrm>
      </p:grpSpPr>
      <p:sp>
        <p:nvSpPr>
          <p:cNvPr id="124" name="Google Shape;124;p9"/>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25" name="Google Shape;125;p9"/>
          <p:cNvSpPr txBox="1"/>
          <p:nvPr>
            <p:ph type="title"/>
          </p:nvPr>
        </p:nvSpPr>
        <p:spPr>
          <a:xfrm>
            <a:off x="4686300" y="228600"/>
            <a:ext cx="4229100" cy="4320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6" name="Google Shape;126;p9"/>
          <p:cNvGrpSpPr/>
          <p:nvPr/>
        </p:nvGrpSpPr>
        <p:grpSpPr>
          <a:xfrm>
            <a:off x="228592" y="1058027"/>
            <a:ext cx="2743125" cy="2661747"/>
            <a:chOff x="365700" y="891175"/>
            <a:chExt cx="3511425" cy="3522227"/>
          </a:xfrm>
        </p:grpSpPr>
        <p:grpSp>
          <p:nvGrpSpPr>
            <p:cNvPr id="127" name="Google Shape;127;p9"/>
            <p:cNvGrpSpPr/>
            <p:nvPr/>
          </p:nvGrpSpPr>
          <p:grpSpPr>
            <a:xfrm>
              <a:off x="365700" y="891175"/>
              <a:ext cx="3511425" cy="3522227"/>
              <a:chOff x="365700" y="891175"/>
              <a:chExt cx="3511425" cy="3522227"/>
            </a:xfrm>
          </p:grpSpPr>
          <p:grpSp>
            <p:nvGrpSpPr>
              <p:cNvPr id="128" name="Google Shape;128;p9"/>
              <p:cNvGrpSpPr/>
              <p:nvPr/>
            </p:nvGrpSpPr>
            <p:grpSpPr>
              <a:xfrm>
                <a:off x="2002975" y="891175"/>
                <a:ext cx="1874150" cy="2047575"/>
                <a:chOff x="6574450" y="830925"/>
                <a:chExt cx="1874150" cy="2047575"/>
              </a:xfrm>
            </p:grpSpPr>
            <p:sp>
              <p:nvSpPr>
                <p:cNvPr id="129" name="Google Shape;129;p9"/>
                <p:cNvSpPr/>
                <p:nvPr/>
              </p:nvSpPr>
              <p:spPr>
                <a:xfrm>
                  <a:off x="6777000" y="830925"/>
                  <a:ext cx="1671600" cy="1671000"/>
                </a:xfrm>
                <a:prstGeom prst="roundRect">
                  <a:avLst>
                    <a:gd fmla="val 38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0" name="Google Shape;130;p9"/>
                <p:cNvSpPr/>
                <p:nvPr/>
              </p:nvSpPr>
              <p:spPr>
                <a:xfrm rot="-5400000">
                  <a:off x="6576400" y="2264225"/>
                  <a:ext cx="494700" cy="498600"/>
                </a:xfrm>
                <a:prstGeom prst="roundRect">
                  <a:avLst>
                    <a:gd fmla="val 555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1" name="Google Shape;131;p9"/>
                <p:cNvSpPr/>
                <p:nvPr/>
              </p:nvSpPr>
              <p:spPr>
                <a:xfrm rot="-5400000">
                  <a:off x="6902378" y="2500950"/>
                  <a:ext cx="376500" cy="3786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32" name="Google Shape;132;p9"/>
              <p:cNvSpPr/>
              <p:nvPr/>
            </p:nvSpPr>
            <p:spPr>
              <a:xfrm>
                <a:off x="1140950" y="2431100"/>
                <a:ext cx="1188900" cy="1188600"/>
              </a:xfrm>
              <a:prstGeom prst="roundRect">
                <a:avLst>
                  <a:gd fmla="val 612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3" name="Google Shape;133;p9"/>
              <p:cNvSpPr/>
              <p:nvPr/>
            </p:nvSpPr>
            <p:spPr>
              <a:xfrm>
                <a:off x="365700" y="3492102"/>
                <a:ext cx="921600" cy="921300"/>
              </a:xfrm>
              <a:prstGeom prst="roundRect">
                <a:avLst>
                  <a:gd fmla="val 747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4" name="Google Shape;134;p9"/>
              <p:cNvSpPr/>
              <p:nvPr/>
            </p:nvSpPr>
            <p:spPr>
              <a:xfrm rot="-5400000">
                <a:off x="1003725" y="3367100"/>
                <a:ext cx="396000" cy="398700"/>
              </a:xfrm>
              <a:prstGeom prst="roundRect">
                <a:avLst>
                  <a:gd fmla="val 5558"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5" name="Google Shape;135;p9"/>
              <p:cNvSpPr/>
              <p:nvPr/>
            </p:nvSpPr>
            <p:spPr>
              <a:xfrm rot="-5400000">
                <a:off x="1288038" y="36189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 name="Google Shape;136;p9"/>
              <p:cNvSpPr/>
              <p:nvPr/>
            </p:nvSpPr>
            <p:spPr>
              <a:xfrm rot="-5400000">
                <a:off x="839888" y="3191038"/>
                <a:ext cx="300300" cy="301800"/>
              </a:xfrm>
              <a:prstGeom prst="roundRect">
                <a:avLst>
                  <a:gd fmla="val 1111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37" name="Google Shape;137;p9"/>
            <p:cNvSpPr/>
            <p:nvPr/>
          </p:nvSpPr>
          <p:spPr>
            <a:xfrm rot="-5400000">
              <a:off x="1827978" y="2053550"/>
              <a:ext cx="376500" cy="3786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138" name="Google Shape;138;p9"/>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139" name="Google Shape;139;p9"/>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140" name="Google Shape;140;p9"/>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141" name="Google Shape;141;p9"/>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Divider (1.3)">
  <p:cSld name="CAPTION_ONLY">
    <p:spTree>
      <p:nvGrpSpPr>
        <p:cNvPr id="142" name="Shape 142"/>
        <p:cNvGrpSpPr/>
        <p:nvPr/>
      </p:nvGrpSpPr>
      <p:grpSpPr>
        <a:xfrm>
          <a:off x="0" y="0"/>
          <a:ext cx="0" cy="0"/>
          <a:chOff x="0" y="0"/>
          <a:chExt cx="0" cy="0"/>
        </a:xfrm>
      </p:grpSpPr>
      <p:sp>
        <p:nvSpPr>
          <p:cNvPr id="143" name="Google Shape;143;p10"/>
          <p:cNvSpPr/>
          <p:nvPr/>
        </p:nvSpPr>
        <p:spPr>
          <a:xfrm>
            <a:off x="-10200" y="-13800"/>
            <a:ext cx="9164400" cy="516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44" name="Google Shape;144;p10"/>
          <p:cNvSpPr txBox="1"/>
          <p:nvPr>
            <p:ph type="title"/>
          </p:nvPr>
        </p:nvSpPr>
        <p:spPr>
          <a:xfrm>
            <a:off x="4686300" y="228600"/>
            <a:ext cx="4229100" cy="4320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4000"/>
              <a:buNone/>
              <a:defRPr sz="4000">
                <a:solidFill>
                  <a:schemeClr val="dk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p:txBody>
      </p:sp>
      <p:grpSp>
        <p:nvGrpSpPr>
          <p:cNvPr id="145" name="Google Shape;145;p10"/>
          <p:cNvGrpSpPr/>
          <p:nvPr/>
        </p:nvGrpSpPr>
        <p:grpSpPr>
          <a:xfrm>
            <a:off x="227988" y="372375"/>
            <a:ext cx="2744350" cy="4033050"/>
            <a:chOff x="-1185200" y="519200"/>
            <a:chExt cx="2744350" cy="4033050"/>
          </a:xfrm>
        </p:grpSpPr>
        <p:sp>
          <p:nvSpPr>
            <p:cNvPr id="146" name="Google Shape;146;p10"/>
            <p:cNvSpPr/>
            <p:nvPr/>
          </p:nvSpPr>
          <p:spPr>
            <a:xfrm>
              <a:off x="-1185200" y="519200"/>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7" name="Google Shape;147;p10"/>
            <p:cNvSpPr/>
            <p:nvPr/>
          </p:nvSpPr>
          <p:spPr>
            <a:xfrm>
              <a:off x="115850" y="1821375"/>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8" name="Google Shape;148;p10"/>
            <p:cNvSpPr/>
            <p:nvPr/>
          </p:nvSpPr>
          <p:spPr>
            <a:xfrm>
              <a:off x="-1184050" y="3109850"/>
              <a:ext cx="1443300" cy="1442400"/>
            </a:xfrm>
            <a:prstGeom prst="roundRect">
              <a:avLst>
                <a:gd fmla="val 3824"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9" name="Google Shape;149;p10"/>
            <p:cNvSpPr/>
            <p:nvPr/>
          </p:nvSpPr>
          <p:spPr>
            <a:xfrm>
              <a:off x="-2626" y="1727275"/>
              <a:ext cx="367500" cy="480600"/>
            </a:xfrm>
            <a:prstGeom prst="roundRect">
              <a:avLst>
                <a:gd fmla="val 612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0" name="Google Shape;150;p10"/>
            <p:cNvSpPr/>
            <p:nvPr/>
          </p:nvSpPr>
          <p:spPr>
            <a:xfrm rot="-5400000">
              <a:off x="264535" y="150068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1" name="Google Shape;151;p10"/>
            <p:cNvSpPr/>
            <p:nvPr/>
          </p:nvSpPr>
          <p:spPr>
            <a:xfrm rot="-5400000">
              <a:off x="-204839" y="195537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2" name="Google Shape;152;p10"/>
            <p:cNvSpPr/>
            <p:nvPr/>
          </p:nvSpPr>
          <p:spPr>
            <a:xfrm>
              <a:off x="-2626" y="2912700"/>
              <a:ext cx="367500" cy="480600"/>
            </a:xfrm>
            <a:prstGeom prst="roundRect">
              <a:avLst>
                <a:gd fmla="val 612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3" name="Google Shape;153;p10"/>
            <p:cNvSpPr/>
            <p:nvPr/>
          </p:nvSpPr>
          <p:spPr>
            <a:xfrm rot="-5400000">
              <a:off x="-204839" y="2789145"/>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4" name="Google Shape;154;p10"/>
            <p:cNvSpPr/>
            <p:nvPr/>
          </p:nvSpPr>
          <p:spPr>
            <a:xfrm rot="-5400000">
              <a:off x="264535" y="3257480"/>
              <a:ext cx="314400" cy="327000"/>
            </a:xfrm>
            <a:prstGeom prst="roundRect">
              <a:avLst>
                <a:gd fmla="val 1878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cxnSp>
        <p:nvCxnSpPr>
          <p:cNvPr id="155" name="Google Shape;155;p10"/>
          <p:cNvCxnSpPr/>
          <p:nvPr/>
        </p:nvCxnSpPr>
        <p:spPr>
          <a:xfrm>
            <a:off x="-17400" y="4777800"/>
            <a:ext cx="9178800" cy="0"/>
          </a:xfrm>
          <a:prstGeom prst="straightConnector1">
            <a:avLst/>
          </a:prstGeom>
          <a:noFill/>
          <a:ln cap="flat" cmpd="sng" w="9525">
            <a:solidFill>
              <a:schemeClr val="dk1"/>
            </a:solidFill>
            <a:prstDash val="solid"/>
            <a:round/>
            <a:headEnd len="med" w="med" type="none"/>
            <a:tailEnd len="med" w="med" type="none"/>
          </a:ln>
        </p:spPr>
      </p:cxnSp>
      <p:sp>
        <p:nvSpPr>
          <p:cNvPr id="156" name="Google Shape;156;p10"/>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&amp; Proprietary</a:t>
            </a:r>
            <a:endParaRPr sz="700">
              <a:solidFill>
                <a:schemeClr val="dk1"/>
              </a:solidFill>
              <a:latin typeface="Inter"/>
              <a:ea typeface="Inter"/>
              <a:cs typeface="Inter"/>
              <a:sym typeface="Inter"/>
            </a:endParaRPr>
          </a:p>
        </p:txBody>
      </p:sp>
      <p:pic>
        <p:nvPicPr>
          <p:cNvPr id="157" name="Google Shape;157;p10"/>
          <p:cNvPicPr preferRelativeResize="0"/>
          <p:nvPr/>
        </p:nvPicPr>
        <p:blipFill rotWithShape="1">
          <a:blip r:embed="rId2">
            <a:alphaModFix/>
          </a:blip>
          <a:srcRect b="738" l="0" r="0" t="738"/>
          <a:stretch/>
        </p:blipFill>
        <p:spPr>
          <a:xfrm>
            <a:off x="228600" y="4930390"/>
            <a:ext cx="759615" cy="90875"/>
          </a:xfrm>
          <a:prstGeom prst="rect">
            <a:avLst/>
          </a:prstGeom>
          <a:noFill/>
          <a:ln>
            <a:noFill/>
          </a:ln>
        </p:spPr>
      </p:pic>
      <p:sp>
        <p:nvSpPr>
          <p:cNvPr id="158" name="Google Shape;158;p10"/>
          <p:cNvSpPr txBox="1"/>
          <p:nvPr>
            <p:ph idx="12" type="sldNum"/>
          </p:nvPr>
        </p:nvSpPr>
        <p:spPr>
          <a:xfrm>
            <a:off x="8366700" y="4795453"/>
            <a:ext cx="548700" cy="365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44" Type="http://schemas.openxmlformats.org/officeDocument/2006/relationships/slideLayout" Target="../slideLayouts/slideLayout43.xml"/><Relationship Id="rId21" Type="http://schemas.openxmlformats.org/officeDocument/2006/relationships/slideLayout" Target="../slideLayouts/slideLayout20.xml"/><Relationship Id="rId43" Type="http://schemas.openxmlformats.org/officeDocument/2006/relationships/slideLayout" Target="../slideLayouts/slideLayout42.xml"/><Relationship Id="rId24" Type="http://schemas.openxmlformats.org/officeDocument/2006/relationships/slideLayout" Target="../slideLayouts/slideLayout23.xml"/><Relationship Id="rId46" Type="http://schemas.openxmlformats.org/officeDocument/2006/relationships/theme" Target="../theme/theme1.xml"/><Relationship Id="rId23" Type="http://schemas.openxmlformats.org/officeDocument/2006/relationships/slideLayout" Target="../slideLayouts/slideLayout22.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228600"/>
            <a:ext cx="8686800" cy="572700"/>
          </a:xfrm>
          <a:prstGeom prst="rect">
            <a:avLst/>
          </a:prstGeom>
          <a:noFill/>
          <a:ln>
            <a:noFill/>
          </a:ln>
        </p:spPr>
        <p:txBody>
          <a:bodyPr anchorCtr="0" anchor="t" bIns="0" lIns="0" spcFirstLastPara="1" rIns="0" wrap="square" tIns="0">
            <a:noAutofit/>
          </a:bodyPr>
          <a:lstStyle>
            <a:lvl1pPr lvl="0">
              <a:lnSpc>
                <a:spcPct val="100000"/>
              </a:lnSpc>
              <a:spcBef>
                <a:spcPts val="0"/>
              </a:spcBef>
              <a:spcAft>
                <a:spcPts val="0"/>
              </a:spcAft>
              <a:buClr>
                <a:schemeClr val="lt1"/>
              </a:buClr>
              <a:buSzPts val="2000"/>
              <a:buFont typeface="Inter"/>
              <a:buNone/>
              <a:defRPr b="1" sz="2000">
                <a:solidFill>
                  <a:schemeClr val="lt1"/>
                </a:solidFill>
                <a:latin typeface="Inter"/>
                <a:ea typeface="Inter"/>
                <a:cs typeface="Inter"/>
                <a:sym typeface="Inter"/>
              </a:defRPr>
            </a:lvl1pPr>
            <a:lvl2pPr lvl="1">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2pPr>
            <a:lvl3pPr lvl="2">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3pPr>
            <a:lvl4pPr lvl="3">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4pPr>
            <a:lvl5pPr lvl="4">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5pPr>
            <a:lvl6pPr lvl="5">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6pPr>
            <a:lvl7pPr lvl="6">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7pPr>
            <a:lvl8pPr lvl="7">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8pPr>
            <a:lvl9pPr lvl="8">
              <a:lnSpc>
                <a:spcPct val="90000"/>
              </a:lnSpc>
              <a:spcBef>
                <a:spcPts val="0"/>
              </a:spcBef>
              <a:spcAft>
                <a:spcPts val="0"/>
              </a:spcAft>
              <a:buClr>
                <a:schemeClr val="lt1"/>
              </a:buClr>
              <a:buSzPts val="2800"/>
              <a:buFont typeface="Inter"/>
              <a:buNone/>
              <a:defRPr b="1" sz="2800">
                <a:solidFill>
                  <a:schemeClr val="lt1"/>
                </a:solidFill>
                <a:latin typeface="Inter"/>
                <a:ea typeface="Inter"/>
                <a:cs typeface="Inter"/>
                <a:sym typeface="Inter"/>
              </a:defRPr>
            </a:lvl9pPr>
          </a:lstStyle>
          <a:p/>
        </p:txBody>
      </p:sp>
      <p:sp>
        <p:nvSpPr>
          <p:cNvPr id="7" name="Google Shape;7;p1"/>
          <p:cNvSpPr txBox="1"/>
          <p:nvPr>
            <p:ph idx="1" type="body"/>
          </p:nvPr>
        </p:nvSpPr>
        <p:spPr>
          <a:xfrm>
            <a:off x="228600" y="936050"/>
            <a:ext cx="8686800" cy="36132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1pPr>
            <a:lvl2pPr indent="-292100" lvl="1" marL="9144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2pPr>
            <a:lvl3pPr indent="-292100" lvl="2" marL="13716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3pPr>
            <a:lvl4pPr indent="-292100" lvl="3" marL="18288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4pPr>
            <a:lvl5pPr indent="-292100" lvl="4" marL="22860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5pPr>
            <a:lvl6pPr indent="-292100" lvl="5" marL="27432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6pPr>
            <a:lvl7pPr indent="-292100" lvl="6" marL="32004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7pPr>
            <a:lvl8pPr indent="-292100" lvl="7" marL="36576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8pPr>
            <a:lvl9pPr indent="-292100" lvl="8" marL="4114800">
              <a:lnSpc>
                <a:spcPct val="115000"/>
              </a:lnSpc>
              <a:spcBef>
                <a:spcPts val="0"/>
              </a:spcBef>
              <a:spcAft>
                <a:spcPts val="0"/>
              </a:spcAft>
              <a:buClr>
                <a:schemeClr val="lt1"/>
              </a:buClr>
              <a:buSzPts val="1000"/>
              <a:buFont typeface="Inter"/>
              <a:buChar char="■"/>
              <a:defRPr sz="1000">
                <a:solidFill>
                  <a:schemeClr val="lt1"/>
                </a:solidFill>
                <a:latin typeface="Inter"/>
                <a:ea typeface="Inter"/>
                <a:cs typeface="Inter"/>
                <a:sym typeface="Inter"/>
              </a:defRPr>
            </a:lvl9pPr>
          </a:lstStyle>
          <a:p/>
        </p:txBody>
      </p:sp>
      <p:sp>
        <p:nvSpPr>
          <p:cNvPr id="8" name="Google Shape;8;p1"/>
          <p:cNvSpPr txBox="1"/>
          <p:nvPr>
            <p:ph idx="12" type="sldNum"/>
          </p:nvPr>
        </p:nvSpPr>
        <p:spPr>
          <a:xfrm>
            <a:off x="8366700" y="4795453"/>
            <a:ext cx="548700" cy="365700"/>
          </a:xfrm>
          <a:prstGeom prst="rect">
            <a:avLst/>
          </a:prstGeom>
          <a:noFill/>
          <a:ln>
            <a:noFill/>
          </a:ln>
        </p:spPr>
        <p:txBody>
          <a:bodyPr anchorCtr="0" anchor="ctr" bIns="0" lIns="0" spcFirstLastPara="1" rIns="0" wrap="square" tIns="0">
            <a:noAutofit/>
          </a:bodyPr>
          <a:lstStyle>
            <a:lvl1pPr lvl="0" algn="r">
              <a:buNone/>
              <a:defRPr sz="700">
                <a:solidFill>
                  <a:schemeClr val="dk2"/>
                </a:solidFill>
                <a:latin typeface="Inter"/>
                <a:ea typeface="Inter"/>
                <a:cs typeface="Inter"/>
                <a:sym typeface="Inter"/>
              </a:defRPr>
            </a:lvl1pPr>
            <a:lvl2pPr lvl="1" algn="r">
              <a:buNone/>
              <a:defRPr sz="700">
                <a:solidFill>
                  <a:schemeClr val="dk2"/>
                </a:solidFill>
                <a:latin typeface="Inter"/>
                <a:ea typeface="Inter"/>
                <a:cs typeface="Inter"/>
                <a:sym typeface="Inter"/>
              </a:defRPr>
            </a:lvl2pPr>
            <a:lvl3pPr lvl="2" algn="r">
              <a:buNone/>
              <a:defRPr sz="700">
                <a:solidFill>
                  <a:schemeClr val="dk2"/>
                </a:solidFill>
                <a:latin typeface="Inter"/>
                <a:ea typeface="Inter"/>
                <a:cs typeface="Inter"/>
                <a:sym typeface="Inter"/>
              </a:defRPr>
            </a:lvl3pPr>
            <a:lvl4pPr lvl="3" algn="r">
              <a:buNone/>
              <a:defRPr sz="700">
                <a:solidFill>
                  <a:schemeClr val="dk2"/>
                </a:solidFill>
                <a:latin typeface="Inter"/>
                <a:ea typeface="Inter"/>
                <a:cs typeface="Inter"/>
                <a:sym typeface="Inter"/>
              </a:defRPr>
            </a:lvl4pPr>
            <a:lvl5pPr lvl="4" algn="r">
              <a:buNone/>
              <a:defRPr sz="700">
                <a:solidFill>
                  <a:schemeClr val="dk2"/>
                </a:solidFill>
                <a:latin typeface="Inter"/>
                <a:ea typeface="Inter"/>
                <a:cs typeface="Inter"/>
                <a:sym typeface="Inter"/>
              </a:defRPr>
            </a:lvl5pPr>
            <a:lvl6pPr lvl="5" algn="r">
              <a:buNone/>
              <a:defRPr sz="700">
                <a:solidFill>
                  <a:schemeClr val="dk2"/>
                </a:solidFill>
                <a:latin typeface="Inter"/>
                <a:ea typeface="Inter"/>
                <a:cs typeface="Inter"/>
                <a:sym typeface="Inter"/>
              </a:defRPr>
            </a:lvl6pPr>
            <a:lvl7pPr lvl="6" algn="r">
              <a:buNone/>
              <a:defRPr sz="700">
                <a:solidFill>
                  <a:schemeClr val="dk2"/>
                </a:solidFill>
                <a:latin typeface="Inter"/>
                <a:ea typeface="Inter"/>
                <a:cs typeface="Inter"/>
                <a:sym typeface="Inter"/>
              </a:defRPr>
            </a:lvl7pPr>
            <a:lvl8pPr lvl="7" algn="r">
              <a:buNone/>
              <a:defRPr sz="700">
                <a:solidFill>
                  <a:schemeClr val="dk2"/>
                </a:solidFill>
                <a:latin typeface="Inter"/>
                <a:ea typeface="Inter"/>
                <a:cs typeface="Inter"/>
                <a:sym typeface="Inter"/>
              </a:defRPr>
            </a:lvl8pPr>
            <a:lvl9pPr lvl="8" algn="r">
              <a:buNone/>
              <a:defRPr sz="7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228600" y="4930391"/>
            <a:ext cx="759598" cy="90875"/>
          </a:xfrm>
          <a:prstGeom prst="rect">
            <a:avLst/>
          </a:prstGeom>
          <a:noFill/>
          <a:ln>
            <a:noFill/>
          </a:ln>
        </p:spPr>
      </p:pic>
      <p:sp>
        <p:nvSpPr>
          <p:cNvPr id="10" name="Google Shape;10;p1"/>
          <p:cNvSpPr txBox="1"/>
          <p:nvPr/>
        </p:nvSpPr>
        <p:spPr>
          <a:xfrm>
            <a:off x="1714500" y="4795453"/>
            <a:ext cx="1257600" cy="365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2"/>
                </a:solidFill>
                <a:latin typeface="Inter"/>
                <a:ea typeface="Inter"/>
                <a:cs typeface="Inter"/>
                <a:sym typeface="Inter"/>
              </a:rPr>
              <a:t>Confidential &amp; Proprietary</a:t>
            </a:r>
            <a:endParaRPr sz="700">
              <a:solidFill>
                <a:schemeClr val="dk2"/>
              </a:solidFill>
              <a:latin typeface="Inter"/>
              <a:ea typeface="Inter"/>
              <a:cs typeface="Inter"/>
              <a:sym typeface="Inter"/>
            </a:endParaRPr>
          </a:p>
        </p:txBody>
      </p:sp>
      <p:cxnSp>
        <p:nvCxnSpPr>
          <p:cNvPr id="11" name="Google Shape;11;p1"/>
          <p:cNvCxnSpPr/>
          <p:nvPr/>
        </p:nvCxnSpPr>
        <p:spPr>
          <a:xfrm>
            <a:off x="-11425" y="4785750"/>
            <a:ext cx="9175800" cy="0"/>
          </a:xfrm>
          <a:prstGeom prst="straightConnector1">
            <a:avLst/>
          </a:prstGeom>
          <a:noFill/>
          <a:ln cap="flat" cmpd="sng" w="9525">
            <a:solidFill>
              <a:schemeClr val="lt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E46962"/>
          </p15:clr>
        </p15:guide>
        <p15:guide id="2" pos="144">
          <p15:clr>
            <a:srgbClr val="E46962"/>
          </p15:clr>
        </p15:guide>
        <p15:guide id="3" orient="horz" pos="3015">
          <p15:clr>
            <a:srgbClr val="E46962"/>
          </p15:clr>
        </p15:guide>
        <p15:guide id="4" orient="horz" pos="2866">
          <p15:clr>
            <a:srgbClr val="E46962"/>
          </p15:clr>
        </p15:guide>
        <p15:guide id="5" pos="5616">
          <p15:clr>
            <a:srgbClr val="E46962"/>
          </p15:clr>
        </p15:guide>
        <p15:guide id="6" pos="4824">
          <p15:clr>
            <a:srgbClr val="E46962"/>
          </p15:clr>
        </p15:guide>
        <p15:guide id="7" pos="4680">
          <p15:clr>
            <a:srgbClr val="E46962"/>
          </p15:clr>
        </p15:guide>
        <p15:guide id="8" pos="3888">
          <p15:clr>
            <a:srgbClr val="E46962"/>
          </p15:clr>
        </p15:guide>
        <p15:guide id="9" pos="3744">
          <p15:clr>
            <a:srgbClr val="E46962"/>
          </p15:clr>
        </p15:guide>
        <p15:guide id="10" pos="2952">
          <p15:clr>
            <a:srgbClr val="E46962"/>
          </p15:clr>
        </p15:guide>
        <p15:guide id="11" pos="2808">
          <p15:clr>
            <a:srgbClr val="E46962"/>
          </p15:clr>
        </p15:guide>
        <p15:guide id="12" pos="2016">
          <p15:clr>
            <a:srgbClr val="E46962"/>
          </p15:clr>
        </p15:guide>
        <p15:guide id="13" pos="1872">
          <p15:clr>
            <a:srgbClr val="E46962"/>
          </p15:clr>
        </p15:guide>
        <p15:guide id="14" pos="1080">
          <p15:clr>
            <a:srgbClr val="E46962"/>
          </p15:clr>
        </p15:guide>
        <p15:guide id="15" pos="936">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23.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23.png"/><Relationship Id="rId8"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6"/>
          <p:cNvSpPr txBox="1"/>
          <p:nvPr>
            <p:ph idx="4294967295" type="title"/>
          </p:nvPr>
        </p:nvSpPr>
        <p:spPr>
          <a:xfrm>
            <a:off x="457200" y="685800"/>
            <a:ext cx="61275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3600"/>
              <a:t>Rocking Trials with </a:t>
            </a:r>
            <a:r>
              <a:rPr lang="en" sz="3600"/>
              <a:t>Clinical</a:t>
            </a:r>
            <a:r>
              <a:rPr lang="en" sz="3600"/>
              <a:t> Data Literacy</a:t>
            </a:r>
            <a:endParaRPr sz="3600"/>
          </a:p>
        </p:txBody>
      </p:sp>
      <p:sp>
        <p:nvSpPr>
          <p:cNvPr id="525" name="Google Shape;525;p46"/>
          <p:cNvSpPr txBox="1"/>
          <p:nvPr>
            <p:ph idx="4294967295" type="subTitle"/>
          </p:nvPr>
        </p:nvSpPr>
        <p:spPr>
          <a:xfrm>
            <a:off x="457200" y="4052795"/>
            <a:ext cx="5682000" cy="2382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sz="1200"/>
              <a:t>Melanie Hullings and </a:t>
            </a:r>
            <a:r>
              <a:rPr lang="en" sz="1200"/>
              <a:t>Emily Murphy</a:t>
            </a:r>
            <a:endParaRPr sz="1200"/>
          </a:p>
        </p:txBody>
      </p:sp>
      <p:pic>
        <p:nvPicPr>
          <p:cNvPr id="526" name="Google Shape;526;p46"/>
          <p:cNvPicPr preferRelativeResize="0"/>
          <p:nvPr/>
        </p:nvPicPr>
        <p:blipFill>
          <a:blip r:embed="rId3">
            <a:alphaModFix/>
          </a:blip>
          <a:stretch>
            <a:fillRect/>
          </a:stretch>
        </p:blipFill>
        <p:spPr>
          <a:xfrm>
            <a:off x="5395475" y="3086098"/>
            <a:ext cx="1204876" cy="1204900"/>
          </a:xfrm>
          <a:prstGeom prst="rect">
            <a:avLst/>
          </a:prstGeom>
          <a:noFill/>
          <a:ln>
            <a:noFill/>
          </a:ln>
        </p:spPr>
      </p:pic>
      <p:pic>
        <p:nvPicPr>
          <p:cNvPr id="527" name="Google Shape;527;p46"/>
          <p:cNvPicPr preferRelativeResize="0"/>
          <p:nvPr/>
        </p:nvPicPr>
        <p:blipFill>
          <a:blip r:embed="rId4">
            <a:alphaModFix/>
          </a:blip>
          <a:stretch>
            <a:fillRect/>
          </a:stretch>
        </p:blipFill>
        <p:spPr>
          <a:xfrm flipH="1" rot="2700009">
            <a:off x="6045137" y="1105474"/>
            <a:ext cx="3136876" cy="3136876"/>
          </a:xfrm>
          <a:prstGeom prst="rect">
            <a:avLst/>
          </a:prstGeom>
          <a:noFill/>
          <a:ln>
            <a:noFill/>
          </a:ln>
        </p:spPr>
      </p:pic>
      <p:pic>
        <p:nvPicPr>
          <p:cNvPr id="528" name="Google Shape;528;p46"/>
          <p:cNvPicPr preferRelativeResize="0"/>
          <p:nvPr/>
        </p:nvPicPr>
        <p:blipFill>
          <a:blip r:embed="rId5">
            <a:alphaModFix/>
          </a:blip>
          <a:stretch>
            <a:fillRect/>
          </a:stretch>
        </p:blipFill>
        <p:spPr>
          <a:xfrm>
            <a:off x="1553150" y="4861875"/>
            <a:ext cx="3067050" cy="238200"/>
          </a:xfrm>
          <a:prstGeom prst="rect">
            <a:avLst/>
          </a:prstGeom>
          <a:noFill/>
          <a:ln>
            <a:noFill/>
          </a:ln>
        </p:spPr>
      </p:pic>
      <p:pic>
        <p:nvPicPr>
          <p:cNvPr id="529" name="Google Shape;529;p46"/>
          <p:cNvPicPr preferRelativeResize="0"/>
          <p:nvPr/>
        </p:nvPicPr>
        <p:blipFill>
          <a:blip r:embed="rId6">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5"/>
          <p:cNvSpPr txBox="1"/>
          <p:nvPr>
            <p:ph type="title"/>
          </p:nvPr>
        </p:nvSpPr>
        <p:spPr>
          <a:xfrm>
            <a:off x="457200" y="456825"/>
            <a:ext cx="8246100" cy="572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1000"/>
              </a:spcAft>
              <a:buNone/>
            </a:pPr>
            <a:r>
              <a:rPr lang="en"/>
              <a:t>Internship curriculum to drive u</a:t>
            </a:r>
            <a:r>
              <a:rPr lang="en"/>
              <a:t>nderstanding of clinical data </a:t>
            </a:r>
            <a:r>
              <a:rPr lang="en"/>
              <a:t>lifecycle</a:t>
            </a:r>
            <a:r>
              <a:rPr lang="en"/>
              <a:t> &amp; to provide technical skills</a:t>
            </a:r>
            <a:endParaRPr/>
          </a:p>
        </p:txBody>
      </p:sp>
      <p:pic>
        <p:nvPicPr>
          <p:cNvPr id="642" name="Google Shape;642;p55"/>
          <p:cNvPicPr preferRelativeResize="0"/>
          <p:nvPr/>
        </p:nvPicPr>
        <p:blipFill>
          <a:blip r:embed="rId3">
            <a:alphaModFix/>
          </a:blip>
          <a:stretch>
            <a:fillRect/>
          </a:stretch>
        </p:blipFill>
        <p:spPr>
          <a:xfrm>
            <a:off x="1604800" y="4830048"/>
            <a:ext cx="2524125" cy="278325"/>
          </a:xfrm>
          <a:prstGeom prst="rect">
            <a:avLst/>
          </a:prstGeom>
          <a:noFill/>
          <a:ln>
            <a:noFill/>
          </a:ln>
        </p:spPr>
      </p:pic>
      <p:pic>
        <p:nvPicPr>
          <p:cNvPr id="643" name="Google Shape;643;p55"/>
          <p:cNvPicPr preferRelativeResize="0"/>
          <p:nvPr/>
        </p:nvPicPr>
        <p:blipFill>
          <a:blip r:embed="rId4">
            <a:alphaModFix/>
          </a:blip>
          <a:stretch>
            <a:fillRect/>
          </a:stretch>
        </p:blipFill>
        <p:spPr>
          <a:xfrm>
            <a:off x="4325585" y="2525794"/>
            <a:ext cx="610468" cy="610468"/>
          </a:xfrm>
          <a:prstGeom prst="rect">
            <a:avLst/>
          </a:prstGeom>
          <a:noFill/>
          <a:ln>
            <a:noFill/>
          </a:ln>
        </p:spPr>
      </p:pic>
      <p:pic>
        <p:nvPicPr>
          <p:cNvPr id="644" name="Google Shape;644;p55"/>
          <p:cNvPicPr preferRelativeResize="0"/>
          <p:nvPr/>
        </p:nvPicPr>
        <p:blipFill>
          <a:blip r:embed="rId5">
            <a:alphaModFix/>
          </a:blip>
          <a:stretch>
            <a:fillRect/>
          </a:stretch>
        </p:blipFill>
        <p:spPr>
          <a:xfrm>
            <a:off x="5764060" y="1654071"/>
            <a:ext cx="2083090" cy="2083087"/>
          </a:xfrm>
          <a:prstGeom prst="rect">
            <a:avLst/>
          </a:prstGeom>
          <a:noFill/>
          <a:ln>
            <a:noFill/>
          </a:ln>
        </p:spPr>
      </p:pic>
      <p:pic>
        <p:nvPicPr>
          <p:cNvPr id="645" name="Google Shape;645;p55"/>
          <p:cNvPicPr preferRelativeResize="0"/>
          <p:nvPr/>
        </p:nvPicPr>
        <p:blipFill>
          <a:blip r:embed="rId6">
            <a:alphaModFix/>
          </a:blip>
          <a:stretch>
            <a:fillRect/>
          </a:stretch>
        </p:blipFill>
        <p:spPr>
          <a:xfrm>
            <a:off x="1068250" y="1540176"/>
            <a:ext cx="2429329" cy="2429325"/>
          </a:xfrm>
          <a:prstGeom prst="rect">
            <a:avLst/>
          </a:prstGeom>
          <a:noFill/>
          <a:ln>
            <a:noFill/>
          </a:ln>
        </p:spPr>
      </p:pic>
      <p:sp>
        <p:nvSpPr>
          <p:cNvPr id="646" name="Google Shape;646;p55"/>
          <p:cNvSpPr txBox="1"/>
          <p:nvPr/>
        </p:nvSpPr>
        <p:spPr>
          <a:xfrm>
            <a:off x="1375002" y="2484758"/>
            <a:ext cx="181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Inter"/>
                <a:ea typeface="Inter"/>
                <a:cs typeface="Inter"/>
                <a:sym typeface="Inter"/>
              </a:rPr>
              <a:t>Clinical Data Lifecycle</a:t>
            </a:r>
            <a:endParaRPr b="1" sz="1200">
              <a:solidFill>
                <a:schemeClr val="lt1"/>
              </a:solidFill>
              <a:latin typeface="Inter"/>
              <a:ea typeface="Inter"/>
              <a:cs typeface="Inter"/>
              <a:sym typeface="Inter"/>
            </a:endParaRPr>
          </a:p>
        </p:txBody>
      </p:sp>
      <p:pic>
        <p:nvPicPr>
          <p:cNvPr id="647" name="Google Shape;647;p55"/>
          <p:cNvPicPr preferRelativeResize="0"/>
          <p:nvPr/>
        </p:nvPicPr>
        <p:blipFill>
          <a:blip r:embed="rId7">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6"/>
          <p:cNvSpPr txBox="1"/>
          <p:nvPr>
            <p:ph type="title"/>
          </p:nvPr>
        </p:nvSpPr>
        <p:spPr>
          <a:xfrm>
            <a:off x="457200" y="457200"/>
            <a:ext cx="8686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Internal program open to all teams increased transparency </a:t>
            </a:r>
            <a:endParaRPr/>
          </a:p>
        </p:txBody>
      </p:sp>
      <p:pic>
        <p:nvPicPr>
          <p:cNvPr id="653" name="Google Shape;653;p56"/>
          <p:cNvPicPr preferRelativeResize="0"/>
          <p:nvPr/>
        </p:nvPicPr>
        <p:blipFill>
          <a:blip r:embed="rId3">
            <a:alphaModFix/>
          </a:blip>
          <a:stretch>
            <a:fillRect/>
          </a:stretch>
        </p:blipFill>
        <p:spPr>
          <a:xfrm>
            <a:off x="1604800" y="4830048"/>
            <a:ext cx="2524125" cy="278325"/>
          </a:xfrm>
          <a:prstGeom prst="rect">
            <a:avLst/>
          </a:prstGeom>
          <a:noFill/>
          <a:ln>
            <a:noFill/>
          </a:ln>
        </p:spPr>
      </p:pic>
      <p:cxnSp>
        <p:nvCxnSpPr>
          <p:cNvPr id="654" name="Google Shape;654;p56"/>
          <p:cNvCxnSpPr>
            <a:stCxn id="655" idx="2"/>
            <a:endCxn id="656" idx="0"/>
          </p:cNvCxnSpPr>
          <p:nvPr/>
        </p:nvCxnSpPr>
        <p:spPr>
          <a:xfrm flipH="1" rot="-5400000">
            <a:off x="5133300" y="11605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657" name="Google Shape;657;p56"/>
          <p:cNvCxnSpPr>
            <a:stCxn id="658" idx="0"/>
            <a:endCxn id="655" idx="2"/>
          </p:cNvCxnSpPr>
          <p:nvPr/>
        </p:nvCxnSpPr>
        <p:spPr>
          <a:xfrm rot="-5400000">
            <a:off x="3363000" y="1160600"/>
            <a:ext cx="647700" cy="1770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659" name="Google Shape;659;p56"/>
          <p:cNvCxnSpPr>
            <a:stCxn id="658" idx="2"/>
            <a:endCxn id="660" idx="0"/>
          </p:cNvCxnSpPr>
          <p:nvPr/>
        </p:nvCxnSpPr>
        <p:spPr>
          <a:xfrm flipH="1" rot="-5400000">
            <a:off x="288150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661" name="Google Shape;661;p56"/>
          <p:cNvCxnSpPr>
            <a:stCxn id="662" idx="0"/>
            <a:endCxn id="658" idx="2"/>
          </p:cNvCxnSpPr>
          <p:nvPr/>
        </p:nvCxnSpPr>
        <p:spPr>
          <a:xfrm rot="-5400000">
            <a:off x="203625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663" name="Google Shape;663;p56"/>
          <p:cNvCxnSpPr>
            <a:stCxn id="656" idx="2"/>
            <a:endCxn id="664" idx="0"/>
          </p:cNvCxnSpPr>
          <p:nvPr/>
        </p:nvCxnSpPr>
        <p:spPr>
          <a:xfrm flipH="1" rot="-5400000">
            <a:off x="642210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665" name="Google Shape;665;p56"/>
          <p:cNvCxnSpPr>
            <a:stCxn id="666" idx="0"/>
            <a:endCxn id="656" idx="2"/>
          </p:cNvCxnSpPr>
          <p:nvPr/>
        </p:nvCxnSpPr>
        <p:spPr>
          <a:xfrm rot="-5400000">
            <a:off x="5576850" y="2656100"/>
            <a:ext cx="685800" cy="8454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655" name="Google Shape;655;p56"/>
          <p:cNvSpPr txBox="1"/>
          <p:nvPr/>
        </p:nvSpPr>
        <p:spPr>
          <a:xfrm>
            <a:off x="3801750" y="1355500"/>
            <a:ext cx="15405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Leadership Team</a:t>
            </a:r>
            <a:endParaRPr sz="1000">
              <a:solidFill>
                <a:schemeClr val="accent2"/>
              </a:solidFill>
              <a:latin typeface="Roboto"/>
              <a:ea typeface="Roboto"/>
              <a:cs typeface="Roboto"/>
              <a:sym typeface="Roboto"/>
            </a:endParaRPr>
          </a:p>
        </p:txBody>
      </p:sp>
      <p:sp>
        <p:nvSpPr>
          <p:cNvPr id="658" name="Google Shape;658;p56"/>
          <p:cNvSpPr txBox="1"/>
          <p:nvPr/>
        </p:nvSpPr>
        <p:spPr>
          <a:xfrm>
            <a:off x="2032650" y="2369600"/>
            <a:ext cx="15381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Research &amp; Development</a:t>
            </a:r>
            <a:endParaRPr sz="1000">
              <a:solidFill>
                <a:schemeClr val="accent2"/>
              </a:solidFill>
              <a:latin typeface="Roboto"/>
              <a:ea typeface="Roboto"/>
              <a:cs typeface="Roboto"/>
              <a:sym typeface="Roboto"/>
            </a:endParaRPr>
          </a:p>
        </p:txBody>
      </p:sp>
      <p:sp>
        <p:nvSpPr>
          <p:cNvPr id="656" name="Google Shape;656;p56"/>
          <p:cNvSpPr txBox="1"/>
          <p:nvPr/>
        </p:nvSpPr>
        <p:spPr>
          <a:xfrm>
            <a:off x="5573250" y="2369600"/>
            <a:ext cx="15381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Tech</a:t>
            </a:r>
            <a:endParaRPr sz="1000">
              <a:solidFill>
                <a:schemeClr val="accent2"/>
              </a:solidFill>
              <a:latin typeface="Roboto"/>
              <a:ea typeface="Roboto"/>
              <a:cs typeface="Roboto"/>
              <a:sym typeface="Roboto"/>
            </a:endParaRPr>
          </a:p>
        </p:txBody>
      </p:sp>
      <p:sp>
        <p:nvSpPr>
          <p:cNvPr id="664" name="Google Shape;664;p56"/>
          <p:cNvSpPr txBox="1"/>
          <p:nvPr/>
        </p:nvSpPr>
        <p:spPr>
          <a:xfrm>
            <a:off x="6418500" y="3421700"/>
            <a:ext cx="15381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Engineering</a:t>
            </a:r>
            <a:endParaRPr sz="1000">
              <a:solidFill>
                <a:schemeClr val="accent2"/>
              </a:solidFill>
              <a:latin typeface="Roboto"/>
              <a:ea typeface="Roboto"/>
              <a:cs typeface="Roboto"/>
              <a:sym typeface="Roboto"/>
            </a:endParaRPr>
          </a:p>
        </p:txBody>
      </p:sp>
      <p:sp>
        <p:nvSpPr>
          <p:cNvPr id="666" name="Google Shape;666;p56"/>
          <p:cNvSpPr txBox="1"/>
          <p:nvPr/>
        </p:nvSpPr>
        <p:spPr>
          <a:xfrm>
            <a:off x="4728000" y="3421700"/>
            <a:ext cx="15381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Product</a:t>
            </a:r>
            <a:endParaRPr sz="1000">
              <a:solidFill>
                <a:schemeClr val="accent2"/>
              </a:solidFill>
              <a:latin typeface="Roboto"/>
              <a:ea typeface="Roboto"/>
              <a:cs typeface="Roboto"/>
              <a:sym typeface="Roboto"/>
            </a:endParaRPr>
          </a:p>
        </p:txBody>
      </p:sp>
      <p:sp>
        <p:nvSpPr>
          <p:cNvPr id="660" name="Google Shape;660;p56"/>
          <p:cNvSpPr txBox="1"/>
          <p:nvPr/>
        </p:nvSpPr>
        <p:spPr>
          <a:xfrm>
            <a:off x="2877900" y="3421700"/>
            <a:ext cx="15381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ClinOps</a:t>
            </a:r>
            <a:endParaRPr sz="1000">
              <a:solidFill>
                <a:schemeClr val="accent2"/>
              </a:solidFill>
              <a:latin typeface="Roboto"/>
              <a:ea typeface="Roboto"/>
              <a:cs typeface="Roboto"/>
              <a:sym typeface="Roboto"/>
            </a:endParaRPr>
          </a:p>
        </p:txBody>
      </p:sp>
      <p:sp>
        <p:nvSpPr>
          <p:cNvPr id="662" name="Google Shape;662;p56"/>
          <p:cNvSpPr txBox="1"/>
          <p:nvPr/>
        </p:nvSpPr>
        <p:spPr>
          <a:xfrm>
            <a:off x="1187400" y="3421700"/>
            <a:ext cx="1538100" cy="366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Biometrics</a:t>
            </a:r>
            <a:endParaRPr sz="1000">
              <a:solidFill>
                <a:schemeClr val="accent2"/>
              </a:solidFill>
              <a:latin typeface="Roboto"/>
              <a:ea typeface="Roboto"/>
              <a:cs typeface="Roboto"/>
              <a:sym typeface="Roboto"/>
            </a:endParaRPr>
          </a:p>
        </p:txBody>
      </p:sp>
      <p:pic>
        <p:nvPicPr>
          <p:cNvPr id="667" name="Google Shape;667;p56"/>
          <p:cNvPicPr preferRelativeResize="0"/>
          <p:nvPr/>
        </p:nvPicPr>
        <p:blipFill>
          <a:blip r:embed="rId4">
            <a:alphaModFix/>
          </a:blip>
          <a:stretch>
            <a:fillRect/>
          </a:stretch>
        </p:blipFill>
        <p:spPr>
          <a:xfrm>
            <a:off x="152400" y="2657950"/>
            <a:ext cx="958801" cy="958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7"/>
          <p:cNvSpPr/>
          <p:nvPr/>
        </p:nvSpPr>
        <p:spPr>
          <a:xfrm>
            <a:off x="400350" y="3173899"/>
            <a:ext cx="8458200" cy="14769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3" name="Google Shape;673;p57"/>
          <p:cNvSpPr txBox="1"/>
          <p:nvPr>
            <p:ph type="title"/>
          </p:nvPr>
        </p:nvSpPr>
        <p:spPr>
          <a:xfrm>
            <a:off x="457200" y="449125"/>
            <a:ext cx="8686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Clinical context empowers teams and increases impact</a:t>
            </a:r>
            <a:endParaRPr sz="1500"/>
          </a:p>
        </p:txBody>
      </p:sp>
      <p:pic>
        <p:nvPicPr>
          <p:cNvPr id="674" name="Google Shape;674;p57"/>
          <p:cNvPicPr preferRelativeResize="0"/>
          <p:nvPr/>
        </p:nvPicPr>
        <p:blipFill>
          <a:blip r:embed="rId3">
            <a:alphaModFix/>
          </a:blip>
          <a:stretch>
            <a:fillRect/>
          </a:stretch>
        </p:blipFill>
        <p:spPr>
          <a:xfrm>
            <a:off x="1604800" y="4830048"/>
            <a:ext cx="2524125" cy="278325"/>
          </a:xfrm>
          <a:prstGeom prst="rect">
            <a:avLst/>
          </a:prstGeom>
          <a:noFill/>
          <a:ln>
            <a:noFill/>
          </a:ln>
        </p:spPr>
      </p:pic>
      <p:sp>
        <p:nvSpPr>
          <p:cNvPr id="675" name="Google Shape;675;p57"/>
          <p:cNvSpPr/>
          <p:nvPr/>
        </p:nvSpPr>
        <p:spPr>
          <a:xfrm>
            <a:off x="400350" y="1229674"/>
            <a:ext cx="8458200" cy="14769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6" name="Google Shape;676;p57"/>
          <p:cNvSpPr/>
          <p:nvPr/>
        </p:nvSpPr>
        <p:spPr>
          <a:xfrm>
            <a:off x="400350" y="1229675"/>
            <a:ext cx="1789200" cy="33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Before Internship</a:t>
            </a:r>
            <a:endParaRPr b="1">
              <a:latin typeface="Inter"/>
              <a:ea typeface="Inter"/>
              <a:cs typeface="Inter"/>
              <a:sym typeface="Inter"/>
            </a:endParaRPr>
          </a:p>
        </p:txBody>
      </p:sp>
      <p:sp>
        <p:nvSpPr>
          <p:cNvPr id="677" name="Google Shape;677;p57"/>
          <p:cNvSpPr/>
          <p:nvPr/>
        </p:nvSpPr>
        <p:spPr>
          <a:xfrm>
            <a:off x="457200" y="3173900"/>
            <a:ext cx="1789200" cy="33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Inter"/>
                <a:ea typeface="Inter"/>
                <a:cs typeface="Inter"/>
                <a:sym typeface="Inter"/>
              </a:rPr>
              <a:t>After Internship</a:t>
            </a:r>
            <a:endParaRPr b="1">
              <a:latin typeface="Inter"/>
              <a:ea typeface="Inter"/>
              <a:cs typeface="Inter"/>
              <a:sym typeface="Inter"/>
            </a:endParaRPr>
          </a:p>
        </p:txBody>
      </p:sp>
      <p:sp>
        <p:nvSpPr>
          <p:cNvPr id="678" name="Google Shape;678;p57"/>
          <p:cNvSpPr/>
          <p:nvPr/>
        </p:nvSpPr>
        <p:spPr>
          <a:xfrm>
            <a:off x="4323900" y="2801025"/>
            <a:ext cx="496200" cy="278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Inter"/>
                <a:ea typeface="Inter"/>
                <a:cs typeface="Inter"/>
                <a:sym typeface="Inter"/>
              </a:rPr>
              <a:t>VS</a:t>
            </a:r>
            <a:endParaRPr b="1" sz="1200">
              <a:solidFill>
                <a:schemeClr val="dk1"/>
              </a:solidFill>
              <a:latin typeface="Inter"/>
              <a:ea typeface="Inter"/>
              <a:cs typeface="Inter"/>
              <a:sym typeface="Inter"/>
            </a:endParaRPr>
          </a:p>
        </p:txBody>
      </p:sp>
      <p:sp>
        <p:nvSpPr>
          <p:cNvPr id="679" name="Google Shape;679;p57"/>
          <p:cNvSpPr/>
          <p:nvPr/>
        </p:nvSpPr>
        <p:spPr>
          <a:xfrm>
            <a:off x="650250" y="1777175"/>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Engineering</a:t>
            </a:r>
            <a:endParaRPr sz="1300">
              <a:latin typeface="Inter"/>
              <a:ea typeface="Inter"/>
              <a:cs typeface="Inter"/>
              <a:sym typeface="Inter"/>
            </a:endParaRPr>
          </a:p>
        </p:txBody>
      </p:sp>
      <p:sp>
        <p:nvSpPr>
          <p:cNvPr id="680" name="Google Shape;680;p57"/>
          <p:cNvSpPr/>
          <p:nvPr/>
        </p:nvSpPr>
        <p:spPr>
          <a:xfrm>
            <a:off x="7834675" y="1932122"/>
            <a:ext cx="650700" cy="3315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Inter"/>
                <a:ea typeface="Inter"/>
                <a:cs typeface="Inter"/>
                <a:sym typeface="Inter"/>
              </a:rPr>
              <a:t>Impact</a:t>
            </a:r>
            <a:endParaRPr sz="900">
              <a:latin typeface="Inter"/>
              <a:ea typeface="Inter"/>
              <a:cs typeface="Inter"/>
              <a:sym typeface="Inter"/>
            </a:endParaRPr>
          </a:p>
        </p:txBody>
      </p:sp>
      <p:pic>
        <p:nvPicPr>
          <p:cNvPr id="681" name="Google Shape;681;p57"/>
          <p:cNvPicPr preferRelativeResize="0"/>
          <p:nvPr/>
        </p:nvPicPr>
        <p:blipFill>
          <a:blip r:embed="rId4">
            <a:alphaModFix/>
          </a:blip>
          <a:stretch>
            <a:fillRect/>
          </a:stretch>
        </p:blipFill>
        <p:spPr>
          <a:xfrm>
            <a:off x="1892077" y="1986731"/>
            <a:ext cx="222275" cy="222255"/>
          </a:xfrm>
          <a:prstGeom prst="rect">
            <a:avLst/>
          </a:prstGeom>
          <a:noFill/>
          <a:ln>
            <a:noFill/>
          </a:ln>
        </p:spPr>
      </p:pic>
      <p:cxnSp>
        <p:nvCxnSpPr>
          <p:cNvPr id="682" name="Google Shape;682;p57"/>
          <p:cNvCxnSpPr>
            <a:stCxn id="683" idx="3"/>
            <a:endCxn id="680" idx="1"/>
          </p:cNvCxnSpPr>
          <p:nvPr/>
        </p:nvCxnSpPr>
        <p:spPr>
          <a:xfrm>
            <a:off x="4873500" y="2097863"/>
            <a:ext cx="2961300" cy="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7"/>
          <p:cNvSpPr txBox="1"/>
          <p:nvPr/>
        </p:nvSpPr>
        <p:spPr>
          <a:xfrm>
            <a:off x="5845575" y="1819475"/>
            <a:ext cx="1017000" cy="2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Result</a:t>
            </a:r>
            <a:endParaRPr sz="1200">
              <a:solidFill>
                <a:schemeClr val="lt1"/>
              </a:solidFill>
              <a:latin typeface="Inter"/>
              <a:ea typeface="Inter"/>
              <a:cs typeface="Inter"/>
              <a:sym typeface="Inter"/>
            </a:endParaRPr>
          </a:p>
        </p:txBody>
      </p:sp>
      <p:sp>
        <p:nvSpPr>
          <p:cNvPr id="685" name="Google Shape;685;p57"/>
          <p:cNvSpPr/>
          <p:nvPr/>
        </p:nvSpPr>
        <p:spPr>
          <a:xfrm>
            <a:off x="7308800" y="3583675"/>
            <a:ext cx="1370400" cy="7611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Inter"/>
                <a:ea typeface="Inter"/>
                <a:cs typeface="Inter"/>
                <a:sym typeface="Inter"/>
              </a:rPr>
              <a:t>Impact</a:t>
            </a:r>
            <a:endParaRPr b="1" sz="2500">
              <a:latin typeface="Inter"/>
              <a:ea typeface="Inter"/>
              <a:cs typeface="Inter"/>
              <a:sym typeface="Inter"/>
            </a:endParaRPr>
          </a:p>
        </p:txBody>
      </p:sp>
      <p:sp>
        <p:nvSpPr>
          <p:cNvPr id="686" name="Google Shape;686;p57"/>
          <p:cNvSpPr/>
          <p:nvPr/>
        </p:nvSpPr>
        <p:spPr>
          <a:xfrm>
            <a:off x="2167575" y="1777163"/>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CDAP</a:t>
            </a:r>
            <a:endParaRPr sz="1300">
              <a:latin typeface="Inter"/>
              <a:ea typeface="Inter"/>
              <a:cs typeface="Inter"/>
              <a:sym typeface="Inter"/>
            </a:endParaRPr>
          </a:p>
        </p:txBody>
      </p:sp>
      <p:pic>
        <p:nvPicPr>
          <p:cNvPr id="687" name="Google Shape;687;p57"/>
          <p:cNvPicPr preferRelativeResize="0"/>
          <p:nvPr/>
        </p:nvPicPr>
        <p:blipFill>
          <a:blip r:embed="rId4">
            <a:alphaModFix/>
          </a:blip>
          <a:stretch>
            <a:fillRect/>
          </a:stretch>
        </p:blipFill>
        <p:spPr>
          <a:xfrm>
            <a:off x="3409402" y="1986744"/>
            <a:ext cx="222275" cy="222255"/>
          </a:xfrm>
          <a:prstGeom prst="rect">
            <a:avLst/>
          </a:prstGeom>
          <a:noFill/>
          <a:ln>
            <a:noFill/>
          </a:ln>
        </p:spPr>
      </p:pic>
      <p:sp>
        <p:nvSpPr>
          <p:cNvPr id="683" name="Google Shape;683;p57"/>
          <p:cNvSpPr/>
          <p:nvPr/>
        </p:nvSpPr>
        <p:spPr>
          <a:xfrm>
            <a:off x="3684900" y="1777163"/>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Product</a:t>
            </a:r>
            <a:endParaRPr sz="1300">
              <a:latin typeface="Inter"/>
              <a:ea typeface="Inter"/>
              <a:cs typeface="Inter"/>
              <a:sym typeface="Inter"/>
            </a:endParaRPr>
          </a:p>
        </p:txBody>
      </p:sp>
      <p:sp>
        <p:nvSpPr>
          <p:cNvPr id="688" name="Google Shape;688;p57"/>
          <p:cNvSpPr/>
          <p:nvPr/>
        </p:nvSpPr>
        <p:spPr>
          <a:xfrm>
            <a:off x="650250" y="3634038"/>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Engineering</a:t>
            </a:r>
            <a:endParaRPr sz="1300">
              <a:latin typeface="Inter"/>
              <a:ea typeface="Inter"/>
              <a:cs typeface="Inter"/>
              <a:sym typeface="Inter"/>
            </a:endParaRPr>
          </a:p>
        </p:txBody>
      </p:sp>
      <p:pic>
        <p:nvPicPr>
          <p:cNvPr id="689" name="Google Shape;689;p57"/>
          <p:cNvPicPr preferRelativeResize="0"/>
          <p:nvPr/>
        </p:nvPicPr>
        <p:blipFill>
          <a:blip r:embed="rId4">
            <a:alphaModFix/>
          </a:blip>
          <a:stretch>
            <a:fillRect/>
          </a:stretch>
        </p:blipFill>
        <p:spPr>
          <a:xfrm>
            <a:off x="1892077" y="3843594"/>
            <a:ext cx="222275" cy="222255"/>
          </a:xfrm>
          <a:prstGeom prst="rect">
            <a:avLst/>
          </a:prstGeom>
          <a:noFill/>
          <a:ln>
            <a:noFill/>
          </a:ln>
        </p:spPr>
      </p:pic>
      <p:sp>
        <p:nvSpPr>
          <p:cNvPr id="690" name="Google Shape;690;p57"/>
          <p:cNvSpPr/>
          <p:nvPr/>
        </p:nvSpPr>
        <p:spPr>
          <a:xfrm>
            <a:off x="2167575" y="3634025"/>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CDAP</a:t>
            </a:r>
            <a:endParaRPr sz="1300">
              <a:latin typeface="Inter"/>
              <a:ea typeface="Inter"/>
              <a:cs typeface="Inter"/>
              <a:sym typeface="Inter"/>
            </a:endParaRPr>
          </a:p>
        </p:txBody>
      </p:sp>
      <p:pic>
        <p:nvPicPr>
          <p:cNvPr id="691" name="Google Shape;691;p57"/>
          <p:cNvPicPr preferRelativeResize="0"/>
          <p:nvPr/>
        </p:nvPicPr>
        <p:blipFill>
          <a:blip r:embed="rId4">
            <a:alphaModFix/>
          </a:blip>
          <a:stretch>
            <a:fillRect/>
          </a:stretch>
        </p:blipFill>
        <p:spPr>
          <a:xfrm>
            <a:off x="3409402" y="3843606"/>
            <a:ext cx="222275" cy="222255"/>
          </a:xfrm>
          <a:prstGeom prst="rect">
            <a:avLst/>
          </a:prstGeom>
          <a:noFill/>
          <a:ln>
            <a:noFill/>
          </a:ln>
        </p:spPr>
      </p:pic>
      <p:sp>
        <p:nvSpPr>
          <p:cNvPr id="692" name="Google Shape;692;p57"/>
          <p:cNvSpPr/>
          <p:nvPr/>
        </p:nvSpPr>
        <p:spPr>
          <a:xfrm>
            <a:off x="3684900" y="3634025"/>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Product</a:t>
            </a:r>
            <a:endParaRPr sz="1300">
              <a:latin typeface="Inter"/>
              <a:ea typeface="Inter"/>
              <a:cs typeface="Inter"/>
              <a:sym typeface="Inter"/>
            </a:endParaRPr>
          </a:p>
        </p:txBody>
      </p:sp>
      <p:sp>
        <p:nvSpPr>
          <p:cNvPr id="693" name="Google Shape;693;p57"/>
          <p:cNvSpPr/>
          <p:nvPr/>
        </p:nvSpPr>
        <p:spPr>
          <a:xfrm>
            <a:off x="5202200" y="3634050"/>
            <a:ext cx="1188600" cy="6414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Inter"/>
                <a:ea typeface="Inter"/>
                <a:cs typeface="Inter"/>
                <a:sym typeface="Inter"/>
              </a:rPr>
              <a:t>Clin Ops</a:t>
            </a:r>
            <a:endParaRPr b="1" sz="1300">
              <a:latin typeface="Inter"/>
              <a:ea typeface="Inter"/>
              <a:cs typeface="Inter"/>
              <a:sym typeface="Inter"/>
            </a:endParaRPr>
          </a:p>
        </p:txBody>
      </p:sp>
      <p:pic>
        <p:nvPicPr>
          <p:cNvPr id="694" name="Google Shape;694;p57"/>
          <p:cNvPicPr preferRelativeResize="0"/>
          <p:nvPr/>
        </p:nvPicPr>
        <p:blipFill>
          <a:blip r:embed="rId4">
            <a:alphaModFix/>
          </a:blip>
          <a:stretch>
            <a:fillRect/>
          </a:stretch>
        </p:blipFill>
        <p:spPr>
          <a:xfrm>
            <a:off x="4926713" y="3843624"/>
            <a:ext cx="222275" cy="222250"/>
          </a:xfrm>
          <a:prstGeom prst="rect">
            <a:avLst/>
          </a:prstGeom>
          <a:noFill/>
          <a:ln>
            <a:noFill/>
          </a:ln>
        </p:spPr>
      </p:pic>
      <p:cxnSp>
        <p:nvCxnSpPr>
          <p:cNvPr id="695" name="Google Shape;695;p57"/>
          <p:cNvCxnSpPr>
            <a:stCxn id="693" idx="3"/>
            <a:endCxn id="685" idx="1"/>
          </p:cNvCxnSpPr>
          <p:nvPr/>
        </p:nvCxnSpPr>
        <p:spPr>
          <a:xfrm>
            <a:off x="6390800" y="3954750"/>
            <a:ext cx="918000" cy="9600"/>
          </a:xfrm>
          <a:prstGeom prst="straightConnector1">
            <a:avLst/>
          </a:prstGeom>
          <a:noFill/>
          <a:ln cap="flat" cmpd="sng" w="9525">
            <a:solidFill>
              <a:schemeClr val="dk2"/>
            </a:solidFill>
            <a:prstDash val="solid"/>
            <a:round/>
            <a:headEnd len="med" w="med" type="none"/>
            <a:tailEnd len="med" w="med" type="triangle"/>
          </a:ln>
        </p:spPr>
      </p:cxnSp>
      <p:sp>
        <p:nvSpPr>
          <p:cNvPr id="696" name="Google Shape;696;p57"/>
          <p:cNvSpPr txBox="1"/>
          <p:nvPr/>
        </p:nvSpPr>
        <p:spPr>
          <a:xfrm>
            <a:off x="6341300" y="3676350"/>
            <a:ext cx="1017000" cy="2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Result</a:t>
            </a:r>
            <a:endParaRPr sz="1200">
              <a:solidFill>
                <a:schemeClr val="lt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8"/>
          <p:cNvSpPr/>
          <p:nvPr/>
        </p:nvSpPr>
        <p:spPr>
          <a:xfrm>
            <a:off x="400350" y="1229663"/>
            <a:ext cx="8458200" cy="16560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702" name="Google Shape;702;p58"/>
          <p:cNvPicPr preferRelativeResize="0"/>
          <p:nvPr/>
        </p:nvPicPr>
        <p:blipFill>
          <a:blip r:embed="rId3">
            <a:alphaModFix/>
          </a:blip>
          <a:stretch>
            <a:fillRect/>
          </a:stretch>
        </p:blipFill>
        <p:spPr>
          <a:xfrm>
            <a:off x="1604800" y="4830048"/>
            <a:ext cx="2524125" cy="278325"/>
          </a:xfrm>
          <a:prstGeom prst="rect">
            <a:avLst/>
          </a:prstGeom>
          <a:noFill/>
          <a:ln>
            <a:noFill/>
          </a:ln>
        </p:spPr>
      </p:pic>
      <p:sp>
        <p:nvSpPr>
          <p:cNvPr id="703" name="Google Shape;703;p58"/>
          <p:cNvSpPr txBox="1"/>
          <p:nvPr>
            <p:ph type="title"/>
          </p:nvPr>
        </p:nvSpPr>
        <p:spPr>
          <a:xfrm>
            <a:off x="472950" y="328175"/>
            <a:ext cx="8686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R programming skills augment workflows to increase efficiency &amp; </a:t>
            </a:r>
            <a:r>
              <a:rPr lang="en" sz="2400"/>
              <a:t>quality</a:t>
            </a:r>
            <a:r>
              <a:rPr lang="en" sz="2400"/>
              <a:t> of clinical teams</a:t>
            </a:r>
            <a:endParaRPr sz="2400"/>
          </a:p>
        </p:txBody>
      </p:sp>
      <p:pic>
        <p:nvPicPr>
          <p:cNvPr id="704" name="Google Shape;704;p58"/>
          <p:cNvPicPr preferRelativeResize="0"/>
          <p:nvPr/>
        </p:nvPicPr>
        <p:blipFill>
          <a:blip r:embed="rId4">
            <a:alphaModFix/>
          </a:blip>
          <a:stretch>
            <a:fillRect/>
          </a:stretch>
        </p:blipFill>
        <p:spPr>
          <a:xfrm>
            <a:off x="569750" y="1587737"/>
            <a:ext cx="899400" cy="899400"/>
          </a:xfrm>
          <a:prstGeom prst="rect">
            <a:avLst/>
          </a:prstGeom>
          <a:noFill/>
          <a:ln>
            <a:noFill/>
          </a:ln>
        </p:spPr>
      </p:pic>
      <p:pic>
        <p:nvPicPr>
          <p:cNvPr id="705" name="Google Shape;705;p58"/>
          <p:cNvPicPr preferRelativeResize="0"/>
          <p:nvPr/>
        </p:nvPicPr>
        <p:blipFill>
          <a:blip r:embed="rId5">
            <a:alphaModFix/>
          </a:blip>
          <a:stretch>
            <a:fillRect/>
          </a:stretch>
        </p:blipFill>
        <p:spPr>
          <a:xfrm>
            <a:off x="7719050" y="1618437"/>
            <a:ext cx="837999" cy="837999"/>
          </a:xfrm>
          <a:prstGeom prst="rect">
            <a:avLst/>
          </a:prstGeom>
          <a:noFill/>
          <a:ln>
            <a:noFill/>
          </a:ln>
        </p:spPr>
      </p:pic>
      <p:pic>
        <p:nvPicPr>
          <p:cNvPr id="706" name="Google Shape;706;p58"/>
          <p:cNvPicPr preferRelativeResize="0"/>
          <p:nvPr/>
        </p:nvPicPr>
        <p:blipFill>
          <a:blip r:embed="rId6">
            <a:alphaModFix/>
          </a:blip>
          <a:stretch>
            <a:fillRect/>
          </a:stretch>
        </p:blipFill>
        <p:spPr>
          <a:xfrm>
            <a:off x="5568275" y="1730763"/>
            <a:ext cx="613350" cy="613350"/>
          </a:xfrm>
          <a:prstGeom prst="rect">
            <a:avLst/>
          </a:prstGeom>
          <a:noFill/>
          <a:ln>
            <a:noFill/>
          </a:ln>
        </p:spPr>
      </p:pic>
      <p:pic>
        <p:nvPicPr>
          <p:cNvPr id="707" name="Google Shape;707;p58"/>
          <p:cNvPicPr preferRelativeResize="0"/>
          <p:nvPr/>
        </p:nvPicPr>
        <p:blipFill>
          <a:blip r:embed="rId7">
            <a:alphaModFix/>
          </a:blip>
          <a:stretch>
            <a:fillRect/>
          </a:stretch>
        </p:blipFill>
        <p:spPr>
          <a:xfrm>
            <a:off x="3247849" y="1645937"/>
            <a:ext cx="783000" cy="783000"/>
          </a:xfrm>
          <a:prstGeom prst="rect">
            <a:avLst/>
          </a:prstGeom>
          <a:noFill/>
          <a:ln>
            <a:noFill/>
          </a:ln>
        </p:spPr>
      </p:pic>
      <p:cxnSp>
        <p:nvCxnSpPr>
          <p:cNvPr id="708" name="Google Shape;708;p58"/>
          <p:cNvCxnSpPr>
            <a:stCxn id="704" idx="3"/>
            <a:endCxn id="707" idx="1"/>
          </p:cNvCxnSpPr>
          <p:nvPr/>
        </p:nvCxnSpPr>
        <p:spPr>
          <a:xfrm>
            <a:off x="1469150" y="2037437"/>
            <a:ext cx="1778700" cy="0"/>
          </a:xfrm>
          <a:prstGeom prst="straightConnector1">
            <a:avLst/>
          </a:prstGeom>
          <a:noFill/>
          <a:ln cap="flat" cmpd="sng" w="9525">
            <a:solidFill>
              <a:schemeClr val="dk2"/>
            </a:solidFill>
            <a:prstDash val="solid"/>
            <a:round/>
            <a:headEnd len="med" w="med" type="none"/>
            <a:tailEnd len="med" w="med" type="triangle"/>
          </a:ln>
        </p:spPr>
      </p:cxnSp>
      <p:cxnSp>
        <p:nvCxnSpPr>
          <p:cNvPr id="709" name="Google Shape;709;p58"/>
          <p:cNvCxnSpPr>
            <a:stCxn id="707" idx="3"/>
            <a:endCxn id="706" idx="1"/>
          </p:cNvCxnSpPr>
          <p:nvPr/>
        </p:nvCxnSpPr>
        <p:spPr>
          <a:xfrm>
            <a:off x="4030849" y="2037438"/>
            <a:ext cx="1537500" cy="0"/>
          </a:xfrm>
          <a:prstGeom prst="straightConnector1">
            <a:avLst/>
          </a:prstGeom>
          <a:noFill/>
          <a:ln cap="flat" cmpd="sng" w="9525">
            <a:solidFill>
              <a:schemeClr val="dk2"/>
            </a:solidFill>
            <a:prstDash val="solid"/>
            <a:round/>
            <a:headEnd len="med" w="med" type="none"/>
            <a:tailEnd len="med" w="med" type="triangle"/>
          </a:ln>
        </p:spPr>
      </p:cxnSp>
      <p:cxnSp>
        <p:nvCxnSpPr>
          <p:cNvPr id="710" name="Google Shape;710;p58"/>
          <p:cNvCxnSpPr>
            <a:stCxn id="706" idx="3"/>
            <a:endCxn id="705" idx="1"/>
          </p:cNvCxnSpPr>
          <p:nvPr/>
        </p:nvCxnSpPr>
        <p:spPr>
          <a:xfrm>
            <a:off x="6181626" y="2037438"/>
            <a:ext cx="1537500" cy="0"/>
          </a:xfrm>
          <a:prstGeom prst="straightConnector1">
            <a:avLst/>
          </a:prstGeom>
          <a:noFill/>
          <a:ln cap="flat" cmpd="sng" w="9525">
            <a:solidFill>
              <a:schemeClr val="dk2"/>
            </a:solidFill>
            <a:prstDash val="solid"/>
            <a:round/>
            <a:headEnd len="med" w="med" type="none"/>
            <a:tailEnd len="med" w="med" type="triangle"/>
          </a:ln>
        </p:spPr>
      </p:cxnSp>
      <p:sp>
        <p:nvSpPr>
          <p:cNvPr id="711" name="Google Shape;711;p58"/>
          <p:cNvSpPr txBox="1"/>
          <p:nvPr/>
        </p:nvSpPr>
        <p:spPr>
          <a:xfrm>
            <a:off x="1654700" y="1730763"/>
            <a:ext cx="1407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Translate needs</a:t>
            </a:r>
            <a:endParaRPr sz="1200">
              <a:solidFill>
                <a:schemeClr val="lt1"/>
              </a:solidFill>
              <a:latin typeface="Inter"/>
              <a:ea typeface="Inter"/>
              <a:cs typeface="Inter"/>
              <a:sym typeface="Inter"/>
            </a:endParaRPr>
          </a:p>
        </p:txBody>
      </p:sp>
      <p:sp>
        <p:nvSpPr>
          <p:cNvPr id="712" name="Google Shape;712;p58"/>
          <p:cNvSpPr txBox="1"/>
          <p:nvPr/>
        </p:nvSpPr>
        <p:spPr>
          <a:xfrm>
            <a:off x="4121713" y="1730763"/>
            <a:ext cx="1407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Backlog</a:t>
            </a:r>
            <a:endParaRPr sz="1200">
              <a:solidFill>
                <a:schemeClr val="lt1"/>
              </a:solidFill>
              <a:latin typeface="Inter"/>
              <a:ea typeface="Inter"/>
              <a:cs typeface="Inter"/>
              <a:sym typeface="Inter"/>
            </a:endParaRPr>
          </a:p>
        </p:txBody>
      </p:sp>
      <p:cxnSp>
        <p:nvCxnSpPr>
          <p:cNvPr id="713" name="Google Shape;713;p58"/>
          <p:cNvCxnSpPr>
            <a:stCxn id="707" idx="2"/>
            <a:endCxn id="704" idx="2"/>
          </p:cNvCxnSpPr>
          <p:nvPr/>
        </p:nvCxnSpPr>
        <p:spPr>
          <a:xfrm rot="5400000">
            <a:off x="2300299" y="1148088"/>
            <a:ext cx="58200" cy="2619900"/>
          </a:xfrm>
          <a:prstGeom prst="bentConnector3">
            <a:avLst>
              <a:gd fmla="val 509148" name="adj1"/>
            </a:avLst>
          </a:prstGeom>
          <a:noFill/>
          <a:ln cap="flat" cmpd="sng" w="9525">
            <a:solidFill>
              <a:schemeClr val="dk2"/>
            </a:solidFill>
            <a:prstDash val="solid"/>
            <a:round/>
            <a:headEnd len="med" w="med" type="none"/>
            <a:tailEnd len="med" w="med" type="stealth"/>
          </a:ln>
        </p:spPr>
      </p:cxnSp>
      <p:sp>
        <p:nvSpPr>
          <p:cNvPr id="714" name="Google Shape;714;p58"/>
          <p:cNvSpPr txBox="1"/>
          <p:nvPr/>
        </p:nvSpPr>
        <p:spPr>
          <a:xfrm>
            <a:off x="1625600" y="2395000"/>
            <a:ext cx="1407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Clarify request</a:t>
            </a:r>
            <a:endParaRPr sz="1200">
              <a:solidFill>
                <a:schemeClr val="lt1"/>
              </a:solidFill>
              <a:latin typeface="Inter"/>
              <a:ea typeface="Inter"/>
              <a:cs typeface="Inter"/>
              <a:sym typeface="Inter"/>
            </a:endParaRPr>
          </a:p>
        </p:txBody>
      </p:sp>
      <p:sp>
        <p:nvSpPr>
          <p:cNvPr id="715" name="Google Shape;715;p58"/>
          <p:cNvSpPr txBox="1"/>
          <p:nvPr/>
        </p:nvSpPr>
        <p:spPr>
          <a:xfrm>
            <a:off x="7434238" y="2395000"/>
            <a:ext cx="1407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Data-driven insight</a:t>
            </a:r>
            <a:endParaRPr sz="1200">
              <a:solidFill>
                <a:schemeClr val="lt1"/>
              </a:solidFill>
              <a:latin typeface="Inter"/>
              <a:ea typeface="Inter"/>
              <a:cs typeface="Inter"/>
              <a:sym typeface="Inter"/>
            </a:endParaRPr>
          </a:p>
        </p:txBody>
      </p:sp>
      <p:sp>
        <p:nvSpPr>
          <p:cNvPr id="716" name="Google Shape;716;p58"/>
          <p:cNvSpPr txBox="1"/>
          <p:nvPr/>
        </p:nvSpPr>
        <p:spPr>
          <a:xfrm>
            <a:off x="6220563" y="1730763"/>
            <a:ext cx="1407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Analysis</a:t>
            </a:r>
            <a:endParaRPr sz="1200">
              <a:solidFill>
                <a:schemeClr val="lt1"/>
              </a:solidFill>
              <a:latin typeface="Inter"/>
              <a:ea typeface="Inter"/>
              <a:cs typeface="Inter"/>
              <a:sym typeface="Inter"/>
            </a:endParaRPr>
          </a:p>
        </p:txBody>
      </p:sp>
      <p:pic>
        <p:nvPicPr>
          <p:cNvPr id="717" name="Google Shape;717;p58"/>
          <p:cNvPicPr preferRelativeResize="0"/>
          <p:nvPr/>
        </p:nvPicPr>
        <p:blipFill>
          <a:blip r:embed="rId4">
            <a:alphaModFix/>
          </a:blip>
          <a:stretch>
            <a:fillRect/>
          </a:stretch>
        </p:blipFill>
        <p:spPr>
          <a:xfrm>
            <a:off x="5585025" y="3446075"/>
            <a:ext cx="899400" cy="899400"/>
          </a:xfrm>
          <a:prstGeom prst="rect">
            <a:avLst/>
          </a:prstGeom>
          <a:noFill/>
          <a:ln>
            <a:noFill/>
          </a:ln>
        </p:spPr>
      </p:pic>
      <p:pic>
        <p:nvPicPr>
          <p:cNvPr id="718" name="Google Shape;718;p58"/>
          <p:cNvPicPr preferRelativeResize="0"/>
          <p:nvPr/>
        </p:nvPicPr>
        <p:blipFill>
          <a:blip r:embed="rId5">
            <a:alphaModFix/>
          </a:blip>
          <a:stretch>
            <a:fillRect/>
          </a:stretch>
        </p:blipFill>
        <p:spPr>
          <a:xfrm>
            <a:off x="7776250" y="3438587"/>
            <a:ext cx="837999" cy="837999"/>
          </a:xfrm>
          <a:prstGeom prst="rect">
            <a:avLst/>
          </a:prstGeom>
          <a:noFill/>
          <a:ln>
            <a:noFill/>
          </a:ln>
        </p:spPr>
      </p:pic>
      <p:sp>
        <p:nvSpPr>
          <p:cNvPr id="719" name="Google Shape;719;p58"/>
          <p:cNvSpPr/>
          <p:nvPr/>
        </p:nvSpPr>
        <p:spPr>
          <a:xfrm>
            <a:off x="4438200" y="3097988"/>
            <a:ext cx="496200" cy="278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Inter"/>
                <a:ea typeface="Inter"/>
                <a:cs typeface="Inter"/>
                <a:sym typeface="Inter"/>
              </a:rPr>
              <a:t>VS</a:t>
            </a:r>
            <a:endParaRPr b="1" sz="1200">
              <a:solidFill>
                <a:schemeClr val="dk1"/>
              </a:solidFill>
              <a:latin typeface="Inter"/>
              <a:ea typeface="Inter"/>
              <a:cs typeface="Inter"/>
              <a:sym typeface="Inter"/>
            </a:endParaRPr>
          </a:p>
        </p:txBody>
      </p:sp>
      <p:cxnSp>
        <p:nvCxnSpPr>
          <p:cNvPr id="720" name="Google Shape;720;p58"/>
          <p:cNvCxnSpPr>
            <a:stCxn id="721" idx="3"/>
            <a:endCxn id="718" idx="1"/>
          </p:cNvCxnSpPr>
          <p:nvPr/>
        </p:nvCxnSpPr>
        <p:spPr>
          <a:xfrm flipH="1" rot="10800000">
            <a:off x="6472750" y="3857587"/>
            <a:ext cx="1303500" cy="7500"/>
          </a:xfrm>
          <a:prstGeom prst="straightConnector1">
            <a:avLst/>
          </a:prstGeom>
          <a:noFill/>
          <a:ln cap="flat" cmpd="sng" w="9525">
            <a:solidFill>
              <a:schemeClr val="dk2"/>
            </a:solidFill>
            <a:prstDash val="solid"/>
            <a:round/>
            <a:headEnd len="med" w="med" type="none"/>
            <a:tailEnd len="med" w="med" type="triangle"/>
          </a:ln>
        </p:spPr>
      </p:cxnSp>
      <p:sp>
        <p:nvSpPr>
          <p:cNvPr id="722" name="Google Shape;722;p58"/>
          <p:cNvSpPr txBox="1"/>
          <p:nvPr/>
        </p:nvSpPr>
        <p:spPr>
          <a:xfrm>
            <a:off x="7491438" y="4185000"/>
            <a:ext cx="14076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Data-driven insight</a:t>
            </a:r>
            <a:endParaRPr sz="1200">
              <a:solidFill>
                <a:schemeClr val="lt1"/>
              </a:solidFill>
              <a:latin typeface="Inter"/>
              <a:ea typeface="Inter"/>
              <a:cs typeface="Inter"/>
              <a:sym typeface="Inter"/>
            </a:endParaRPr>
          </a:p>
        </p:txBody>
      </p:sp>
      <p:sp>
        <p:nvSpPr>
          <p:cNvPr id="723" name="Google Shape;723;p58"/>
          <p:cNvSpPr txBox="1"/>
          <p:nvPr/>
        </p:nvSpPr>
        <p:spPr>
          <a:xfrm>
            <a:off x="6472749" y="3500875"/>
            <a:ext cx="1303500" cy="3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Analysis</a:t>
            </a:r>
            <a:endParaRPr sz="1200">
              <a:solidFill>
                <a:schemeClr val="lt1"/>
              </a:solidFill>
              <a:latin typeface="Inter"/>
              <a:ea typeface="Inter"/>
              <a:cs typeface="Inter"/>
              <a:sym typeface="Inter"/>
            </a:endParaRPr>
          </a:p>
        </p:txBody>
      </p:sp>
      <p:pic>
        <p:nvPicPr>
          <p:cNvPr id="724" name="Google Shape;724;p58"/>
          <p:cNvPicPr preferRelativeResize="0"/>
          <p:nvPr/>
        </p:nvPicPr>
        <p:blipFill>
          <a:blip r:embed="rId8">
            <a:alphaModFix/>
          </a:blip>
          <a:stretch>
            <a:fillRect/>
          </a:stretch>
        </p:blipFill>
        <p:spPr>
          <a:xfrm>
            <a:off x="6752146" y="3963004"/>
            <a:ext cx="613350" cy="613350"/>
          </a:xfrm>
          <a:prstGeom prst="rect">
            <a:avLst/>
          </a:prstGeom>
          <a:noFill/>
          <a:ln>
            <a:noFill/>
          </a:ln>
        </p:spPr>
      </p:pic>
      <p:sp>
        <p:nvSpPr>
          <p:cNvPr id="725" name="Google Shape;725;p58"/>
          <p:cNvSpPr/>
          <p:nvPr/>
        </p:nvSpPr>
        <p:spPr>
          <a:xfrm>
            <a:off x="400350" y="1229675"/>
            <a:ext cx="1789200" cy="33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Before Internship</a:t>
            </a:r>
            <a:endParaRPr b="1">
              <a:latin typeface="Inter"/>
              <a:ea typeface="Inter"/>
              <a:cs typeface="Inter"/>
              <a:sym typeface="Inter"/>
            </a:endParaRPr>
          </a:p>
        </p:txBody>
      </p:sp>
      <p:sp>
        <p:nvSpPr>
          <p:cNvPr id="726" name="Google Shape;726;p58"/>
          <p:cNvSpPr/>
          <p:nvPr/>
        </p:nvSpPr>
        <p:spPr>
          <a:xfrm>
            <a:off x="5363650" y="3059225"/>
            <a:ext cx="3521700" cy="16560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7" name="Google Shape;727;p58"/>
          <p:cNvSpPr/>
          <p:nvPr/>
        </p:nvSpPr>
        <p:spPr>
          <a:xfrm>
            <a:off x="5466150" y="3071450"/>
            <a:ext cx="1789200" cy="331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Inter"/>
                <a:ea typeface="Inter"/>
                <a:cs typeface="Inter"/>
                <a:sym typeface="Inter"/>
              </a:rPr>
              <a:t>After</a:t>
            </a:r>
            <a:r>
              <a:rPr b="1" lang="en">
                <a:latin typeface="Inter"/>
                <a:ea typeface="Inter"/>
                <a:cs typeface="Inter"/>
                <a:sym typeface="Inter"/>
              </a:rPr>
              <a:t> Internship</a:t>
            </a:r>
            <a:endParaRPr b="1">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9"/>
          <p:cNvSpPr txBox="1"/>
          <p:nvPr>
            <p:ph idx="4294967295" type="title"/>
          </p:nvPr>
        </p:nvSpPr>
        <p:spPr>
          <a:xfrm>
            <a:off x="457200" y="228600"/>
            <a:ext cx="6133800" cy="432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600">
                <a:solidFill>
                  <a:schemeClr val="dk1"/>
                </a:solidFill>
              </a:rPr>
              <a:t>Questions?</a:t>
            </a:r>
            <a:endParaRPr sz="3600">
              <a:solidFill>
                <a:schemeClr val="dk1"/>
              </a:solidFill>
            </a:endParaRPr>
          </a:p>
        </p:txBody>
      </p:sp>
      <p:pic>
        <p:nvPicPr>
          <p:cNvPr id="733" name="Google Shape;733;p59"/>
          <p:cNvPicPr preferRelativeResize="0"/>
          <p:nvPr/>
        </p:nvPicPr>
        <p:blipFill>
          <a:blip r:embed="rId3">
            <a:alphaModFix/>
          </a:blip>
          <a:stretch>
            <a:fillRect/>
          </a:stretch>
        </p:blipFill>
        <p:spPr>
          <a:xfrm>
            <a:off x="1599725" y="4828300"/>
            <a:ext cx="1552575" cy="26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0"/>
          <p:cNvSpPr txBox="1"/>
          <p:nvPr>
            <p:ph type="title"/>
          </p:nvPr>
        </p:nvSpPr>
        <p:spPr>
          <a:xfrm>
            <a:off x="4686300" y="228600"/>
            <a:ext cx="4229100" cy="20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739" name="Google Shape;739;p60"/>
          <p:cNvSpPr txBox="1"/>
          <p:nvPr>
            <p:ph idx="1" type="subTitle"/>
          </p:nvPr>
        </p:nvSpPr>
        <p:spPr>
          <a:xfrm>
            <a:off x="4686300" y="2976300"/>
            <a:ext cx="4229100" cy="157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Melanie Hullings (melanie@formation.bio)</a:t>
            </a:r>
            <a:endParaRPr sz="1200"/>
          </a:p>
          <a:p>
            <a:pPr indent="0" lvl="0" marL="0" rtl="0" algn="l">
              <a:spcBef>
                <a:spcPts val="1000"/>
              </a:spcBef>
              <a:spcAft>
                <a:spcPts val="0"/>
              </a:spcAft>
              <a:buNone/>
            </a:pPr>
            <a:r>
              <a:rPr lang="en" sz="1200"/>
              <a:t>Emily Murphy (emurphy@formation.bio)</a:t>
            </a:r>
            <a:endParaRPr sz="1200"/>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740" name="Google Shape;740;p60"/>
          <p:cNvPicPr preferRelativeResize="0"/>
          <p:nvPr/>
        </p:nvPicPr>
        <p:blipFill>
          <a:blip r:embed="rId3">
            <a:alphaModFix/>
          </a:blip>
          <a:stretch>
            <a:fillRect/>
          </a:stretch>
        </p:blipFill>
        <p:spPr>
          <a:xfrm>
            <a:off x="1599725" y="4828300"/>
            <a:ext cx="1552575" cy="26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7"/>
          <p:cNvSpPr txBox="1"/>
          <p:nvPr/>
        </p:nvSpPr>
        <p:spPr>
          <a:xfrm>
            <a:off x="1691725" y="3022575"/>
            <a:ext cx="2111100" cy="13950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a:solidFill>
                  <a:schemeClr val="lt1"/>
                </a:solidFill>
                <a:latin typeface="Inter"/>
                <a:ea typeface="Inter"/>
                <a:cs typeface="Inter"/>
                <a:sym typeface="Inter"/>
              </a:rPr>
              <a:t>Melanie Hullings</a:t>
            </a:r>
            <a:endParaRPr b="1">
              <a:solidFill>
                <a:schemeClr val="lt1"/>
              </a:solidFill>
              <a:latin typeface="Inter"/>
              <a:ea typeface="Inter"/>
              <a:cs typeface="Inter"/>
              <a:sym typeface="Inter"/>
            </a:endParaRPr>
          </a:p>
          <a:p>
            <a:pPr indent="0" lvl="0" marL="0" rtl="0" algn="ctr">
              <a:spcBef>
                <a:spcPts val="1000"/>
              </a:spcBef>
              <a:spcAft>
                <a:spcPts val="0"/>
              </a:spcAft>
              <a:buNone/>
            </a:pPr>
            <a:r>
              <a:rPr lang="en" sz="1200">
                <a:solidFill>
                  <a:srgbClr val="666666"/>
                </a:solidFill>
                <a:latin typeface="Inter"/>
                <a:ea typeface="Inter"/>
                <a:cs typeface="Inter"/>
                <a:sym typeface="Inter"/>
              </a:rPr>
              <a:t>Director, Clinical Data </a:t>
            </a:r>
            <a:r>
              <a:rPr lang="en" sz="1200">
                <a:solidFill>
                  <a:srgbClr val="666666"/>
                </a:solidFill>
                <a:latin typeface="Inter"/>
                <a:ea typeface="Inter"/>
                <a:cs typeface="Inter"/>
                <a:sym typeface="Inter"/>
              </a:rPr>
              <a:t>Analytics</a:t>
            </a:r>
            <a:r>
              <a:rPr lang="en" sz="1200">
                <a:solidFill>
                  <a:srgbClr val="666666"/>
                </a:solidFill>
                <a:latin typeface="Inter"/>
                <a:ea typeface="Inter"/>
                <a:cs typeface="Inter"/>
                <a:sym typeface="Inter"/>
              </a:rPr>
              <a:t> &amp; Programming</a:t>
            </a:r>
            <a:endParaRPr sz="1200">
              <a:solidFill>
                <a:srgbClr val="666666"/>
              </a:solidFill>
              <a:latin typeface="Inter"/>
              <a:ea typeface="Inter"/>
              <a:cs typeface="Inter"/>
              <a:sym typeface="Inter"/>
            </a:endParaRPr>
          </a:p>
        </p:txBody>
      </p:sp>
      <p:sp>
        <p:nvSpPr>
          <p:cNvPr id="535" name="Google Shape;535;p47"/>
          <p:cNvSpPr txBox="1"/>
          <p:nvPr/>
        </p:nvSpPr>
        <p:spPr>
          <a:xfrm>
            <a:off x="4812339" y="3022575"/>
            <a:ext cx="2463000" cy="713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a:solidFill>
                  <a:schemeClr val="lt1"/>
                </a:solidFill>
                <a:latin typeface="Inter"/>
                <a:ea typeface="Inter"/>
                <a:cs typeface="Inter"/>
                <a:sym typeface="Inter"/>
              </a:rPr>
              <a:t>Emily</a:t>
            </a:r>
            <a:r>
              <a:rPr b="1" lang="en">
                <a:solidFill>
                  <a:schemeClr val="lt1"/>
                </a:solidFill>
                <a:latin typeface="Inter"/>
                <a:ea typeface="Inter"/>
                <a:cs typeface="Inter"/>
                <a:sym typeface="Inter"/>
              </a:rPr>
              <a:t> Murphy</a:t>
            </a:r>
            <a:endParaRPr b="1">
              <a:solidFill>
                <a:schemeClr val="lt1"/>
              </a:solidFill>
              <a:latin typeface="Inter"/>
              <a:ea typeface="Inter"/>
              <a:cs typeface="Inter"/>
              <a:sym typeface="Inter"/>
            </a:endParaRPr>
          </a:p>
          <a:p>
            <a:pPr indent="0" lvl="0" marL="0" rtl="0" algn="ctr">
              <a:spcBef>
                <a:spcPts val="1000"/>
              </a:spcBef>
              <a:spcAft>
                <a:spcPts val="0"/>
              </a:spcAft>
              <a:buNone/>
            </a:pPr>
            <a:r>
              <a:rPr lang="en" sz="1200">
                <a:solidFill>
                  <a:srgbClr val="666666"/>
                </a:solidFill>
                <a:latin typeface="Inter"/>
                <a:ea typeface="Inter"/>
                <a:cs typeface="Inter"/>
                <a:sym typeface="Inter"/>
              </a:rPr>
              <a:t>Sr. Statistical Data Analyst, Formation Bio</a:t>
            </a:r>
            <a:endParaRPr sz="1200">
              <a:solidFill>
                <a:srgbClr val="666666"/>
              </a:solidFill>
              <a:latin typeface="Inter"/>
              <a:ea typeface="Inter"/>
              <a:cs typeface="Inter"/>
              <a:sym typeface="Inter"/>
            </a:endParaRPr>
          </a:p>
        </p:txBody>
      </p:sp>
      <p:pic>
        <p:nvPicPr>
          <p:cNvPr id="536" name="Google Shape;536;p47"/>
          <p:cNvPicPr preferRelativeResize="0"/>
          <p:nvPr/>
        </p:nvPicPr>
        <p:blipFill>
          <a:blip r:embed="rId3">
            <a:alphaModFix/>
          </a:blip>
          <a:stretch>
            <a:fillRect/>
          </a:stretch>
        </p:blipFill>
        <p:spPr>
          <a:xfrm>
            <a:off x="1870664" y="914500"/>
            <a:ext cx="1918800" cy="1918800"/>
          </a:xfrm>
          <a:prstGeom prst="roundRect">
            <a:avLst>
              <a:gd fmla="val 16667" name="adj"/>
            </a:avLst>
          </a:prstGeom>
          <a:noFill/>
          <a:ln>
            <a:noFill/>
          </a:ln>
        </p:spPr>
      </p:pic>
      <p:pic>
        <p:nvPicPr>
          <p:cNvPr id="537" name="Google Shape;537;p47"/>
          <p:cNvPicPr preferRelativeResize="0"/>
          <p:nvPr/>
        </p:nvPicPr>
        <p:blipFill rotWithShape="1">
          <a:blip r:embed="rId4">
            <a:alphaModFix/>
          </a:blip>
          <a:srcRect b="21600" l="13950" r="13950" t="6301"/>
          <a:stretch/>
        </p:blipFill>
        <p:spPr>
          <a:xfrm>
            <a:off x="5212789" y="914500"/>
            <a:ext cx="1918800" cy="1918800"/>
          </a:xfrm>
          <a:prstGeom prst="roundRect">
            <a:avLst>
              <a:gd fmla="val 16667" name="adj"/>
            </a:avLst>
          </a:prstGeom>
          <a:noFill/>
          <a:ln>
            <a:noFill/>
          </a:ln>
        </p:spPr>
      </p:pic>
      <p:pic>
        <p:nvPicPr>
          <p:cNvPr id="538" name="Google Shape;538;p47"/>
          <p:cNvPicPr preferRelativeResize="0"/>
          <p:nvPr/>
        </p:nvPicPr>
        <p:blipFill>
          <a:blip r:embed="rId5">
            <a:alphaModFix/>
          </a:blip>
          <a:stretch>
            <a:fillRect/>
          </a:stretch>
        </p:blipFill>
        <p:spPr>
          <a:xfrm>
            <a:off x="1553150" y="4861875"/>
            <a:ext cx="3067050" cy="238200"/>
          </a:xfrm>
          <a:prstGeom prst="rect">
            <a:avLst/>
          </a:prstGeom>
          <a:noFill/>
          <a:ln>
            <a:noFill/>
          </a:ln>
        </p:spPr>
      </p:pic>
      <p:pic>
        <p:nvPicPr>
          <p:cNvPr id="539" name="Google Shape;539;p47"/>
          <p:cNvPicPr preferRelativeResize="0"/>
          <p:nvPr/>
        </p:nvPicPr>
        <p:blipFill>
          <a:blip r:embed="rId6">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48"/>
          <p:cNvPicPr preferRelativeResize="0"/>
          <p:nvPr/>
        </p:nvPicPr>
        <p:blipFill>
          <a:blip r:embed="rId3">
            <a:alphaModFix/>
          </a:blip>
          <a:stretch>
            <a:fillRect/>
          </a:stretch>
        </p:blipFill>
        <p:spPr>
          <a:xfrm>
            <a:off x="3926413" y="982425"/>
            <a:ext cx="1368826" cy="1368826"/>
          </a:xfrm>
          <a:prstGeom prst="rect">
            <a:avLst/>
          </a:prstGeom>
          <a:noFill/>
          <a:ln>
            <a:noFill/>
          </a:ln>
        </p:spPr>
      </p:pic>
      <p:sp>
        <p:nvSpPr>
          <p:cNvPr id="545" name="Google Shape;545;p48"/>
          <p:cNvSpPr txBox="1"/>
          <p:nvPr/>
        </p:nvSpPr>
        <p:spPr>
          <a:xfrm>
            <a:off x="1651325" y="4264200"/>
            <a:ext cx="17805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500">
                <a:solidFill>
                  <a:schemeClr val="lt1"/>
                </a:solidFill>
                <a:latin typeface="Inter"/>
                <a:ea typeface="Inter"/>
                <a:cs typeface="Inter"/>
                <a:sym typeface="Inter"/>
              </a:rPr>
              <a:t>Clinical Operations</a:t>
            </a:r>
            <a:endParaRPr b="1" sz="1500">
              <a:solidFill>
                <a:schemeClr val="lt1"/>
              </a:solidFill>
              <a:latin typeface="Inter"/>
              <a:ea typeface="Inter"/>
              <a:cs typeface="Inter"/>
              <a:sym typeface="Inter"/>
            </a:endParaRPr>
          </a:p>
        </p:txBody>
      </p:sp>
      <p:sp>
        <p:nvSpPr>
          <p:cNvPr id="546" name="Google Shape;546;p48"/>
          <p:cNvSpPr txBox="1"/>
          <p:nvPr/>
        </p:nvSpPr>
        <p:spPr>
          <a:xfrm>
            <a:off x="5811775" y="4264200"/>
            <a:ext cx="23643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500">
                <a:solidFill>
                  <a:schemeClr val="lt1"/>
                </a:solidFill>
                <a:latin typeface="Inter"/>
                <a:ea typeface="Inter"/>
                <a:cs typeface="Inter"/>
                <a:sym typeface="Inter"/>
              </a:rPr>
              <a:t>Engineering, Tech, &amp; IT</a:t>
            </a:r>
            <a:endParaRPr b="1" sz="1500">
              <a:solidFill>
                <a:schemeClr val="lt1"/>
              </a:solidFill>
              <a:latin typeface="Inter"/>
              <a:ea typeface="Inter"/>
              <a:cs typeface="Inter"/>
              <a:sym typeface="Inter"/>
            </a:endParaRPr>
          </a:p>
        </p:txBody>
      </p:sp>
      <p:sp>
        <p:nvSpPr>
          <p:cNvPr id="547" name="Google Shape;547;p48"/>
          <p:cNvSpPr txBox="1"/>
          <p:nvPr>
            <p:ph type="title"/>
          </p:nvPr>
        </p:nvSpPr>
        <p:spPr>
          <a:xfrm>
            <a:off x="457200" y="455975"/>
            <a:ext cx="8686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Welcome to the jungle… of miscommunication</a:t>
            </a:r>
            <a:endParaRPr/>
          </a:p>
        </p:txBody>
      </p:sp>
      <p:pic>
        <p:nvPicPr>
          <p:cNvPr id="548" name="Google Shape;548;p48"/>
          <p:cNvPicPr preferRelativeResize="0"/>
          <p:nvPr/>
        </p:nvPicPr>
        <p:blipFill>
          <a:blip r:embed="rId4">
            <a:alphaModFix/>
          </a:blip>
          <a:stretch>
            <a:fillRect/>
          </a:stretch>
        </p:blipFill>
        <p:spPr>
          <a:xfrm>
            <a:off x="4076700" y="1095346"/>
            <a:ext cx="1143000" cy="1142984"/>
          </a:xfrm>
          <a:prstGeom prst="rect">
            <a:avLst/>
          </a:prstGeom>
          <a:noFill/>
          <a:ln>
            <a:noFill/>
          </a:ln>
        </p:spPr>
      </p:pic>
      <p:pic>
        <p:nvPicPr>
          <p:cNvPr id="549" name="Google Shape;549;p48"/>
          <p:cNvPicPr preferRelativeResize="0"/>
          <p:nvPr/>
        </p:nvPicPr>
        <p:blipFill>
          <a:blip r:embed="rId5">
            <a:alphaModFix/>
          </a:blip>
          <a:stretch>
            <a:fillRect/>
          </a:stretch>
        </p:blipFill>
        <p:spPr>
          <a:xfrm>
            <a:off x="5446175" y="1756900"/>
            <a:ext cx="2364325" cy="2364349"/>
          </a:xfrm>
          <a:prstGeom prst="rect">
            <a:avLst/>
          </a:prstGeom>
          <a:noFill/>
          <a:ln>
            <a:noFill/>
          </a:ln>
        </p:spPr>
      </p:pic>
      <p:pic>
        <p:nvPicPr>
          <p:cNvPr id="550" name="Google Shape;550;p48"/>
          <p:cNvPicPr preferRelativeResize="0"/>
          <p:nvPr/>
        </p:nvPicPr>
        <p:blipFill>
          <a:blip r:embed="rId6">
            <a:alphaModFix/>
          </a:blip>
          <a:stretch>
            <a:fillRect/>
          </a:stretch>
        </p:blipFill>
        <p:spPr>
          <a:xfrm>
            <a:off x="1333500" y="1756900"/>
            <a:ext cx="2364320" cy="2391689"/>
          </a:xfrm>
          <a:prstGeom prst="rect">
            <a:avLst/>
          </a:prstGeom>
          <a:noFill/>
          <a:ln>
            <a:noFill/>
          </a:ln>
        </p:spPr>
      </p:pic>
      <p:pic>
        <p:nvPicPr>
          <p:cNvPr id="551" name="Google Shape;551;p48"/>
          <p:cNvPicPr preferRelativeResize="0"/>
          <p:nvPr/>
        </p:nvPicPr>
        <p:blipFill rotWithShape="1">
          <a:blip r:embed="rId7">
            <a:alphaModFix/>
          </a:blip>
          <a:srcRect b="16156" l="0" r="0" t="0"/>
          <a:stretch/>
        </p:blipFill>
        <p:spPr>
          <a:xfrm>
            <a:off x="2108573" y="2446221"/>
            <a:ext cx="2007227" cy="1702380"/>
          </a:xfrm>
          <a:prstGeom prst="rect">
            <a:avLst/>
          </a:prstGeom>
          <a:noFill/>
          <a:ln>
            <a:noFill/>
          </a:ln>
        </p:spPr>
      </p:pic>
      <p:pic>
        <p:nvPicPr>
          <p:cNvPr id="552" name="Google Shape;552;p48"/>
          <p:cNvPicPr preferRelativeResize="0"/>
          <p:nvPr/>
        </p:nvPicPr>
        <p:blipFill>
          <a:blip r:embed="rId8">
            <a:alphaModFix/>
          </a:blip>
          <a:stretch>
            <a:fillRect/>
          </a:stretch>
        </p:blipFill>
        <p:spPr>
          <a:xfrm>
            <a:off x="1553150" y="4861875"/>
            <a:ext cx="3067050" cy="238200"/>
          </a:xfrm>
          <a:prstGeom prst="rect">
            <a:avLst/>
          </a:prstGeom>
          <a:noFill/>
          <a:ln>
            <a:noFill/>
          </a:ln>
        </p:spPr>
      </p:pic>
      <p:pic>
        <p:nvPicPr>
          <p:cNvPr id="553" name="Google Shape;553;p48"/>
          <p:cNvPicPr preferRelativeResize="0"/>
          <p:nvPr/>
        </p:nvPicPr>
        <p:blipFill>
          <a:blip r:embed="rId9">
            <a:alphaModFix/>
          </a:blip>
          <a:stretch>
            <a:fillRect/>
          </a:stretch>
        </p:blipFill>
        <p:spPr>
          <a:xfrm>
            <a:off x="1553150" y="4828575"/>
            <a:ext cx="1619250" cy="27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4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49"/>
          <p:cNvPicPr preferRelativeResize="0"/>
          <p:nvPr/>
        </p:nvPicPr>
        <p:blipFill>
          <a:blip r:embed="rId3">
            <a:alphaModFix/>
          </a:blip>
          <a:stretch>
            <a:fillRect/>
          </a:stretch>
        </p:blipFill>
        <p:spPr>
          <a:xfrm>
            <a:off x="4053725" y="1028675"/>
            <a:ext cx="1417550" cy="1417550"/>
          </a:xfrm>
          <a:prstGeom prst="rect">
            <a:avLst/>
          </a:prstGeom>
          <a:noFill/>
          <a:ln>
            <a:noFill/>
          </a:ln>
        </p:spPr>
      </p:pic>
      <p:pic>
        <p:nvPicPr>
          <p:cNvPr id="559" name="Google Shape;559;p49"/>
          <p:cNvPicPr preferRelativeResize="0"/>
          <p:nvPr/>
        </p:nvPicPr>
        <p:blipFill>
          <a:blip r:embed="rId4">
            <a:alphaModFix/>
          </a:blip>
          <a:stretch>
            <a:fillRect/>
          </a:stretch>
        </p:blipFill>
        <p:spPr>
          <a:xfrm>
            <a:off x="4144225" y="1081100"/>
            <a:ext cx="1321949" cy="1321925"/>
          </a:xfrm>
          <a:prstGeom prst="rect">
            <a:avLst/>
          </a:prstGeom>
          <a:noFill/>
          <a:ln>
            <a:noFill/>
          </a:ln>
        </p:spPr>
      </p:pic>
      <p:sp>
        <p:nvSpPr>
          <p:cNvPr id="560" name="Google Shape;560;p49"/>
          <p:cNvSpPr txBox="1"/>
          <p:nvPr/>
        </p:nvSpPr>
        <p:spPr>
          <a:xfrm>
            <a:off x="1651325" y="4264200"/>
            <a:ext cx="17805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500">
                <a:solidFill>
                  <a:schemeClr val="lt1"/>
                </a:solidFill>
                <a:latin typeface="Inter"/>
                <a:ea typeface="Inter"/>
                <a:cs typeface="Inter"/>
                <a:sym typeface="Inter"/>
              </a:rPr>
              <a:t>Clinical Operations</a:t>
            </a:r>
            <a:endParaRPr b="1" sz="1500">
              <a:solidFill>
                <a:schemeClr val="lt1"/>
              </a:solidFill>
              <a:latin typeface="Inter"/>
              <a:ea typeface="Inter"/>
              <a:cs typeface="Inter"/>
              <a:sym typeface="Inter"/>
            </a:endParaRPr>
          </a:p>
        </p:txBody>
      </p:sp>
      <p:sp>
        <p:nvSpPr>
          <p:cNvPr id="561" name="Google Shape;561;p49"/>
          <p:cNvSpPr txBox="1"/>
          <p:nvPr/>
        </p:nvSpPr>
        <p:spPr>
          <a:xfrm>
            <a:off x="5811775" y="4264200"/>
            <a:ext cx="23643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500">
                <a:solidFill>
                  <a:schemeClr val="lt1"/>
                </a:solidFill>
                <a:latin typeface="Inter"/>
                <a:ea typeface="Inter"/>
                <a:cs typeface="Inter"/>
                <a:sym typeface="Inter"/>
              </a:rPr>
              <a:t>Engineering, Tech, &amp; IT</a:t>
            </a:r>
            <a:endParaRPr b="1" sz="1500">
              <a:solidFill>
                <a:schemeClr val="lt1"/>
              </a:solidFill>
              <a:latin typeface="Inter"/>
              <a:ea typeface="Inter"/>
              <a:cs typeface="Inter"/>
              <a:sym typeface="Inter"/>
            </a:endParaRPr>
          </a:p>
        </p:txBody>
      </p:sp>
      <p:sp>
        <p:nvSpPr>
          <p:cNvPr id="562" name="Google Shape;562;p49"/>
          <p:cNvSpPr txBox="1"/>
          <p:nvPr>
            <p:ph type="title"/>
          </p:nvPr>
        </p:nvSpPr>
        <p:spPr>
          <a:xfrm>
            <a:off x="457200" y="455975"/>
            <a:ext cx="8686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Welcome to the jungle… of </a:t>
            </a:r>
            <a:r>
              <a:rPr i="1" lang="en"/>
              <a:t>collaboration!</a:t>
            </a:r>
            <a:endParaRPr i="1"/>
          </a:p>
        </p:txBody>
      </p:sp>
      <p:pic>
        <p:nvPicPr>
          <p:cNvPr id="563" name="Google Shape;563;p49"/>
          <p:cNvPicPr preferRelativeResize="0"/>
          <p:nvPr/>
        </p:nvPicPr>
        <p:blipFill>
          <a:blip r:embed="rId5">
            <a:alphaModFix/>
          </a:blip>
          <a:stretch>
            <a:fillRect/>
          </a:stretch>
        </p:blipFill>
        <p:spPr>
          <a:xfrm>
            <a:off x="5446175" y="1756900"/>
            <a:ext cx="2364325" cy="2364349"/>
          </a:xfrm>
          <a:prstGeom prst="rect">
            <a:avLst/>
          </a:prstGeom>
          <a:noFill/>
          <a:ln>
            <a:noFill/>
          </a:ln>
        </p:spPr>
      </p:pic>
      <p:pic>
        <p:nvPicPr>
          <p:cNvPr id="564" name="Google Shape;564;p49"/>
          <p:cNvPicPr preferRelativeResize="0"/>
          <p:nvPr/>
        </p:nvPicPr>
        <p:blipFill>
          <a:blip r:embed="rId6">
            <a:alphaModFix/>
          </a:blip>
          <a:stretch>
            <a:fillRect/>
          </a:stretch>
        </p:blipFill>
        <p:spPr>
          <a:xfrm>
            <a:off x="1333500" y="1756900"/>
            <a:ext cx="2364320" cy="2391689"/>
          </a:xfrm>
          <a:prstGeom prst="rect">
            <a:avLst/>
          </a:prstGeom>
          <a:noFill/>
          <a:ln>
            <a:noFill/>
          </a:ln>
        </p:spPr>
      </p:pic>
      <p:pic>
        <p:nvPicPr>
          <p:cNvPr id="565" name="Google Shape;565;p49"/>
          <p:cNvPicPr preferRelativeResize="0"/>
          <p:nvPr/>
        </p:nvPicPr>
        <p:blipFill rotWithShape="1">
          <a:blip r:embed="rId7">
            <a:alphaModFix/>
          </a:blip>
          <a:srcRect b="16156" l="0" r="0" t="0"/>
          <a:stretch/>
        </p:blipFill>
        <p:spPr>
          <a:xfrm>
            <a:off x="2108573" y="2446221"/>
            <a:ext cx="2007227" cy="1702380"/>
          </a:xfrm>
          <a:prstGeom prst="rect">
            <a:avLst/>
          </a:prstGeom>
          <a:noFill/>
          <a:ln>
            <a:noFill/>
          </a:ln>
        </p:spPr>
      </p:pic>
      <p:sp>
        <p:nvSpPr>
          <p:cNvPr id="566" name="Google Shape;566;p49"/>
          <p:cNvSpPr txBox="1"/>
          <p:nvPr/>
        </p:nvSpPr>
        <p:spPr>
          <a:xfrm>
            <a:off x="4267200" y="2530950"/>
            <a:ext cx="1020300" cy="231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500">
                <a:solidFill>
                  <a:schemeClr val="lt1"/>
                </a:solidFill>
                <a:latin typeface="Inter"/>
                <a:ea typeface="Inter"/>
                <a:cs typeface="Inter"/>
                <a:sym typeface="Inter"/>
              </a:rPr>
              <a:t>Internship</a:t>
            </a:r>
            <a:endParaRPr b="1" sz="1500">
              <a:solidFill>
                <a:schemeClr val="lt1"/>
              </a:solidFill>
              <a:latin typeface="Inter"/>
              <a:ea typeface="Inter"/>
              <a:cs typeface="Inter"/>
              <a:sym typeface="Inter"/>
            </a:endParaRPr>
          </a:p>
        </p:txBody>
      </p:sp>
      <p:pic>
        <p:nvPicPr>
          <p:cNvPr id="567" name="Google Shape;567;p49"/>
          <p:cNvPicPr preferRelativeResize="0"/>
          <p:nvPr/>
        </p:nvPicPr>
        <p:blipFill>
          <a:blip r:embed="rId8">
            <a:alphaModFix/>
          </a:blip>
          <a:stretch>
            <a:fillRect/>
          </a:stretch>
        </p:blipFill>
        <p:spPr>
          <a:xfrm>
            <a:off x="1553150" y="4861875"/>
            <a:ext cx="3067050" cy="238200"/>
          </a:xfrm>
          <a:prstGeom prst="rect">
            <a:avLst/>
          </a:prstGeom>
          <a:noFill/>
          <a:ln>
            <a:noFill/>
          </a:ln>
        </p:spPr>
      </p:pic>
      <p:pic>
        <p:nvPicPr>
          <p:cNvPr id="568" name="Google Shape;568;p49"/>
          <p:cNvPicPr preferRelativeResize="0"/>
          <p:nvPr/>
        </p:nvPicPr>
        <p:blipFill>
          <a:blip r:embed="rId9">
            <a:alphaModFix/>
          </a:blip>
          <a:stretch>
            <a:fillRect/>
          </a:stretch>
        </p:blipFill>
        <p:spPr>
          <a:xfrm>
            <a:off x="1553150" y="4828575"/>
            <a:ext cx="1619250" cy="27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0"/>
          <p:cNvSpPr/>
          <p:nvPr/>
        </p:nvSpPr>
        <p:spPr>
          <a:xfrm>
            <a:off x="1826075" y="1136400"/>
            <a:ext cx="3240000" cy="3240000"/>
          </a:xfrm>
          <a:prstGeom prst="ellipse">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4" name="Google Shape;574;p50"/>
          <p:cNvSpPr/>
          <p:nvPr/>
        </p:nvSpPr>
        <p:spPr>
          <a:xfrm>
            <a:off x="3849258" y="1136400"/>
            <a:ext cx="3240000" cy="3240000"/>
          </a:xfrm>
          <a:prstGeom prst="ellipse">
            <a:avLst/>
          </a:prstGeom>
          <a:solidFill>
            <a:srgbClr val="ABAA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5" name="Google Shape;575;p50"/>
          <p:cNvSpPr txBox="1"/>
          <p:nvPr>
            <p:ph type="title"/>
          </p:nvPr>
        </p:nvSpPr>
        <p:spPr>
          <a:xfrm>
            <a:off x="457200" y="454475"/>
            <a:ext cx="8192400" cy="3078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a:t>Biometrics teams share skills with clinical &amp; technical orgs</a:t>
            </a:r>
            <a:endParaRPr/>
          </a:p>
        </p:txBody>
      </p:sp>
      <p:sp>
        <p:nvSpPr>
          <p:cNvPr id="576" name="Google Shape;576;p50"/>
          <p:cNvSpPr txBox="1"/>
          <p:nvPr/>
        </p:nvSpPr>
        <p:spPr>
          <a:xfrm>
            <a:off x="3832525" y="2724900"/>
            <a:ext cx="12336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chemeClr val="lt1"/>
                </a:solidFill>
                <a:latin typeface="Inter"/>
                <a:ea typeface="Inter"/>
                <a:cs typeface="Inter"/>
                <a:sym typeface="Inter"/>
              </a:rPr>
              <a:t>Biometrics</a:t>
            </a:r>
            <a:endParaRPr b="1" sz="1200">
              <a:solidFill>
                <a:schemeClr val="lt1"/>
              </a:solidFill>
              <a:latin typeface="Inter"/>
              <a:ea typeface="Inter"/>
              <a:cs typeface="Inter"/>
              <a:sym typeface="Inter"/>
            </a:endParaRPr>
          </a:p>
        </p:txBody>
      </p:sp>
      <p:sp>
        <p:nvSpPr>
          <p:cNvPr id="577" name="Google Shape;577;p50"/>
          <p:cNvSpPr txBox="1"/>
          <p:nvPr/>
        </p:nvSpPr>
        <p:spPr>
          <a:xfrm>
            <a:off x="2202900" y="2624850"/>
            <a:ext cx="12336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chemeClr val="lt1"/>
                </a:solidFill>
                <a:latin typeface="Inter"/>
                <a:ea typeface="Inter"/>
                <a:cs typeface="Inter"/>
                <a:sym typeface="Inter"/>
              </a:rPr>
              <a:t>Clinical </a:t>
            </a:r>
            <a:br>
              <a:rPr b="1" lang="en" sz="1200">
                <a:solidFill>
                  <a:schemeClr val="lt1"/>
                </a:solidFill>
                <a:latin typeface="Inter"/>
                <a:ea typeface="Inter"/>
                <a:cs typeface="Inter"/>
                <a:sym typeface="Inter"/>
              </a:rPr>
            </a:br>
            <a:r>
              <a:rPr b="1" lang="en" sz="1200">
                <a:solidFill>
                  <a:schemeClr val="lt1"/>
                </a:solidFill>
                <a:latin typeface="Inter"/>
                <a:ea typeface="Inter"/>
                <a:cs typeface="Inter"/>
                <a:sym typeface="Inter"/>
              </a:rPr>
              <a:t>Operations</a:t>
            </a:r>
            <a:endParaRPr b="1" sz="1200">
              <a:solidFill>
                <a:schemeClr val="lt1"/>
              </a:solidFill>
              <a:latin typeface="Inter"/>
              <a:ea typeface="Inter"/>
              <a:cs typeface="Inter"/>
              <a:sym typeface="Inter"/>
            </a:endParaRPr>
          </a:p>
        </p:txBody>
      </p:sp>
      <p:sp>
        <p:nvSpPr>
          <p:cNvPr id="578" name="Google Shape;578;p50"/>
          <p:cNvSpPr txBox="1"/>
          <p:nvPr/>
        </p:nvSpPr>
        <p:spPr>
          <a:xfrm>
            <a:off x="5326350" y="2624850"/>
            <a:ext cx="12345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chemeClr val="lt1"/>
                </a:solidFill>
                <a:latin typeface="Inter"/>
                <a:ea typeface="Inter"/>
                <a:cs typeface="Inter"/>
                <a:sym typeface="Inter"/>
              </a:rPr>
              <a:t>Engineering, </a:t>
            </a:r>
            <a:br>
              <a:rPr b="1" lang="en" sz="1200">
                <a:solidFill>
                  <a:schemeClr val="lt1"/>
                </a:solidFill>
                <a:latin typeface="Inter"/>
                <a:ea typeface="Inter"/>
                <a:cs typeface="Inter"/>
                <a:sym typeface="Inter"/>
              </a:rPr>
            </a:br>
            <a:r>
              <a:rPr b="1" lang="en" sz="1200">
                <a:solidFill>
                  <a:schemeClr val="lt1"/>
                </a:solidFill>
                <a:latin typeface="Inter"/>
                <a:ea typeface="Inter"/>
                <a:cs typeface="Inter"/>
                <a:sym typeface="Inter"/>
              </a:rPr>
              <a:t>Tech, &amp; IT</a:t>
            </a:r>
            <a:endParaRPr b="1" sz="1200">
              <a:solidFill>
                <a:schemeClr val="lt1"/>
              </a:solidFill>
              <a:latin typeface="Inter"/>
              <a:ea typeface="Inter"/>
              <a:cs typeface="Inter"/>
              <a:sym typeface="Inter"/>
            </a:endParaRPr>
          </a:p>
        </p:txBody>
      </p:sp>
      <p:pic>
        <p:nvPicPr>
          <p:cNvPr id="579" name="Google Shape;579;p50"/>
          <p:cNvPicPr preferRelativeResize="0"/>
          <p:nvPr/>
        </p:nvPicPr>
        <p:blipFill>
          <a:blip r:embed="rId3">
            <a:alphaModFix/>
          </a:blip>
          <a:stretch>
            <a:fillRect/>
          </a:stretch>
        </p:blipFill>
        <p:spPr>
          <a:xfrm>
            <a:off x="1553150" y="4861875"/>
            <a:ext cx="3067050" cy="238200"/>
          </a:xfrm>
          <a:prstGeom prst="rect">
            <a:avLst/>
          </a:prstGeom>
          <a:noFill/>
          <a:ln>
            <a:noFill/>
          </a:ln>
        </p:spPr>
      </p:pic>
      <p:pic>
        <p:nvPicPr>
          <p:cNvPr id="580" name="Google Shape;580;p50"/>
          <p:cNvPicPr preferRelativeResize="0"/>
          <p:nvPr/>
        </p:nvPicPr>
        <p:blipFill>
          <a:blip r:embed="rId4">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1"/>
          <p:cNvSpPr txBox="1"/>
          <p:nvPr>
            <p:ph type="title"/>
          </p:nvPr>
        </p:nvSpPr>
        <p:spPr>
          <a:xfrm>
            <a:off x="457200" y="466550"/>
            <a:ext cx="8192400" cy="3078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a:t>Goal #</a:t>
            </a:r>
            <a:r>
              <a:rPr lang="en"/>
              <a:t>1</a:t>
            </a:r>
            <a:r>
              <a:rPr lang="en"/>
              <a:t>: increase visibility of Biometrics team</a:t>
            </a:r>
            <a:endParaRPr/>
          </a:p>
        </p:txBody>
      </p:sp>
      <p:sp>
        <p:nvSpPr>
          <p:cNvPr id="586" name="Google Shape;586;p51"/>
          <p:cNvSpPr/>
          <p:nvPr/>
        </p:nvSpPr>
        <p:spPr>
          <a:xfrm>
            <a:off x="1826075" y="1136400"/>
            <a:ext cx="3240000" cy="3240000"/>
          </a:xfrm>
          <a:prstGeom prst="ellipse">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7" name="Google Shape;587;p51"/>
          <p:cNvSpPr/>
          <p:nvPr/>
        </p:nvSpPr>
        <p:spPr>
          <a:xfrm>
            <a:off x="3849258" y="1136400"/>
            <a:ext cx="3240000" cy="3240000"/>
          </a:xfrm>
          <a:prstGeom prst="ellipse">
            <a:avLst/>
          </a:prstGeom>
          <a:solidFill>
            <a:srgbClr val="ABAA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88" name="Google Shape;588;p51"/>
          <p:cNvSpPr txBox="1"/>
          <p:nvPr/>
        </p:nvSpPr>
        <p:spPr>
          <a:xfrm>
            <a:off x="3832525" y="2724900"/>
            <a:ext cx="12336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chemeClr val="lt1"/>
                </a:solidFill>
                <a:latin typeface="Inter"/>
                <a:ea typeface="Inter"/>
                <a:cs typeface="Inter"/>
                <a:sym typeface="Inter"/>
              </a:rPr>
              <a:t>Biometrics</a:t>
            </a:r>
            <a:endParaRPr b="1" sz="1200">
              <a:solidFill>
                <a:schemeClr val="lt1"/>
              </a:solidFill>
              <a:latin typeface="Inter"/>
              <a:ea typeface="Inter"/>
              <a:cs typeface="Inter"/>
              <a:sym typeface="Inter"/>
            </a:endParaRPr>
          </a:p>
        </p:txBody>
      </p:sp>
      <p:sp>
        <p:nvSpPr>
          <p:cNvPr id="589" name="Google Shape;589;p51"/>
          <p:cNvSpPr txBox="1"/>
          <p:nvPr/>
        </p:nvSpPr>
        <p:spPr>
          <a:xfrm>
            <a:off x="2202900" y="2624850"/>
            <a:ext cx="12336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Clinical </a:t>
            </a:r>
            <a:br>
              <a:rPr lang="en" sz="1200">
                <a:solidFill>
                  <a:schemeClr val="lt1"/>
                </a:solidFill>
                <a:latin typeface="Inter"/>
                <a:ea typeface="Inter"/>
                <a:cs typeface="Inter"/>
                <a:sym typeface="Inter"/>
              </a:rPr>
            </a:br>
            <a:r>
              <a:rPr lang="en" sz="1200">
                <a:solidFill>
                  <a:schemeClr val="lt1"/>
                </a:solidFill>
                <a:latin typeface="Inter"/>
                <a:ea typeface="Inter"/>
                <a:cs typeface="Inter"/>
                <a:sym typeface="Inter"/>
              </a:rPr>
              <a:t>Operations</a:t>
            </a:r>
            <a:endParaRPr sz="1200">
              <a:solidFill>
                <a:schemeClr val="lt1"/>
              </a:solidFill>
              <a:latin typeface="Inter"/>
              <a:ea typeface="Inter"/>
              <a:cs typeface="Inter"/>
              <a:sym typeface="Inter"/>
            </a:endParaRPr>
          </a:p>
        </p:txBody>
      </p:sp>
      <p:sp>
        <p:nvSpPr>
          <p:cNvPr id="590" name="Google Shape;590;p51"/>
          <p:cNvSpPr txBox="1"/>
          <p:nvPr/>
        </p:nvSpPr>
        <p:spPr>
          <a:xfrm>
            <a:off x="5326350" y="2624850"/>
            <a:ext cx="12345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Engineering, </a:t>
            </a:r>
            <a:br>
              <a:rPr lang="en" sz="1200">
                <a:solidFill>
                  <a:schemeClr val="lt1"/>
                </a:solidFill>
                <a:latin typeface="Inter"/>
                <a:ea typeface="Inter"/>
                <a:cs typeface="Inter"/>
                <a:sym typeface="Inter"/>
              </a:rPr>
            </a:br>
            <a:r>
              <a:rPr lang="en" sz="1200">
                <a:solidFill>
                  <a:schemeClr val="lt1"/>
                </a:solidFill>
                <a:latin typeface="Inter"/>
                <a:ea typeface="Inter"/>
                <a:cs typeface="Inter"/>
                <a:sym typeface="Inter"/>
              </a:rPr>
              <a:t>Tech, &amp; IT</a:t>
            </a:r>
            <a:endParaRPr sz="1200">
              <a:solidFill>
                <a:schemeClr val="lt1"/>
              </a:solidFill>
              <a:latin typeface="Inter"/>
              <a:ea typeface="Inter"/>
              <a:cs typeface="Inter"/>
              <a:sym typeface="Inter"/>
            </a:endParaRPr>
          </a:p>
        </p:txBody>
      </p:sp>
      <p:pic>
        <p:nvPicPr>
          <p:cNvPr id="591" name="Google Shape;591;p51"/>
          <p:cNvPicPr preferRelativeResize="0"/>
          <p:nvPr/>
        </p:nvPicPr>
        <p:blipFill>
          <a:blip r:embed="rId3">
            <a:alphaModFix/>
          </a:blip>
          <a:stretch>
            <a:fillRect/>
          </a:stretch>
        </p:blipFill>
        <p:spPr>
          <a:xfrm>
            <a:off x="2705675" y="1810275"/>
            <a:ext cx="685275" cy="685275"/>
          </a:xfrm>
          <a:prstGeom prst="rect">
            <a:avLst/>
          </a:prstGeom>
          <a:noFill/>
          <a:ln>
            <a:noFill/>
          </a:ln>
        </p:spPr>
      </p:pic>
      <p:pic>
        <p:nvPicPr>
          <p:cNvPr id="592" name="Google Shape;592;p51"/>
          <p:cNvPicPr preferRelativeResize="0"/>
          <p:nvPr/>
        </p:nvPicPr>
        <p:blipFill>
          <a:blip r:embed="rId3">
            <a:alphaModFix/>
          </a:blip>
          <a:stretch>
            <a:fillRect/>
          </a:stretch>
        </p:blipFill>
        <p:spPr>
          <a:xfrm rot="10800000">
            <a:off x="5372362" y="1810275"/>
            <a:ext cx="685275" cy="685275"/>
          </a:xfrm>
          <a:prstGeom prst="rect">
            <a:avLst/>
          </a:prstGeom>
          <a:noFill/>
          <a:ln>
            <a:noFill/>
          </a:ln>
        </p:spPr>
      </p:pic>
      <p:pic>
        <p:nvPicPr>
          <p:cNvPr id="593" name="Google Shape;593;p51"/>
          <p:cNvPicPr preferRelativeResize="0"/>
          <p:nvPr/>
        </p:nvPicPr>
        <p:blipFill>
          <a:blip r:embed="rId4">
            <a:alphaModFix/>
          </a:blip>
          <a:stretch>
            <a:fillRect/>
          </a:stretch>
        </p:blipFill>
        <p:spPr>
          <a:xfrm>
            <a:off x="1553150" y="4861875"/>
            <a:ext cx="3067050" cy="238200"/>
          </a:xfrm>
          <a:prstGeom prst="rect">
            <a:avLst/>
          </a:prstGeom>
          <a:noFill/>
          <a:ln>
            <a:noFill/>
          </a:ln>
        </p:spPr>
      </p:pic>
      <p:pic>
        <p:nvPicPr>
          <p:cNvPr id="594" name="Google Shape;594;p51"/>
          <p:cNvPicPr preferRelativeResize="0"/>
          <p:nvPr/>
        </p:nvPicPr>
        <p:blipFill>
          <a:blip r:embed="rId5">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txBox="1"/>
          <p:nvPr>
            <p:ph type="title"/>
          </p:nvPr>
        </p:nvSpPr>
        <p:spPr>
          <a:xfrm>
            <a:off x="457200" y="453975"/>
            <a:ext cx="8012400" cy="3078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a:t>Goal #</a:t>
            </a:r>
            <a:r>
              <a:rPr lang="en"/>
              <a:t>2</a:t>
            </a:r>
            <a:r>
              <a:rPr lang="en"/>
              <a:t>: cross-train Clinical &amp; Technical teams…</a:t>
            </a:r>
            <a:endParaRPr/>
          </a:p>
        </p:txBody>
      </p:sp>
      <p:sp>
        <p:nvSpPr>
          <p:cNvPr id="600" name="Google Shape;600;p52"/>
          <p:cNvSpPr/>
          <p:nvPr/>
        </p:nvSpPr>
        <p:spPr>
          <a:xfrm>
            <a:off x="1826075" y="1136400"/>
            <a:ext cx="3240000" cy="3240000"/>
          </a:xfrm>
          <a:prstGeom prst="ellipse">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1" name="Google Shape;601;p52"/>
          <p:cNvSpPr/>
          <p:nvPr/>
        </p:nvSpPr>
        <p:spPr>
          <a:xfrm>
            <a:off x="3849258" y="1136400"/>
            <a:ext cx="3240000" cy="3240000"/>
          </a:xfrm>
          <a:prstGeom prst="ellipse">
            <a:avLst/>
          </a:prstGeom>
          <a:solidFill>
            <a:srgbClr val="ABAA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2" name="Google Shape;602;p52"/>
          <p:cNvSpPr txBox="1"/>
          <p:nvPr/>
        </p:nvSpPr>
        <p:spPr>
          <a:xfrm>
            <a:off x="3832525" y="2724900"/>
            <a:ext cx="12336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Biometrics</a:t>
            </a:r>
            <a:endParaRPr sz="1200">
              <a:solidFill>
                <a:schemeClr val="lt1"/>
              </a:solidFill>
              <a:latin typeface="Inter"/>
              <a:ea typeface="Inter"/>
              <a:cs typeface="Inter"/>
              <a:sym typeface="Inter"/>
            </a:endParaRPr>
          </a:p>
        </p:txBody>
      </p:sp>
      <p:sp>
        <p:nvSpPr>
          <p:cNvPr id="603" name="Google Shape;603;p52"/>
          <p:cNvSpPr txBox="1"/>
          <p:nvPr/>
        </p:nvSpPr>
        <p:spPr>
          <a:xfrm>
            <a:off x="2202900" y="2624850"/>
            <a:ext cx="12336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Clinical </a:t>
            </a:r>
            <a:br>
              <a:rPr lang="en" sz="1200">
                <a:solidFill>
                  <a:schemeClr val="lt1"/>
                </a:solidFill>
                <a:latin typeface="Inter"/>
                <a:ea typeface="Inter"/>
                <a:cs typeface="Inter"/>
                <a:sym typeface="Inter"/>
              </a:rPr>
            </a:br>
            <a:r>
              <a:rPr lang="en" sz="1200">
                <a:solidFill>
                  <a:schemeClr val="lt1"/>
                </a:solidFill>
                <a:latin typeface="Inter"/>
                <a:ea typeface="Inter"/>
                <a:cs typeface="Inter"/>
                <a:sym typeface="Inter"/>
              </a:rPr>
              <a:t>Operations</a:t>
            </a:r>
            <a:endParaRPr sz="1200">
              <a:solidFill>
                <a:schemeClr val="lt1"/>
              </a:solidFill>
              <a:latin typeface="Inter"/>
              <a:ea typeface="Inter"/>
              <a:cs typeface="Inter"/>
              <a:sym typeface="Inter"/>
            </a:endParaRPr>
          </a:p>
        </p:txBody>
      </p:sp>
      <p:sp>
        <p:nvSpPr>
          <p:cNvPr id="604" name="Google Shape;604;p52"/>
          <p:cNvSpPr txBox="1"/>
          <p:nvPr/>
        </p:nvSpPr>
        <p:spPr>
          <a:xfrm>
            <a:off x="5326350" y="2624850"/>
            <a:ext cx="12345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Engineering, </a:t>
            </a:r>
            <a:br>
              <a:rPr lang="en" sz="1200">
                <a:solidFill>
                  <a:schemeClr val="lt1"/>
                </a:solidFill>
                <a:latin typeface="Inter"/>
                <a:ea typeface="Inter"/>
                <a:cs typeface="Inter"/>
                <a:sym typeface="Inter"/>
              </a:rPr>
            </a:br>
            <a:r>
              <a:rPr lang="en" sz="1200">
                <a:solidFill>
                  <a:schemeClr val="lt1"/>
                </a:solidFill>
                <a:latin typeface="Inter"/>
                <a:ea typeface="Inter"/>
                <a:cs typeface="Inter"/>
                <a:sym typeface="Inter"/>
              </a:rPr>
              <a:t>Tech, &amp; IT</a:t>
            </a:r>
            <a:endParaRPr sz="1200">
              <a:solidFill>
                <a:schemeClr val="lt1"/>
              </a:solidFill>
              <a:latin typeface="Inter"/>
              <a:ea typeface="Inter"/>
              <a:cs typeface="Inter"/>
              <a:sym typeface="Inter"/>
            </a:endParaRPr>
          </a:p>
        </p:txBody>
      </p:sp>
      <p:sp>
        <p:nvSpPr>
          <p:cNvPr id="605" name="Google Shape;605;p52"/>
          <p:cNvSpPr/>
          <p:nvPr/>
        </p:nvSpPr>
        <p:spPr>
          <a:xfrm rot="1033351">
            <a:off x="2639038" y="2844212"/>
            <a:ext cx="1614072" cy="873172"/>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nter"/>
                <a:ea typeface="Inter"/>
                <a:cs typeface="Inter"/>
                <a:sym typeface="Inter"/>
              </a:rPr>
              <a:t>Goal</a:t>
            </a:r>
            <a:endParaRPr sz="1200">
              <a:latin typeface="Inter"/>
              <a:ea typeface="Inter"/>
              <a:cs typeface="Inter"/>
              <a:sym typeface="Inter"/>
            </a:endParaRPr>
          </a:p>
        </p:txBody>
      </p:sp>
      <p:sp>
        <p:nvSpPr>
          <p:cNvPr id="606" name="Google Shape;606;p52"/>
          <p:cNvSpPr/>
          <p:nvPr/>
        </p:nvSpPr>
        <p:spPr>
          <a:xfrm flipH="1" rot="-1033351">
            <a:off x="4662213" y="2844212"/>
            <a:ext cx="1614072" cy="873172"/>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nter"/>
                <a:ea typeface="Inter"/>
                <a:cs typeface="Inter"/>
                <a:sym typeface="Inter"/>
              </a:rPr>
              <a:t>Goal</a:t>
            </a:r>
            <a:endParaRPr sz="1200">
              <a:latin typeface="Inter"/>
              <a:ea typeface="Inter"/>
              <a:cs typeface="Inter"/>
              <a:sym typeface="Inter"/>
            </a:endParaRPr>
          </a:p>
        </p:txBody>
      </p:sp>
      <p:pic>
        <p:nvPicPr>
          <p:cNvPr id="607" name="Google Shape;607;p52"/>
          <p:cNvPicPr preferRelativeResize="0"/>
          <p:nvPr/>
        </p:nvPicPr>
        <p:blipFill>
          <a:blip r:embed="rId3">
            <a:alphaModFix/>
          </a:blip>
          <a:stretch>
            <a:fillRect/>
          </a:stretch>
        </p:blipFill>
        <p:spPr>
          <a:xfrm>
            <a:off x="1553150" y="4861875"/>
            <a:ext cx="3067050" cy="238200"/>
          </a:xfrm>
          <a:prstGeom prst="rect">
            <a:avLst/>
          </a:prstGeom>
          <a:noFill/>
          <a:ln>
            <a:noFill/>
          </a:ln>
        </p:spPr>
      </p:pic>
      <p:pic>
        <p:nvPicPr>
          <p:cNvPr id="608" name="Google Shape;608;p52"/>
          <p:cNvPicPr preferRelativeResize="0"/>
          <p:nvPr/>
        </p:nvPicPr>
        <p:blipFill>
          <a:blip r:embed="rId4">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3"/>
          <p:cNvSpPr txBox="1"/>
          <p:nvPr>
            <p:ph type="title"/>
          </p:nvPr>
        </p:nvSpPr>
        <p:spPr>
          <a:xfrm>
            <a:off x="457200" y="453975"/>
            <a:ext cx="7770900" cy="7080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a:t>…resulting in an org with more shared understanding</a:t>
            </a:r>
            <a:endParaRPr/>
          </a:p>
          <a:p>
            <a:pPr indent="0" lvl="0" marL="0" rtl="0" algn="l">
              <a:lnSpc>
                <a:spcPct val="115000"/>
              </a:lnSpc>
              <a:spcBef>
                <a:spcPts val="0"/>
              </a:spcBef>
              <a:spcAft>
                <a:spcPts val="0"/>
              </a:spcAft>
              <a:buNone/>
            </a:pPr>
            <a:r>
              <a:t/>
            </a:r>
            <a:endParaRPr sz="2300"/>
          </a:p>
        </p:txBody>
      </p:sp>
      <p:sp>
        <p:nvSpPr>
          <p:cNvPr id="614" name="Google Shape;614;p53"/>
          <p:cNvSpPr/>
          <p:nvPr/>
        </p:nvSpPr>
        <p:spPr>
          <a:xfrm>
            <a:off x="2435675" y="1136400"/>
            <a:ext cx="3240000" cy="3240000"/>
          </a:xfrm>
          <a:prstGeom prst="ellipse">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5" name="Google Shape;615;p53"/>
          <p:cNvSpPr/>
          <p:nvPr/>
        </p:nvSpPr>
        <p:spPr>
          <a:xfrm>
            <a:off x="3239658" y="1136400"/>
            <a:ext cx="3240000" cy="3240000"/>
          </a:xfrm>
          <a:prstGeom prst="ellipse">
            <a:avLst/>
          </a:prstGeom>
          <a:solidFill>
            <a:srgbClr val="ABAA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6" name="Google Shape;616;p53"/>
          <p:cNvSpPr txBox="1"/>
          <p:nvPr/>
        </p:nvSpPr>
        <p:spPr>
          <a:xfrm>
            <a:off x="3832525" y="2724900"/>
            <a:ext cx="12336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Biometrics</a:t>
            </a:r>
            <a:endParaRPr sz="1200">
              <a:solidFill>
                <a:schemeClr val="lt1"/>
              </a:solidFill>
              <a:latin typeface="Inter"/>
              <a:ea typeface="Inter"/>
              <a:cs typeface="Inter"/>
              <a:sym typeface="Inter"/>
            </a:endParaRPr>
          </a:p>
        </p:txBody>
      </p:sp>
      <p:sp>
        <p:nvSpPr>
          <p:cNvPr id="617" name="Google Shape;617;p53"/>
          <p:cNvSpPr txBox="1"/>
          <p:nvPr/>
        </p:nvSpPr>
        <p:spPr>
          <a:xfrm>
            <a:off x="2583900" y="2624850"/>
            <a:ext cx="12336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Clinical </a:t>
            </a:r>
            <a:br>
              <a:rPr lang="en" sz="1200">
                <a:solidFill>
                  <a:schemeClr val="lt1"/>
                </a:solidFill>
                <a:latin typeface="Inter"/>
                <a:ea typeface="Inter"/>
                <a:cs typeface="Inter"/>
                <a:sym typeface="Inter"/>
              </a:rPr>
            </a:br>
            <a:r>
              <a:rPr lang="en" sz="1200">
                <a:solidFill>
                  <a:schemeClr val="lt1"/>
                </a:solidFill>
                <a:latin typeface="Inter"/>
                <a:ea typeface="Inter"/>
                <a:cs typeface="Inter"/>
                <a:sym typeface="Inter"/>
              </a:rPr>
              <a:t>Operations</a:t>
            </a:r>
            <a:endParaRPr sz="1200">
              <a:solidFill>
                <a:schemeClr val="lt1"/>
              </a:solidFill>
              <a:latin typeface="Inter"/>
              <a:ea typeface="Inter"/>
              <a:cs typeface="Inter"/>
              <a:sym typeface="Inter"/>
            </a:endParaRPr>
          </a:p>
        </p:txBody>
      </p:sp>
      <p:sp>
        <p:nvSpPr>
          <p:cNvPr id="618" name="Google Shape;618;p53"/>
          <p:cNvSpPr txBox="1"/>
          <p:nvPr/>
        </p:nvSpPr>
        <p:spPr>
          <a:xfrm>
            <a:off x="4945350" y="2624850"/>
            <a:ext cx="1234500" cy="369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lt1"/>
                </a:solidFill>
                <a:latin typeface="Inter"/>
                <a:ea typeface="Inter"/>
                <a:cs typeface="Inter"/>
                <a:sym typeface="Inter"/>
              </a:rPr>
              <a:t>Engineering, </a:t>
            </a:r>
            <a:br>
              <a:rPr lang="en" sz="1200">
                <a:solidFill>
                  <a:schemeClr val="lt1"/>
                </a:solidFill>
                <a:latin typeface="Inter"/>
                <a:ea typeface="Inter"/>
                <a:cs typeface="Inter"/>
                <a:sym typeface="Inter"/>
              </a:rPr>
            </a:br>
            <a:r>
              <a:rPr lang="en" sz="1200">
                <a:solidFill>
                  <a:schemeClr val="lt1"/>
                </a:solidFill>
                <a:latin typeface="Inter"/>
                <a:ea typeface="Inter"/>
                <a:cs typeface="Inter"/>
                <a:sym typeface="Inter"/>
              </a:rPr>
              <a:t>Tech, &amp; IT</a:t>
            </a:r>
            <a:endParaRPr sz="1200">
              <a:solidFill>
                <a:schemeClr val="lt1"/>
              </a:solidFill>
              <a:latin typeface="Inter"/>
              <a:ea typeface="Inter"/>
              <a:cs typeface="Inter"/>
              <a:sym typeface="Inter"/>
            </a:endParaRPr>
          </a:p>
        </p:txBody>
      </p:sp>
      <p:pic>
        <p:nvPicPr>
          <p:cNvPr id="619" name="Google Shape;619;p53"/>
          <p:cNvPicPr preferRelativeResize="0"/>
          <p:nvPr/>
        </p:nvPicPr>
        <p:blipFill>
          <a:blip r:embed="rId3">
            <a:alphaModFix/>
          </a:blip>
          <a:stretch>
            <a:fillRect/>
          </a:stretch>
        </p:blipFill>
        <p:spPr>
          <a:xfrm>
            <a:off x="1553150" y="4861875"/>
            <a:ext cx="3067050" cy="238200"/>
          </a:xfrm>
          <a:prstGeom prst="rect">
            <a:avLst/>
          </a:prstGeom>
          <a:noFill/>
          <a:ln>
            <a:noFill/>
          </a:ln>
        </p:spPr>
      </p:pic>
      <p:pic>
        <p:nvPicPr>
          <p:cNvPr id="620" name="Google Shape;620;p53"/>
          <p:cNvPicPr preferRelativeResize="0"/>
          <p:nvPr/>
        </p:nvPicPr>
        <p:blipFill>
          <a:blip r:embed="rId4">
            <a:alphaModFix/>
          </a:blip>
          <a:stretch>
            <a:fillRect/>
          </a:stretch>
        </p:blipFill>
        <p:spPr>
          <a:xfrm>
            <a:off x="1553150" y="4828575"/>
            <a:ext cx="1619250" cy="27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4"/>
          <p:cNvSpPr txBox="1"/>
          <p:nvPr>
            <p:ph type="title"/>
          </p:nvPr>
        </p:nvSpPr>
        <p:spPr>
          <a:xfrm>
            <a:off x="457200" y="462225"/>
            <a:ext cx="81009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new function on Biometrics catalyzed this </a:t>
            </a:r>
            <a:r>
              <a:rPr lang="en"/>
              <a:t>movement</a:t>
            </a:r>
            <a:endParaRPr/>
          </a:p>
        </p:txBody>
      </p:sp>
      <p:sp>
        <p:nvSpPr>
          <p:cNvPr id="626" name="Google Shape;626;p54"/>
          <p:cNvSpPr/>
          <p:nvPr/>
        </p:nvSpPr>
        <p:spPr>
          <a:xfrm>
            <a:off x="235350" y="1713983"/>
            <a:ext cx="4023000" cy="777000"/>
          </a:xfrm>
          <a:prstGeom prst="roundRect">
            <a:avLst>
              <a:gd fmla="val 16667" name="adj"/>
            </a:avLst>
          </a:prstGeom>
          <a:solidFill>
            <a:srgbClr val="57B1D8">
              <a:alpha val="443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Biostatistics</a:t>
            </a:r>
            <a:endParaRPr>
              <a:latin typeface="Inter"/>
              <a:ea typeface="Inter"/>
              <a:cs typeface="Inter"/>
              <a:sym typeface="Inter"/>
            </a:endParaRPr>
          </a:p>
        </p:txBody>
      </p:sp>
      <p:sp>
        <p:nvSpPr>
          <p:cNvPr id="627" name="Google Shape;627;p54"/>
          <p:cNvSpPr/>
          <p:nvPr/>
        </p:nvSpPr>
        <p:spPr>
          <a:xfrm>
            <a:off x="4398300" y="1681225"/>
            <a:ext cx="4557000" cy="2779200"/>
          </a:xfrm>
          <a:prstGeom prst="roundRect">
            <a:avLst>
              <a:gd fmla="val 16667" name="adj"/>
            </a:avLst>
          </a:prstGeom>
          <a:solidFill>
            <a:srgbClr val="14C57C">
              <a:alpha val="5000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Clinical Data Analytics &amp; Programming (CDAP)</a:t>
            </a:r>
            <a:endParaRPr b="1">
              <a:latin typeface="Inter"/>
              <a:ea typeface="Inter"/>
              <a:cs typeface="Inter"/>
              <a:sym typeface="Inter"/>
            </a:endParaRPr>
          </a:p>
        </p:txBody>
      </p:sp>
      <p:sp>
        <p:nvSpPr>
          <p:cNvPr id="628" name="Google Shape;628;p54"/>
          <p:cNvSpPr/>
          <p:nvPr/>
        </p:nvSpPr>
        <p:spPr>
          <a:xfrm>
            <a:off x="235350" y="933600"/>
            <a:ext cx="4023000" cy="572700"/>
          </a:xfrm>
          <a:prstGeom prst="roundRect">
            <a:avLst>
              <a:gd fmla="val 16667" name="adj"/>
            </a:avLst>
          </a:prstGeom>
          <a:solidFill>
            <a:srgbClr val="57B1D8">
              <a:alpha val="443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Typical Biometrics Team</a:t>
            </a:r>
            <a:endParaRPr b="1">
              <a:latin typeface="Inter"/>
              <a:ea typeface="Inter"/>
              <a:cs typeface="Inter"/>
              <a:sym typeface="Inter"/>
            </a:endParaRPr>
          </a:p>
        </p:txBody>
      </p:sp>
      <p:sp>
        <p:nvSpPr>
          <p:cNvPr id="629" name="Google Shape;629;p54"/>
          <p:cNvSpPr/>
          <p:nvPr/>
        </p:nvSpPr>
        <p:spPr>
          <a:xfrm>
            <a:off x="4398300" y="933600"/>
            <a:ext cx="4510200" cy="572700"/>
          </a:xfrm>
          <a:prstGeom prst="roundRect">
            <a:avLst>
              <a:gd fmla="val 16667" name="adj"/>
            </a:avLst>
          </a:prstGeom>
          <a:solidFill>
            <a:srgbClr val="14C57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Inter"/>
                <a:ea typeface="Inter"/>
                <a:cs typeface="Inter"/>
                <a:sym typeface="Inter"/>
              </a:rPr>
              <a:t>New Function</a:t>
            </a:r>
            <a:endParaRPr b="1">
              <a:latin typeface="Inter"/>
              <a:ea typeface="Inter"/>
              <a:cs typeface="Inter"/>
              <a:sym typeface="Inter"/>
            </a:endParaRPr>
          </a:p>
        </p:txBody>
      </p:sp>
      <p:pic>
        <p:nvPicPr>
          <p:cNvPr id="630" name="Google Shape;630;p54"/>
          <p:cNvPicPr preferRelativeResize="0"/>
          <p:nvPr/>
        </p:nvPicPr>
        <p:blipFill>
          <a:blip r:embed="rId3">
            <a:alphaModFix/>
          </a:blip>
          <a:stretch>
            <a:fillRect/>
          </a:stretch>
        </p:blipFill>
        <p:spPr>
          <a:xfrm>
            <a:off x="6145825" y="2302485"/>
            <a:ext cx="776925" cy="776925"/>
          </a:xfrm>
          <a:prstGeom prst="rect">
            <a:avLst/>
          </a:prstGeom>
          <a:noFill/>
          <a:ln>
            <a:noFill/>
          </a:ln>
        </p:spPr>
      </p:pic>
      <p:sp>
        <p:nvSpPr>
          <p:cNvPr id="631" name="Google Shape;631;p54"/>
          <p:cNvSpPr/>
          <p:nvPr/>
        </p:nvSpPr>
        <p:spPr>
          <a:xfrm>
            <a:off x="235350" y="2698667"/>
            <a:ext cx="4023000" cy="777000"/>
          </a:xfrm>
          <a:prstGeom prst="roundRect">
            <a:avLst>
              <a:gd fmla="val 16667" name="adj"/>
            </a:avLst>
          </a:prstGeom>
          <a:solidFill>
            <a:srgbClr val="57B1D8">
              <a:alpha val="443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Data Management</a:t>
            </a:r>
            <a:endParaRPr>
              <a:latin typeface="Inter"/>
              <a:ea typeface="Inter"/>
              <a:cs typeface="Inter"/>
              <a:sym typeface="Inter"/>
            </a:endParaRPr>
          </a:p>
        </p:txBody>
      </p:sp>
      <p:sp>
        <p:nvSpPr>
          <p:cNvPr id="632" name="Google Shape;632;p54"/>
          <p:cNvSpPr/>
          <p:nvPr/>
        </p:nvSpPr>
        <p:spPr>
          <a:xfrm>
            <a:off x="235350" y="3683350"/>
            <a:ext cx="4023000" cy="777000"/>
          </a:xfrm>
          <a:prstGeom prst="roundRect">
            <a:avLst>
              <a:gd fmla="val 16667" name="adj"/>
            </a:avLst>
          </a:prstGeom>
          <a:solidFill>
            <a:srgbClr val="57B1D8">
              <a:alpha val="443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Statistical Programming</a:t>
            </a:r>
            <a:endParaRPr>
              <a:latin typeface="Inter"/>
              <a:ea typeface="Inter"/>
              <a:cs typeface="Inter"/>
              <a:sym typeface="Inter"/>
            </a:endParaRPr>
          </a:p>
        </p:txBody>
      </p:sp>
      <p:sp>
        <p:nvSpPr>
          <p:cNvPr id="633" name="Google Shape;633;p54"/>
          <p:cNvSpPr/>
          <p:nvPr/>
        </p:nvSpPr>
        <p:spPr>
          <a:xfrm>
            <a:off x="4599673" y="2908304"/>
            <a:ext cx="1755594" cy="1436994"/>
          </a:xfrm>
          <a:prstGeom prst="irregularSeal1">
            <a:avLst/>
          </a:prstGeom>
          <a:solidFill>
            <a:schemeClr val="accent1"/>
          </a:solidFill>
          <a:ln cap="flat" cmpd="sng" w="19050">
            <a:solidFill>
              <a:srgbClr val="14C57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Advanced Analytics</a:t>
            </a:r>
            <a:endParaRPr sz="1300">
              <a:latin typeface="Inter"/>
              <a:ea typeface="Inter"/>
              <a:cs typeface="Inter"/>
              <a:sym typeface="Inter"/>
            </a:endParaRPr>
          </a:p>
        </p:txBody>
      </p:sp>
      <p:sp>
        <p:nvSpPr>
          <p:cNvPr id="634" name="Google Shape;634;p54"/>
          <p:cNvSpPr/>
          <p:nvPr/>
        </p:nvSpPr>
        <p:spPr>
          <a:xfrm>
            <a:off x="6955248" y="3025604"/>
            <a:ext cx="1848960" cy="1319706"/>
          </a:xfrm>
          <a:prstGeom prst="irregularSeal1">
            <a:avLst/>
          </a:prstGeom>
          <a:solidFill>
            <a:schemeClr val="accent1"/>
          </a:solidFill>
          <a:ln cap="flat" cmpd="sng" w="19050">
            <a:solidFill>
              <a:srgbClr val="14C57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Data Science</a:t>
            </a:r>
            <a:endParaRPr sz="1300">
              <a:latin typeface="Inter"/>
              <a:ea typeface="Inter"/>
              <a:cs typeface="Inter"/>
              <a:sym typeface="Inter"/>
            </a:endParaRPr>
          </a:p>
        </p:txBody>
      </p:sp>
      <p:pic>
        <p:nvPicPr>
          <p:cNvPr id="635" name="Google Shape;635;p54"/>
          <p:cNvPicPr preferRelativeResize="0"/>
          <p:nvPr/>
        </p:nvPicPr>
        <p:blipFill>
          <a:blip r:embed="rId4">
            <a:alphaModFix/>
          </a:blip>
          <a:stretch>
            <a:fillRect/>
          </a:stretch>
        </p:blipFill>
        <p:spPr>
          <a:xfrm>
            <a:off x="1553150" y="4861875"/>
            <a:ext cx="3067050" cy="238200"/>
          </a:xfrm>
          <a:prstGeom prst="rect">
            <a:avLst/>
          </a:prstGeom>
          <a:noFill/>
          <a:ln>
            <a:noFill/>
          </a:ln>
        </p:spPr>
      </p:pic>
      <p:pic>
        <p:nvPicPr>
          <p:cNvPr id="636" name="Google Shape;636;p54"/>
          <p:cNvPicPr preferRelativeResize="0"/>
          <p:nvPr/>
        </p:nvPicPr>
        <p:blipFill>
          <a:blip r:embed="rId5">
            <a:alphaModFix/>
          </a:blip>
          <a:stretch>
            <a:fillRect/>
          </a:stretch>
        </p:blipFill>
        <p:spPr>
          <a:xfrm>
            <a:off x="1553150" y="4828575"/>
            <a:ext cx="1619250" cy="2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rmation Bio (Fall 2023)">
  <a:themeElements>
    <a:clrScheme name="Simple Light">
      <a:dk1>
        <a:srgbClr val="FAF4EE"/>
      </a:dk1>
      <a:lt1>
        <a:srgbClr val="1F1F1F"/>
      </a:lt1>
      <a:dk2>
        <a:srgbClr val="303030"/>
      </a:dk2>
      <a:lt2>
        <a:srgbClr val="AAAAAA"/>
      </a:lt2>
      <a:accent1>
        <a:srgbClr val="14C57C"/>
      </a:accent1>
      <a:accent2>
        <a:srgbClr val="085425"/>
      </a:accent2>
      <a:accent3>
        <a:srgbClr val="0C83B7"/>
      </a:accent3>
      <a:accent4>
        <a:srgbClr val="ABAAFF"/>
      </a:accent4>
      <a:accent5>
        <a:srgbClr val="FF963F"/>
      </a:accent5>
      <a:accent6>
        <a:srgbClr val="FFFFFF"/>
      </a:accent6>
      <a:hlink>
        <a:srgbClr val="00A0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