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3" d="100"/>
          <a:sy n="73" d="100"/>
        </p:scale>
        <p:origin x="48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5276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1007150"/>
            <a:ext cx="7477601" cy="416599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kern="0" spc="-157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Облачные технологии: Как они работают, их преимущества и недостатки, примеры использования.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6319599" y="5506403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Облачные технологии представляют собой метод предоставления вычислительных ресурсов и доступа к данным через Интернет, что обеспечивает гибкость, масштабируемость и доступность.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319599" y="6822519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3012281"/>
            <a:ext cx="954047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Введение об облачных технологиях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4150995"/>
            <a:ext cx="1055441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Облачные технологии предоставляют компаниям доступ к вычислительным ресурсам и хранению данных на удаленных серверах. Это позволяет избежать необходимости вложений в собственное аппаратное обеспечение и инфраструктуру.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189315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Принципы работы облачных технологий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19599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06347" y="3237667"/>
            <a:ext cx="1632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272314"/>
            <a:ext cx="252614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Удаленный доступ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3841671"/>
            <a:ext cx="2647950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Облачные сервисы позволяют пользователям получать доступ к своим данным и ресурсам из любого места с подключением к Интернету.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5630228" y="319599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5779532" y="3237667"/>
            <a:ext cx="2013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6352342" y="327231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Виртуализация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6352342" y="3841671"/>
            <a:ext cx="2647950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Облачные технологии основаны на виртуализации, которая позволяет управлять и распределить ресурсы на серверах в зависимости от запросов пользователей.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9222462" y="319599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9367957" y="3237667"/>
            <a:ext cx="2089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9944576" y="3272314"/>
            <a:ext cx="263282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Масштабируемость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9944576" y="3841671"/>
            <a:ext cx="2647950" cy="31986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 помощью облачных технологий компании могут легко масштабировать свои вычислительные ресурсы, увеличивая или уменьшая их в зависимости от текущих потребностей.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514118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Преимущества использования облачных технологий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45828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Гибкость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027646"/>
            <a:ext cx="315634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Облачные технологии позволяют компаниям гибко масштабировать свои ресурсы в соответствии с изменяющимися потребностями.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45828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Экономия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027646"/>
            <a:ext cx="315634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Благодаря облачным технологиям компании могут сократить затраты на покупку и обслуживание собственной аппаратуры и программного обеспечения.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45828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Доступность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027646"/>
            <a:ext cx="3156347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Облачные сервисы обеспечивают постоянный доступ к данным и приложениям, что позволяет работать удаленно и повышает эффективность работы.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1769745"/>
            <a:ext cx="908601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Недостатки облачных технологий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2037993" y="297096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2206347" y="3012638"/>
            <a:ext cx="1632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2760107" y="3047286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Зависимость от Интернета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2760107" y="3963829"/>
            <a:ext cx="2647950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Использование облачных сервисов требует стабильного интернет-соединения. Потеря доступа к сети может привести к проблемам в работе.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5630228" y="297096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5779532" y="3012638"/>
            <a:ext cx="2013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3" name="Text 10"/>
          <p:cNvSpPr/>
          <p:nvPr/>
        </p:nvSpPr>
        <p:spPr>
          <a:xfrm>
            <a:off x="6352342" y="3047286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Приватность данных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6352342" y="3963829"/>
            <a:ext cx="2647950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Пользователи должны быть внимательными к защите своих данных в облаке, убедившись, что службы обеспечивают надежное шифрование и безопасность.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9222462" y="297096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6" name="Text 13"/>
          <p:cNvSpPr/>
          <p:nvPr/>
        </p:nvSpPr>
        <p:spPr>
          <a:xfrm>
            <a:off x="9367957" y="3012638"/>
            <a:ext cx="2089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7" name="Text 14"/>
          <p:cNvSpPr/>
          <p:nvPr/>
        </p:nvSpPr>
        <p:spPr>
          <a:xfrm>
            <a:off x="9944576" y="3047286"/>
            <a:ext cx="263973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Высокая стоимость</a:t>
            </a:r>
            <a:endParaRPr lang="en-US" sz="2187" dirty="0"/>
          </a:p>
        </p:txBody>
      </p:sp>
      <p:sp>
        <p:nvSpPr>
          <p:cNvPr id="18" name="Text 15"/>
          <p:cNvSpPr/>
          <p:nvPr/>
        </p:nvSpPr>
        <p:spPr>
          <a:xfrm>
            <a:off x="9944576" y="3616643"/>
            <a:ext cx="2647950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Долгосрочное использование облачных сервисов может привести к значительным расходам на аренду вычислительных ресурсов.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2815"/>
          </a:xfrm>
          <a:prstGeom prst="rect">
            <a:avLst/>
          </a:prstGeom>
          <a:solidFill>
            <a:srgbClr val="FFFFFF"/>
          </a:solidFill>
          <a:ln w="13573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2815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32815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138601" y="599361"/>
            <a:ext cx="10353080" cy="13623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363"/>
              </a:lnSpc>
              <a:buNone/>
            </a:pPr>
            <a:r>
              <a:rPr lang="en-US" sz="4291" b="1" kern="0" spc="-129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Примеры использования облачных технологий</a:t>
            </a:r>
            <a:endParaRPr lang="en-US" sz="4291" dirty="0"/>
          </a:p>
        </p:txBody>
      </p:sp>
      <p:sp>
        <p:nvSpPr>
          <p:cNvPr id="7" name="Shape 4"/>
          <p:cNvSpPr/>
          <p:nvPr/>
        </p:nvSpPr>
        <p:spPr>
          <a:xfrm>
            <a:off x="7293293" y="2288500"/>
            <a:ext cx="43577" cy="5344954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8" name="Shape 5"/>
          <p:cNvSpPr/>
          <p:nvPr/>
        </p:nvSpPr>
        <p:spPr>
          <a:xfrm>
            <a:off x="7560231" y="2682121"/>
            <a:ext cx="762833" cy="43577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9" name="Shape 6"/>
          <p:cNvSpPr/>
          <p:nvPr/>
        </p:nvSpPr>
        <p:spPr>
          <a:xfrm>
            <a:off x="7069931" y="2458760"/>
            <a:ext cx="490299" cy="490299"/>
          </a:xfrm>
          <a:prstGeom prst="roundRect">
            <a:avLst>
              <a:gd name="adj" fmla="val 20005"/>
            </a:avLst>
          </a:prstGeom>
          <a:solidFill>
            <a:srgbClr val="DADBF1"/>
          </a:solidFill>
          <a:ln w="13573">
            <a:solidFill>
              <a:srgbClr val="B5B7E3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7237214" y="2499598"/>
            <a:ext cx="155734" cy="4086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18"/>
              </a:lnSpc>
              <a:buNone/>
            </a:pPr>
            <a:r>
              <a:rPr lang="en-US" sz="2574" b="1" kern="0" spc="-3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574" dirty="0"/>
          </a:p>
        </p:txBody>
      </p:sp>
      <p:sp>
        <p:nvSpPr>
          <p:cNvPr id="11" name="Text 8"/>
          <p:cNvSpPr/>
          <p:nvPr/>
        </p:nvSpPr>
        <p:spPr>
          <a:xfrm>
            <a:off x="8513802" y="2506385"/>
            <a:ext cx="3599259" cy="3405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82"/>
              </a:lnSpc>
              <a:buNone/>
            </a:pPr>
            <a:r>
              <a:rPr lang="en-US" sz="2145" b="1" kern="0" spc="-6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Онлайн-хранилища файлов</a:t>
            </a:r>
            <a:endParaRPr lang="en-US" sz="2145" dirty="0"/>
          </a:p>
        </p:txBody>
      </p:sp>
      <p:sp>
        <p:nvSpPr>
          <p:cNvPr id="12" name="Text 9"/>
          <p:cNvSpPr/>
          <p:nvPr/>
        </p:nvSpPr>
        <p:spPr>
          <a:xfrm>
            <a:off x="8513802" y="3064788"/>
            <a:ext cx="3977878" cy="13949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46"/>
              </a:lnSpc>
              <a:buNone/>
            </a:pPr>
            <a:r>
              <a:rPr lang="en-US" sz="1716" kern="0" spc="-3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Популярные сервисы, такие как Google Диск и Dropbox, позволяют пользователям хранить и делиться файлами в облаке.</a:t>
            </a:r>
            <a:endParaRPr lang="en-US" sz="1716" dirty="0"/>
          </a:p>
        </p:txBody>
      </p:sp>
      <p:sp>
        <p:nvSpPr>
          <p:cNvPr id="13" name="Shape 10"/>
          <p:cNvSpPr/>
          <p:nvPr/>
        </p:nvSpPr>
        <p:spPr>
          <a:xfrm>
            <a:off x="6307098" y="3771781"/>
            <a:ext cx="762833" cy="43577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14" name="Shape 11"/>
          <p:cNvSpPr/>
          <p:nvPr/>
        </p:nvSpPr>
        <p:spPr>
          <a:xfrm>
            <a:off x="7069931" y="3548420"/>
            <a:ext cx="490299" cy="490299"/>
          </a:xfrm>
          <a:prstGeom prst="roundRect">
            <a:avLst>
              <a:gd name="adj" fmla="val 20005"/>
            </a:avLst>
          </a:prstGeom>
          <a:solidFill>
            <a:srgbClr val="DADBF1"/>
          </a:solidFill>
          <a:ln w="13573">
            <a:solidFill>
              <a:srgbClr val="B5B7E3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7218164" y="3589258"/>
            <a:ext cx="193834" cy="4086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18"/>
              </a:lnSpc>
              <a:buNone/>
            </a:pPr>
            <a:r>
              <a:rPr lang="en-US" sz="2574" b="1" kern="0" spc="-3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574" dirty="0"/>
          </a:p>
        </p:txBody>
      </p:sp>
      <p:sp>
        <p:nvSpPr>
          <p:cNvPr id="16" name="Text 13"/>
          <p:cNvSpPr/>
          <p:nvPr/>
        </p:nvSpPr>
        <p:spPr>
          <a:xfrm>
            <a:off x="3132177" y="3596045"/>
            <a:ext cx="2984183" cy="3405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682"/>
              </a:lnSpc>
              <a:buNone/>
            </a:pPr>
            <a:r>
              <a:rPr lang="en-US" sz="2145" b="1" kern="0" spc="-6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Облачные приложения</a:t>
            </a:r>
            <a:endParaRPr lang="en-US" sz="2145" dirty="0"/>
          </a:p>
        </p:txBody>
      </p:sp>
      <p:sp>
        <p:nvSpPr>
          <p:cNvPr id="17" name="Text 14"/>
          <p:cNvSpPr/>
          <p:nvPr/>
        </p:nvSpPr>
        <p:spPr>
          <a:xfrm>
            <a:off x="2138601" y="4154448"/>
            <a:ext cx="3977759" cy="17436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46"/>
              </a:lnSpc>
              <a:buNone/>
            </a:pPr>
            <a:r>
              <a:rPr lang="en-US" sz="1716" kern="0" spc="-3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Многие программы, такие как Google Docs и Microsoft Office 365, предлагают онлайн-режим работы с документами и редактирование в режиме реального времени.</a:t>
            </a:r>
            <a:endParaRPr lang="en-US" sz="1716" dirty="0"/>
          </a:p>
        </p:txBody>
      </p:sp>
      <p:sp>
        <p:nvSpPr>
          <p:cNvPr id="18" name="Shape 15"/>
          <p:cNvSpPr/>
          <p:nvPr/>
        </p:nvSpPr>
        <p:spPr>
          <a:xfrm>
            <a:off x="7560231" y="5289113"/>
            <a:ext cx="762833" cy="43577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19" name="Shape 16"/>
          <p:cNvSpPr/>
          <p:nvPr/>
        </p:nvSpPr>
        <p:spPr>
          <a:xfrm>
            <a:off x="7069931" y="5065752"/>
            <a:ext cx="490299" cy="490299"/>
          </a:xfrm>
          <a:prstGeom prst="roundRect">
            <a:avLst>
              <a:gd name="adj" fmla="val 20005"/>
            </a:avLst>
          </a:prstGeom>
          <a:solidFill>
            <a:srgbClr val="DADBF1"/>
          </a:solidFill>
          <a:ln w="13573">
            <a:solidFill>
              <a:srgbClr val="B5B7E3"/>
            </a:solidFill>
            <a:prstDash val="solid"/>
          </a:ln>
        </p:spPr>
      </p:sp>
      <p:sp>
        <p:nvSpPr>
          <p:cNvPr id="20" name="Text 17"/>
          <p:cNvSpPr/>
          <p:nvPr/>
        </p:nvSpPr>
        <p:spPr>
          <a:xfrm>
            <a:off x="7210544" y="5106591"/>
            <a:ext cx="209074" cy="4086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18"/>
              </a:lnSpc>
              <a:buNone/>
            </a:pPr>
            <a:r>
              <a:rPr lang="en-US" sz="2574" b="1" kern="0" spc="-3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574" dirty="0"/>
          </a:p>
        </p:txBody>
      </p:sp>
      <p:sp>
        <p:nvSpPr>
          <p:cNvPr id="21" name="Text 18"/>
          <p:cNvSpPr/>
          <p:nvPr/>
        </p:nvSpPr>
        <p:spPr>
          <a:xfrm>
            <a:off x="8513802" y="5113377"/>
            <a:ext cx="3644384" cy="3405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82"/>
              </a:lnSpc>
              <a:buNone/>
            </a:pPr>
            <a:r>
              <a:rPr lang="en-US" sz="2145" b="1" kern="0" spc="-6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Игровые облачные сервисы</a:t>
            </a:r>
            <a:endParaRPr lang="en-US" sz="2145" dirty="0"/>
          </a:p>
        </p:txBody>
      </p:sp>
      <p:sp>
        <p:nvSpPr>
          <p:cNvPr id="22" name="Text 19"/>
          <p:cNvSpPr/>
          <p:nvPr/>
        </p:nvSpPr>
        <p:spPr>
          <a:xfrm>
            <a:off x="8513802" y="5671780"/>
            <a:ext cx="3977878" cy="17436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46"/>
              </a:lnSpc>
              <a:buNone/>
            </a:pPr>
            <a:r>
              <a:rPr lang="en-US" sz="1716" kern="0" spc="-3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Платформы, вроде Google Stadia и GeForce Now, предоставляют пользователям доступ к играм с использованием облачных вычислительных ресурсов.</a:t>
            </a:r>
            <a:endParaRPr lang="en-US" sz="1716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037153"/>
            <a:ext cx="853404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Популярные облачные сервисы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175867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490442"/>
            <a:ext cx="286547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Google Cloud Platform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059799"/>
            <a:ext cx="329588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Платформа облачных вычислений, предоставляемая Google для хранения данных и развертывания приложений.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2175867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49056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Microsoft Azure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059918"/>
            <a:ext cx="329600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Интегрированная облачная платформа, которая предлагает инфраструктуру, службы и ресурсы для создания современных приложений.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175867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490561"/>
            <a:ext cx="285928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Amazon Web Services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059918"/>
            <a:ext cx="329600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Самая масштабная и гибкая платформа облачных вычислений, предоставляемая Amazon для хранения данных и выполнения масштабируемых приложений.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890123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Заключение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6319599" y="3917752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Облачные технологии предоставляют компаниям гибкость, масштабируемость и доступность, сокращая затраты на инфраструктуру. Они находят широкое применение в различных областях, улучшая работу и расширяя возможности пользователей.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438</Words>
  <Application>Microsoft Office PowerPoint</Application>
  <PresentationFormat>Произвольный</PresentationFormat>
  <Paragraphs>58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Inter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алена круглова</cp:lastModifiedBy>
  <cp:revision>2</cp:revision>
  <dcterms:created xsi:type="dcterms:W3CDTF">2023-11-24T18:40:49Z</dcterms:created>
  <dcterms:modified xsi:type="dcterms:W3CDTF">2023-11-24T18:58:12Z</dcterms:modified>
</cp:coreProperties>
</file>