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61" r:id="rId5"/>
    <p:sldId id="259" r:id="rId6"/>
    <p:sldId id="276" r:id="rId7"/>
    <p:sldId id="260" r:id="rId8"/>
    <p:sldId id="271" r:id="rId9"/>
    <p:sldId id="258" r:id="rId10"/>
    <p:sldId id="27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2FE"/>
    <a:srgbClr val="8AB9FE"/>
    <a:srgbClr val="4747FE"/>
    <a:srgbClr val="489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2081" autoAdjust="0"/>
  </p:normalViewPr>
  <p:slideViewPr>
    <p:cSldViewPr snapToGrid="0">
      <p:cViewPr varScale="1">
        <p:scale>
          <a:sx n="81" d="100"/>
          <a:sy n="81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81E87-C03B-4A46-A483-86C0E6A32FA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F6C24-B3A1-4C9C-9BD6-47F316D39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F6C24-B3A1-4C9C-9BD6-47F316D399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F6C24-B3A1-4C9C-9BD6-47F316D399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F6C24-B3A1-4C9C-9BD6-47F316D399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F6C24-B3A1-4C9C-9BD6-47F316D399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4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EFA9-7956-4205-81B7-FEF9D2F2CCF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C5A-8194-481D-9003-A81F22AC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EFA9-7956-4205-81B7-FEF9D2F2CCF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C5A-8194-481D-9003-A81F22AC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EFA9-7956-4205-81B7-FEF9D2F2CCF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C5A-8194-481D-9003-A81F22AC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EFA9-7956-4205-81B7-FEF9D2F2CCF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C5A-8194-481D-9003-A81F22AC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4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EFA9-7956-4205-81B7-FEF9D2F2CCF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C5A-8194-481D-9003-A81F22AC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EFA9-7956-4205-81B7-FEF9D2F2CCF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C5A-8194-481D-9003-A81F22AC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7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EFA9-7956-4205-81B7-FEF9D2F2CCF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C5A-8194-481D-9003-A81F22AC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EFA9-7956-4205-81B7-FEF9D2F2CCF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C5A-8194-481D-9003-A81F22AC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9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EFA9-7956-4205-81B7-FEF9D2F2CCF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C5A-8194-481D-9003-A81F22AC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EFA9-7956-4205-81B7-FEF9D2F2CCF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C5A-8194-481D-9003-A81F22AC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3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EFA9-7956-4205-81B7-FEF9D2F2CCF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C5A-8194-481D-9003-A81F22AC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4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EFA9-7956-4205-81B7-FEF9D2F2CCF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8C5A-8194-481D-9003-A81F22AC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8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0684"/>
            <a:ext cx="6534151" cy="6858000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515600" y="0"/>
            <a:ext cx="1676400" cy="752475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95;p26"/>
          <p:cNvSpPr txBox="1">
            <a:spLocks/>
          </p:cNvSpPr>
          <p:nvPr/>
        </p:nvSpPr>
        <p:spPr>
          <a:xfrm>
            <a:off x="570102" y="2091423"/>
            <a:ext cx="5229925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Vehicle </a:t>
            </a:r>
          </a:p>
          <a:p>
            <a:pPr>
              <a:spcBef>
                <a:spcPts val="0"/>
              </a:spcBef>
            </a:pPr>
            <a:r>
              <a:rPr lang="en-US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Service Center Collection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4375" y="6105525"/>
            <a:ext cx="3857625" cy="752475"/>
          </a:xfrm>
          <a:prstGeom prst="rect">
            <a:avLst/>
          </a:prstGeom>
          <a:solidFill>
            <a:srgbClr val="489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88123"/>
            <a:ext cx="5000625" cy="752475"/>
          </a:xfrm>
          <a:prstGeom prst="rect">
            <a:avLst/>
          </a:prstGeom>
          <a:solidFill>
            <a:srgbClr val="489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52676" y="0"/>
            <a:ext cx="4752976" cy="542925"/>
          </a:xfrm>
          <a:prstGeom prst="rect">
            <a:avLst/>
          </a:prstGeom>
          <a:solidFill>
            <a:srgbClr val="489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76" y="1236934"/>
            <a:ext cx="4924431" cy="4927057"/>
          </a:xfrm>
          <a:prstGeom prst="rect">
            <a:avLst/>
          </a:prstGeom>
        </p:spPr>
      </p:pic>
      <p:sp>
        <p:nvSpPr>
          <p:cNvPr id="12" name="Google Shape;195;p26"/>
          <p:cNvSpPr txBox="1">
            <a:spLocks/>
          </p:cNvSpPr>
          <p:nvPr/>
        </p:nvSpPr>
        <p:spPr>
          <a:xfrm>
            <a:off x="570102" y="4644501"/>
            <a:ext cx="3321178" cy="5749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CST – Group 11</a:t>
            </a:r>
          </a:p>
        </p:txBody>
      </p:sp>
      <p:sp>
        <p:nvSpPr>
          <p:cNvPr id="13" name="Google Shape;195;p26"/>
          <p:cNvSpPr txBox="1">
            <a:spLocks/>
          </p:cNvSpPr>
          <p:nvPr/>
        </p:nvSpPr>
        <p:spPr>
          <a:xfrm>
            <a:off x="9241571" y="6105525"/>
            <a:ext cx="2996661" cy="7417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I</a:t>
            </a:r>
          </a:p>
        </p:txBody>
      </p:sp>
      <p:sp>
        <p:nvSpPr>
          <p:cNvPr id="14" name="Google Shape;195;p26"/>
          <p:cNvSpPr txBox="1">
            <a:spLocks/>
          </p:cNvSpPr>
          <p:nvPr/>
        </p:nvSpPr>
        <p:spPr>
          <a:xfrm>
            <a:off x="614062" y="5609494"/>
            <a:ext cx="5540552" cy="1084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 Science and Technology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Computer Science and Informatics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Uva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Wellassa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204127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83215"/>
            <a:ext cx="11632223" cy="474785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632223" y="0"/>
            <a:ext cx="582000" cy="2435469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16522"/>
            <a:ext cx="7115174" cy="905608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5;p26"/>
          <p:cNvSpPr txBox="1">
            <a:spLocks/>
          </p:cNvSpPr>
          <p:nvPr/>
        </p:nvSpPr>
        <p:spPr>
          <a:xfrm>
            <a:off x="705615" y="483575"/>
            <a:ext cx="6409559" cy="677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Individual Contribution</a:t>
            </a:r>
            <a:endParaRPr lang="en-US" sz="4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C40D8B-6944-4AEC-B6FD-F59DE1FEA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29824"/>
              </p:ext>
            </p:extLst>
          </p:nvPr>
        </p:nvGraphicFramePr>
        <p:xfrm>
          <a:off x="1171575" y="1600200"/>
          <a:ext cx="9944100" cy="43862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248594">
                  <a:extLst>
                    <a:ext uri="{9D8B030D-6E8A-4147-A177-3AD203B41FA5}">
                      <a16:colId xmlns:a16="http://schemas.microsoft.com/office/drawing/2014/main" val="1615645240"/>
                    </a:ext>
                  </a:extLst>
                </a:gridCol>
                <a:gridCol w="3043507">
                  <a:extLst>
                    <a:ext uri="{9D8B030D-6E8A-4147-A177-3AD203B41FA5}">
                      <a16:colId xmlns:a16="http://schemas.microsoft.com/office/drawing/2014/main" val="2766237729"/>
                    </a:ext>
                  </a:extLst>
                </a:gridCol>
                <a:gridCol w="4651999">
                  <a:extLst>
                    <a:ext uri="{9D8B030D-6E8A-4147-A177-3AD203B41FA5}">
                      <a16:colId xmlns:a16="http://schemas.microsoft.com/office/drawing/2014/main" val="3300134270"/>
                    </a:ext>
                  </a:extLst>
                </a:gridCol>
              </a:tblGrid>
              <a:tr h="568961">
                <a:tc>
                  <a:txBody>
                    <a:bodyPr/>
                    <a:lstStyle/>
                    <a:p>
                      <a:pPr marL="83185" marR="79375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Registration</a:t>
                      </a:r>
                      <a:r>
                        <a:rPr lang="en-US" sz="1600" spc="4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spc="-1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600" spc="-2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ct val="10700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Contribution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521029"/>
                  </a:ext>
                </a:extLst>
              </a:tr>
              <a:tr h="811083">
                <a:tc>
                  <a:txBody>
                    <a:bodyPr/>
                    <a:lstStyle/>
                    <a:p>
                      <a:pPr marL="83185" marR="76835" algn="ctr">
                        <a:lnSpc>
                          <a:spcPct val="107000"/>
                        </a:lnSpc>
                        <a:spcBef>
                          <a:spcPts val="90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UWU/CST/19/035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ctr">
                        <a:lnSpc>
                          <a:spcPct val="107000"/>
                        </a:lnSpc>
                        <a:spcBef>
                          <a:spcPts val="9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A.S.M.</a:t>
                      </a:r>
                      <a:r>
                        <a:rPr lang="en-US" sz="1600" spc="-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Rodrigo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ct val="107000"/>
                        </a:lnSpc>
                        <a:spcBef>
                          <a:spcPts val="90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Post page, Find garage page, Home  page create and optimize all the front end pages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9869"/>
                  </a:ext>
                </a:extLst>
              </a:tr>
              <a:tr h="659924">
                <a:tc>
                  <a:txBody>
                    <a:bodyPr/>
                    <a:lstStyle/>
                    <a:p>
                      <a:pPr marL="83185" marR="76835" algn="ctr">
                        <a:lnSpc>
                          <a:spcPct val="107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UWU/CST/19/033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ctr">
                        <a:lnSpc>
                          <a:spcPct val="107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M.A.R.H.</a:t>
                      </a:r>
                      <a:r>
                        <a:rPr lang="en-US" sz="1600" spc="-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Manamendra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ct val="107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Post page, Find garage page, Profile pages back end creation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359398"/>
                  </a:ext>
                </a:extLst>
              </a:tr>
              <a:tr h="782098">
                <a:tc>
                  <a:txBody>
                    <a:bodyPr/>
                    <a:lstStyle/>
                    <a:p>
                      <a:pPr marL="83185" marR="76835" algn="ctr">
                        <a:lnSpc>
                          <a:spcPct val="107000"/>
                        </a:lnSpc>
                        <a:spcBef>
                          <a:spcPts val="95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UWU/CST/19/002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ctr">
                        <a:lnSpc>
                          <a:spcPct val="107000"/>
                        </a:lnSpc>
                        <a:spcBef>
                          <a:spcPts val="9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R.A.H.R.</a:t>
                      </a:r>
                      <a:r>
                        <a:rPr lang="en-US" sz="1600" spc="-2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Senarath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ct val="107000"/>
                        </a:lnSpc>
                        <a:spcBef>
                          <a:spcPts val="9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Payment gateway pages, garage owner profile front end and backend creation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245849"/>
                  </a:ext>
                </a:extLst>
              </a:tr>
              <a:tr h="782098">
                <a:tc>
                  <a:txBody>
                    <a:bodyPr/>
                    <a:lstStyle/>
                    <a:p>
                      <a:pPr marL="83185" marR="76835" algn="ctr">
                        <a:lnSpc>
                          <a:spcPct val="107000"/>
                        </a:lnSpc>
                        <a:spcBef>
                          <a:spcPts val="95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UWU/CST/19/027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ctr">
                        <a:lnSpc>
                          <a:spcPct val="107000"/>
                        </a:lnSpc>
                        <a:spcBef>
                          <a:spcPts val="9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S.M.N.S.</a:t>
                      </a:r>
                      <a:r>
                        <a:rPr lang="en-US" sz="1600" spc="-4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Samarakoon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ct val="107000"/>
                        </a:lnSpc>
                        <a:spcBef>
                          <a:spcPts val="9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Payment gateway pages front end and backend creation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080952"/>
                  </a:ext>
                </a:extLst>
              </a:tr>
              <a:tr h="782098">
                <a:tc>
                  <a:txBody>
                    <a:bodyPr/>
                    <a:lstStyle/>
                    <a:p>
                      <a:pPr marL="83185" marR="76835" algn="ctr">
                        <a:lnSpc>
                          <a:spcPct val="107000"/>
                        </a:lnSpc>
                        <a:spcBef>
                          <a:spcPts val="95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UWU/CST/19/059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ctr">
                        <a:lnSpc>
                          <a:spcPct val="107000"/>
                        </a:lnSpc>
                        <a:spcBef>
                          <a:spcPts val="9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M.D.S.</a:t>
                      </a:r>
                      <a:r>
                        <a:rPr lang="en-US" sz="1600" spc="-45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600" spc="-1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Dissanayaka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ct val="107000"/>
                        </a:lnSpc>
                        <a:spcBef>
                          <a:spcPts val="9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User profile, Admin , about us ,Contact us pages frontend creation 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Iskoola Pota" panose="020B0502040204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3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27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7006" y="1178169"/>
            <a:ext cx="3294185" cy="565640"/>
          </a:xfrm>
          <a:prstGeom prst="rect">
            <a:avLst/>
          </a:prstGeom>
          <a:solidFill>
            <a:srgbClr val="8AB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5460023" cy="6858000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04684" y="0"/>
            <a:ext cx="1087315" cy="589085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43039" y="6268915"/>
            <a:ext cx="1948960" cy="589085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2338" y="-1"/>
            <a:ext cx="4536830" cy="896815"/>
          </a:xfrm>
          <a:prstGeom prst="rect">
            <a:avLst/>
          </a:prstGeom>
          <a:solidFill>
            <a:srgbClr val="8AB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383215"/>
            <a:ext cx="1397977" cy="474785"/>
          </a:xfrm>
          <a:prstGeom prst="rect">
            <a:avLst/>
          </a:prstGeom>
          <a:solidFill>
            <a:srgbClr val="8AB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95;p26"/>
          <p:cNvSpPr txBox="1">
            <a:spLocks/>
          </p:cNvSpPr>
          <p:nvPr/>
        </p:nvSpPr>
        <p:spPr>
          <a:xfrm>
            <a:off x="493483" y="1178168"/>
            <a:ext cx="4904993" cy="4917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9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</a:t>
            </a:r>
          </a:p>
          <a:p>
            <a:pPr algn="ctr">
              <a:spcBef>
                <a:spcPts val="0"/>
              </a:spcBef>
            </a:pPr>
            <a:r>
              <a:rPr lang="en-US" sz="9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115" y="1893279"/>
            <a:ext cx="3892062" cy="3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0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91470"/>
            <a:ext cx="12192000" cy="4826977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759560"/>
            <a:ext cx="2699238" cy="542925"/>
          </a:xfrm>
          <a:prstGeom prst="rect">
            <a:avLst/>
          </a:prstGeom>
          <a:solidFill>
            <a:srgbClr val="489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12414" y="0"/>
            <a:ext cx="779585" cy="542925"/>
          </a:xfrm>
          <a:prstGeom prst="rect">
            <a:avLst/>
          </a:prstGeom>
          <a:solidFill>
            <a:srgbClr val="489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5;p26"/>
          <p:cNvSpPr txBox="1">
            <a:spLocks/>
          </p:cNvSpPr>
          <p:nvPr/>
        </p:nvSpPr>
        <p:spPr>
          <a:xfrm>
            <a:off x="3440024" y="444564"/>
            <a:ext cx="5311952" cy="967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Table of </a:t>
            </a:r>
            <a:r>
              <a:rPr lang="en-US" sz="5400" dirty="0">
                <a:solidFill>
                  <a:srgbClr val="4747F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</a:p>
        </p:txBody>
      </p:sp>
      <p:sp>
        <p:nvSpPr>
          <p:cNvPr id="6" name="Google Shape;195;p26"/>
          <p:cNvSpPr txBox="1">
            <a:spLocks/>
          </p:cNvSpPr>
          <p:nvPr/>
        </p:nvSpPr>
        <p:spPr>
          <a:xfrm>
            <a:off x="1303842" y="2819771"/>
            <a:ext cx="2579776" cy="587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7" name="Oval 6"/>
          <p:cNvSpPr/>
          <p:nvPr/>
        </p:nvSpPr>
        <p:spPr>
          <a:xfrm>
            <a:off x="530119" y="2726901"/>
            <a:ext cx="773723" cy="773723"/>
          </a:xfrm>
          <a:prstGeom prst="ellipse">
            <a:avLst/>
          </a:prstGeom>
          <a:solidFill>
            <a:srgbClr val="489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95;p26"/>
          <p:cNvSpPr txBox="1">
            <a:spLocks/>
          </p:cNvSpPr>
          <p:nvPr/>
        </p:nvSpPr>
        <p:spPr>
          <a:xfrm>
            <a:off x="535630" y="2734044"/>
            <a:ext cx="768212" cy="724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</a:p>
        </p:txBody>
      </p:sp>
      <p:sp>
        <p:nvSpPr>
          <p:cNvPr id="10" name="Google Shape;195;p26"/>
          <p:cNvSpPr txBox="1">
            <a:spLocks/>
          </p:cNvSpPr>
          <p:nvPr/>
        </p:nvSpPr>
        <p:spPr>
          <a:xfrm>
            <a:off x="5402522" y="2819771"/>
            <a:ext cx="3040891" cy="587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Objectives</a:t>
            </a:r>
          </a:p>
        </p:txBody>
      </p:sp>
      <p:sp>
        <p:nvSpPr>
          <p:cNvPr id="11" name="Oval 10"/>
          <p:cNvSpPr/>
          <p:nvPr/>
        </p:nvSpPr>
        <p:spPr>
          <a:xfrm>
            <a:off x="4628800" y="2726901"/>
            <a:ext cx="773723" cy="773723"/>
          </a:xfrm>
          <a:prstGeom prst="ellipse">
            <a:avLst/>
          </a:prstGeom>
          <a:solidFill>
            <a:srgbClr val="489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95;p26"/>
          <p:cNvSpPr txBox="1">
            <a:spLocks/>
          </p:cNvSpPr>
          <p:nvPr/>
        </p:nvSpPr>
        <p:spPr>
          <a:xfrm>
            <a:off x="4634311" y="2734044"/>
            <a:ext cx="768212" cy="724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</a:p>
        </p:txBody>
      </p:sp>
      <p:sp>
        <p:nvSpPr>
          <p:cNvPr id="13" name="Google Shape;195;p26"/>
          <p:cNvSpPr txBox="1">
            <a:spLocks/>
          </p:cNvSpPr>
          <p:nvPr/>
        </p:nvSpPr>
        <p:spPr>
          <a:xfrm>
            <a:off x="9414680" y="2647813"/>
            <a:ext cx="2579776" cy="888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Design Diagrams</a:t>
            </a:r>
          </a:p>
        </p:txBody>
      </p:sp>
      <p:sp>
        <p:nvSpPr>
          <p:cNvPr id="14" name="Oval 13"/>
          <p:cNvSpPr/>
          <p:nvPr/>
        </p:nvSpPr>
        <p:spPr>
          <a:xfrm>
            <a:off x="8640957" y="2726901"/>
            <a:ext cx="773723" cy="773723"/>
          </a:xfrm>
          <a:prstGeom prst="ellipse">
            <a:avLst/>
          </a:prstGeom>
          <a:solidFill>
            <a:srgbClr val="489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195;p26"/>
          <p:cNvSpPr txBox="1">
            <a:spLocks/>
          </p:cNvSpPr>
          <p:nvPr/>
        </p:nvSpPr>
        <p:spPr>
          <a:xfrm>
            <a:off x="8646468" y="2734044"/>
            <a:ext cx="768212" cy="724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</a:p>
        </p:txBody>
      </p:sp>
      <p:sp>
        <p:nvSpPr>
          <p:cNvPr id="16" name="Google Shape;195;p26"/>
          <p:cNvSpPr txBox="1">
            <a:spLocks/>
          </p:cNvSpPr>
          <p:nvPr/>
        </p:nvSpPr>
        <p:spPr>
          <a:xfrm>
            <a:off x="1303842" y="4221859"/>
            <a:ext cx="3238434" cy="587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Progress</a:t>
            </a:r>
          </a:p>
        </p:txBody>
      </p:sp>
      <p:sp>
        <p:nvSpPr>
          <p:cNvPr id="17" name="Oval 16"/>
          <p:cNvSpPr/>
          <p:nvPr/>
        </p:nvSpPr>
        <p:spPr>
          <a:xfrm>
            <a:off x="530119" y="4128989"/>
            <a:ext cx="773723" cy="773723"/>
          </a:xfrm>
          <a:prstGeom prst="ellipse">
            <a:avLst/>
          </a:prstGeom>
          <a:solidFill>
            <a:srgbClr val="489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95;p26"/>
          <p:cNvSpPr txBox="1">
            <a:spLocks/>
          </p:cNvSpPr>
          <p:nvPr/>
        </p:nvSpPr>
        <p:spPr>
          <a:xfrm>
            <a:off x="535630" y="4136132"/>
            <a:ext cx="768212" cy="724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</a:p>
        </p:txBody>
      </p:sp>
      <p:sp>
        <p:nvSpPr>
          <p:cNvPr id="20" name="Oval 19"/>
          <p:cNvSpPr/>
          <p:nvPr/>
        </p:nvSpPr>
        <p:spPr>
          <a:xfrm>
            <a:off x="549103" y="5696506"/>
            <a:ext cx="773723" cy="773723"/>
          </a:xfrm>
          <a:prstGeom prst="ellipse">
            <a:avLst/>
          </a:prstGeom>
          <a:solidFill>
            <a:srgbClr val="489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195;p26"/>
          <p:cNvSpPr txBox="1">
            <a:spLocks/>
          </p:cNvSpPr>
          <p:nvPr/>
        </p:nvSpPr>
        <p:spPr>
          <a:xfrm>
            <a:off x="554614" y="5703649"/>
            <a:ext cx="768212" cy="724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05</a:t>
            </a:r>
          </a:p>
        </p:txBody>
      </p:sp>
      <p:sp>
        <p:nvSpPr>
          <p:cNvPr id="24" name="Google Shape;195;p26"/>
          <p:cNvSpPr txBox="1">
            <a:spLocks/>
          </p:cNvSpPr>
          <p:nvPr/>
        </p:nvSpPr>
        <p:spPr>
          <a:xfrm>
            <a:off x="4699312" y="5711172"/>
            <a:ext cx="768212" cy="724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Google Shape;195;p26"/>
          <p:cNvSpPr txBox="1">
            <a:spLocks/>
          </p:cNvSpPr>
          <p:nvPr/>
        </p:nvSpPr>
        <p:spPr>
          <a:xfrm>
            <a:off x="1409350" y="5716823"/>
            <a:ext cx="2579776" cy="8604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members</a:t>
            </a:r>
          </a:p>
        </p:txBody>
      </p:sp>
      <p:sp>
        <p:nvSpPr>
          <p:cNvPr id="28" name="Oval 27"/>
          <p:cNvSpPr/>
          <p:nvPr/>
        </p:nvSpPr>
        <p:spPr>
          <a:xfrm>
            <a:off x="4684309" y="4232584"/>
            <a:ext cx="773723" cy="773723"/>
          </a:xfrm>
          <a:prstGeom prst="ellipse">
            <a:avLst/>
          </a:prstGeom>
          <a:solidFill>
            <a:srgbClr val="489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oogle Shape;195;p26"/>
          <p:cNvSpPr txBox="1">
            <a:spLocks/>
          </p:cNvSpPr>
          <p:nvPr/>
        </p:nvSpPr>
        <p:spPr>
          <a:xfrm>
            <a:off x="4689820" y="4239727"/>
            <a:ext cx="768212" cy="724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06</a:t>
            </a:r>
          </a:p>
        </p:txBody>
      </p:sp>
      <p:sp>
        <p:nvSpPr>
          <p:cNvPr id="30" name="Google Shape;195;p26"/>
          <p:cNvSpPr txBox="1">
            <a:spLocks/>
          </p:cNvSpPr>
          <p:nvPr/>
        </p:nvSpPr>
        <p:spPr>
          <a:xfrm>
            <a:off x="5458031" y="4272029"/>
            <a:ext cx="2780277" cy="587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Works</a:t>
            </a:r>
          </a:p>
        </p:txBody>
      </p:sp>
      <p:sp>
        <p:nvSpPr>
          <p:cNvPr id="38" name="Oval 37"/>
          <p:cNvSpPr/>
          <p:nvPr/>
        </p:nvSpPr>
        <p:spPr>
          <a:xfrm>
            <a:off x="8640957" y="4179135"/>
            <a:ext cx="773723" cy="773723"/>
          </a:xfrm>
          <a:prstGeom prst="ellipse">
            <a:avLst/>
          </a:prstGeom>
          <a:solidFill>
            <a:srgbClr val="489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oogle Shape;195;p26"/>
          <p:cNvSpPr txBox="1">
            <a:spLocks/>
          </p:cNvSpPr>
          <p:nvPr/>
        </p:nvSpPr>
        <p:spPr>
          <a:xfrm>
            <a:off x="8646468" y="4186278"/>
            <a:ext cx="768212" cy="724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06</a:t>
            </a:r>
          </a:p>
        </p:txBody>
      </p:sp>
      <p:sp>
        <p:nvSpPr>
          <p:cNvPr id="40" name="Google Shape;195;p26"/>
          <p:cNvSpPr txBox="1">
            <a:spLocks/>
          </p:cNvSpPr>
          <p:nvPr/>
        </p:nvSpPr>
        <p:spPr>
          <a:xfrm>
            <a:off x="9414680" y="4175206"/>
            <a:ext cx="2579776" cy="888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Individual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Contribution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8847" y="6242538"/>
            <a:ext cx="10873154" cy="615462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5802924"/>
            <a:ext cx="705616" cy="439614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16522"/>
            <a:ext cx="12192000" cy="905608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5;p26"/>
          <p:cNvSpPr txBox="1">
            <a:spLocks/>
          </p:cNvSpPr>
          <p:nvPr/>
        </p:nvSpPr>
        <p:spPr>
          <a:xfrm>
            <a:off x="705616" y="430823"/>
            <a:ext cx="3497107" cy="677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2" b="27692"/>
          <a:stretch/>
        </p:blipFill>
        <p:spPr>
          <a:xfrm flipH="1">
            <a:off x="7596556" y="3737536"/>
            <a:ext cx="3933092" cy="1921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616" y="1890346"/>
            <a:ext cx="7881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is not a website of a single service center or garage.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is a collection of all kinds of service centers and garages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main purpose of this web site to make a connection between garages and vehicle users. </a:t>
            </a:r>
          </a:p>
        </p:txBody>
      </p:sp>
    </p:spTree>
    <p:extLst>
      <p:ext uri="{BB962C8B-B14F-4D97-AF65-F5344CB8AC3E}">
        <p14:creationId xmlns:p14="http://schemas.microsoft.com/office/powerpoint/2010/main" val="22908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596805" y="2186957"/>
            <a:ext cx="1116623" cy="1116623"/>
          </a:xfrm>
          <a:prstGeom prst="roundRect">
            <a:avLst/>
          </a:prstGeom>
          <a:solidFill>
            <a:srgbClr val="4747F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137031"/>
            <a:ext cx="3270738" cy="720969"/>
          </a:xfrm>
          <a:prstGeom prst="rect">
            <a:avLst/>
          </a:prstGeom>
          <a:solidFill>
            <a:srgbClr val="8AB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287000" y="316523"/>
            <a:ext cx="1905001" cy="905608"/>
          </a:xfrm>
          <a:prstGeom prst="rect">
            <a:avLst/>
          </a:prstGeom>
          <a:solidFill>
            <a:srgbClr val="8AB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16522"/>
            <a:ext cx="7687572" cy="905608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5;p26"/>
          <p:cNvSpPr txBox="1">
            <a:spLocks/>
          </p:cNvSpPr>
          <p:nvPr/>
        </p:nvSpPr>
        <p:spPr>
          <a:xfrm>
            <a:off x="705616" y="483575"/>
            <a:ext cx="4798369" cy="677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Objectives</a:t>
            </a:r>
          </a:p>
        </p:txBody>
      </p:sp>
      <p:sp>
        <p:nvSpPr>
          <p:cNvPr id="12" name="Google Shape;195;p26"/>
          <p:cNvSpPr txBox="1">
            <a:spLocks/>
          </p:cNvSpPr>
          <p:nvPr/>
        </p:nvSpPr>
        <p:spPr>
          <a:xfrm>
            <a:off x="593985" y="2459887"/>
            <a:ext cx="3655367" cy="783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Find the nearest garage in case of sudden breakdowns happened </a:t>
            </a:r>
          </a:p>
          <a:p>
            <a:pPr algn="r"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on vehicles 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11416" y="2179266"/>
            <a:ext cx="1116623" cy="1116623"/>
          </a:xfrm>
          <a:prstGeom prst="roundRect">
            <a:avLst/>
          </a:prstGeom>
          <a:solidFill>
            <a:srgbClr val="4747F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95;p26"/>
          <p:cNvSpPr txBox="1">
            <a:spLocks/>
          </p:cNvSpPr>
          <p:nvPr/>
        </p:nvSpPr>
        <p:spPr>
          <a:xfrm>
            <a:off x="7687572" y="2455121"/>
            <a:ext cx="3655367" cy="783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Find the garage that provides the better customer service and quality service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96805" y="3926439"/>
            <a:ext cx="1116623" cy="1116623"/>
          </a:xfrm>
          <a:prstGeom prst="roundRect">
            <a:avLst/>
          </a:prstGeom>
          <a:solidFill>
            <a:srgbClr val="4747F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311416" y="3908855"/>
            <a:ext cx="1116623" cy="1116623"/>
          </a:xfrm>
          <a:prstGeom prst="roundRect">
            <a:avLst/>
          </a:prstGeom>
          <a:solidFill>
            <a:srgbClr val="4747F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195;p26"/>
          <p:cNvSpPr txBox="1">
            <a:spLocks/>
          </p:cNvSpPr>
          <p:nvPr/>
        </p:nvSpPr>
        <p:spPr>
          <a:xfrm>
            <a:off x="593985" y="4112193"/>
            <a:ext cx="3655367" cy="783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Garage owners can promote </a:t>
            </a:r>
          </a:p>
          <a:p>
            <a:pPr algn="r"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their garages and spare </a:t>
            </a:r>
          </a:p>
          <a:p>
            <a:pPr algn="r"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parts shops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Google Shape;195;p26"/>
          <p:cNvSpPr txBox="1">
            <a:spLocks/>
          </p:cNvSpPr>
          <p:nvPr/>
        </p:nvSpPr>
        <p:spPr>
          <a:xfrm>
            <a:off x="7687573" y="4014012"/>
            <a:ext cx="4089123" cy="897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Allow users to make an appointments and build the relationship between customers and garages. 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87572" y="6392008"/>
            <a:ext cx="4504427" cy="465992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oogle Shape;5639;p61"/>
          <p:cNvGrpSpPr/>
          <p:nvPr/>
        </p:nvGrpSpPr>
        <p:grpSpPr>
          <a:xfrm>
            <a:off x="6538145" y="2424013"/>
            <a:ext cx="627127" cy="627127"/>
            <a:chOff x="1492675" y="4992125"/>
            <a:chExt cx="481825" cy="481825"/>
          </a:xfrm>
          <a:solidFill>
            <a:schemeClr val="bg1"/>
          </a:solidFill>
        </p:grpSpPr>
        <p:sp>
          <p:nvSpPr>
            <p:cNvPr id="42" name="Google Shape;5640;p61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5641;p61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" name="Google Shape;6425;p63"/>
          <p:cNvGrpSpPr/>
          <p:nvPr/>
        </p:nvGrpSpPr>
        <p:grpSpPr>
          <a:xfrm>
            <a:off x="6546157" y="4122221"/>
            <a:ext cx="647139" cy="647139"/>
            <a:chOff x="3497300" y="3227275"/>
            <a:chExt cx="296175" cy="296175"/>
          </a:xfrm>
          <a:solidFill>
            <a:schemeClr val="bg1"/>
          </a:solidFill>
        </p:grpSpPr>
        <p:sp>
          <p:nvSpPr>
            <p:cNvPr id="45" name="Google Shape;6426;p63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27;p63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28;p63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29;p63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30;p63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31;p63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432;p63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433;p63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495;p63"/>
          <p:cNvGrpSpPr/>
          <p:nvPr/>
        </p:nvGrpSpPr>
        <p:grpSpPr>
          <a:xfrm>
            <a:off x="4854513" y="4198806"/>
            <a:ext cx="647139" cy="528384"/>
            <a:chOff x="3860400" y="3254050"/>
            <a:chExt cx="296175" cy="241825"/>
          </a:xfrm>
          <a:solidFill>
            <a:schemeClr val="bg1"/>
          </a:solidFill>
        </p:grpSpPr>
        <p:sp>
          <p:nvSpPr>
            <p:cNvPr id="54" name="Google Shape;6496;p63"/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497;p63"/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498;p63"/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499;p63"/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00;p63"/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01;p63"/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502;p63"/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5267;p61"/>
          <p:cNvGrpSpPr/>
          <p:nvPr/>
        </p:nvGrpSpPr>
        <p:grpSpPr>
          <a:xfrm>
            <a:off x="4872816" y="2441108"/>
            <a:ext cx="551181" cy="627127"/>
            <a:chOff x="1529350" y="258825"/>
            <a:chExt cx="423475" cy="481825"/>
          </a:xfrm>
          <a:solidFill>
            <a:schemeClr val="bg1"/>
          </a:solidFill>
        </p:grpSpPr>
        <p:sp>
          <p:nvSpPr>
            <p:cNvPr id="62" name="Google Shape;5268;p61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5269;p61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7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408" y="6242538"/>
            <a:ext cx="9231923" cy="615462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86384" y="769326"/>
            <a:ext cx="705616" cy="439614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16522"/>
            <a:ext cx="6556132" cy="905608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5;p26"/>
          <p:cNvSpPr txBox="1">
            <a:spLocks/>
          </p:cNvSpPr>
          <p:nvPr/>
        </p:nvSpPr>
        <p:spPr>
          <a:xfrm>
            <a:off x="705615" y="430823"/>
            <a:ext cx="5850517" cy="677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Design Diagrams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108" y="1467495"/>
            <a:ext cx="7699830" cy="1305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UML Diagrams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Use Case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9010D2-A311-473C-A578-66C244225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4" y="1478664"/>
            <a:ext cx="5514209" cy="47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6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408" y="6242538"/>
            <a:ext cx="9231923" cy="615462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86384" y="769326"/>
            <a:ext cx="705616" cy="439614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16522"/>
            <a:ext cx="6556132" cy="905608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5;p26"/>
          <p:cNvSpPr txBox="1">
            <a:spLocks/>
          </p:cNvSpPr>
          <p:nvPr/>
        </p:nvSpPr>
        <p:spPr>
          <a:xfrm>
            <a:off x="705615" y="430823"/>
            <a:ext cx="5850517" cy="677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Design Diagrams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108" y="1467495"/>
            <a:ext cx="7699830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ER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A2606B-B305-4E61-A959-F2C4697F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59" y="1388744"/>
            <a:ext cx="5850518" cy="47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5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83215"/>
            <a:ext cx="11632223" cy="474785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632223" y="0"/>
            <a:ext cx="582000" cy="2435469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87947"/>
            <a:ext cx="6629400" cy="905608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5;p26"/>
          <p:cNvSpPr txBox="1">
            <a:spLocks/>
          </p:cNvSpPr>
          <p:nvPr/>
        </p:nvSpPr>
        <p:spPr>
          <a:xfrm>
            <a:off x="705616" y="483575"/>
            <a:ext cx="3497107" cy="677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BC717-EDB1-2FF5-068E-7390133D2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57" y="1340083"/>
            <a:ext cx="9480486" cy="49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1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83215"/>
            <a:ext cx="11632223" cy="474785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632223" y="0"/>
            <a:ext cx="582000" cy="2435469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16522"/>
            <a:ext cx="7499838" cy="905608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95;p26"/>
          <p:cNvSpPr txBox="1">
            <a:spLocks/>
          </p:cNvSpPr>
          <p:nvPr/>
        </p:nvSpPr>
        <p:spPr>
          <a:xfrm>
            <a:off x="705615" y="483575"/>
            <a:ext cx="7101954" cy="677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works</a:t>
            </a:r>
            <a:endParaRPr lang="en-US" sz="4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Google Shape;195;p26"/>
          <p:cNvSpPr txBox="1">
            <a:spLocks/>
          </p:cNvSpPr>
          <p:nvPr/>
        </p:nvSpPr>
        <p:spPr>
          <a:xfrm>
            <a:off x="847757" y="1723293"/>
            <a:ext cx="7113987" cy="3302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Create an app for the website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Send an alerts to the customers about suitable and best garage information according to their previous searchers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Considering customers previous search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and try to show most suitable contents related on user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16025" r="9017" b="4487"/>
          <a:stretch/>
        </p:blipFill>
        <p:spPr>
          <a:xfrm>
            <a:off x="8027377" y="2809490"/>
            <a:ext cx="3209332" cy="314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5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8847" y="6242538"/>
            <a:ext cx="10873154" cy="615462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5802924"/>
            <a:ext cx="705616" cy="439614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16522"/>
            <a:ext cx="12192000" cy="905608"/>
          </a:xfrm>
          <a:prstGeom prst="rect">
            <a:avLst/>
          </a:prstGeom>
          <a:solidFill>
            <a:srgbClr val="474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95;p26"/>
          <p:cNvSpPr txBox="1">
            <a:spLocks/>
          </p:cNvSpPr>
          <p:nvPr/>
        </p:nvSpPr>
        <p:spPr>
          <a:xfrm>
            <a:off x="705616" y="430823"/>
            <a:ext cx="9405538" cy="6770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04" y="1579061"/>
            <a:ext cx="1157558" cy="1157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04" y="3150118"/>
            <a:ext cx="1157558" cy="1157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53" y="1579061"/>
            <a:ext cx="1157558" cy="1157558"/>
          </a:xfrm>
          <a:prstGeom prst="rect">
            <a:avLst/>
          </a:prstGeom>
        </p:spPr>
      </p:pic>
      <p:sp>
        <p:nvSpPr>
          <p:cNvPr id="15" name="Google Shape;195;p26"/>
          <p:cNvSpPr txBox="1">
            <a:spLocks/>
          </p:cNvSpPr>
          <p:nvPr/>
        </p:nvSpPr>
        <p:spPr>
          <a:xfrm>
            <a:off x="3131221" y="1748579"/>
            <a:ext cx="2328802" cy="675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Sachindu Malshan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UWU/CST/19/035</a:t>
            </a:r>
          </a:p>
        </p:txBody>
      </p:sp>
      <p:sp>
        <p:nvSpPr>
          <p:cNvPr id="16" name="Google Shape;195;p26"/>
          <p:cNvSpPr txBox="1">
            <a:spLocks/>
          </p:cNvSpPr>
          <p:nvPr/>
        </p:nvSpPr>
        <p:spPr>
          <a:xfrm>
            <a:off x="7971370" y="1806400"/>
            <a:ext cx="3036599" cy="6341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Naween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Sandeepe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UWU/CST/19/027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53" y="3150118"/>
            <a:ext cx="1157558" cy="11575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04" y="4728048"/>
            <a:ext cx="1157558" cy="1157558"/>
          </a:xfrm>
          <a:prstGeom prst="rect">
            <a:avLst/>
          </a:prstGeom>
        </p:spPr>
      </p:pic>
      <p:sp>
        <p:nvSpPr>
          <p:cNvPr id="19" name="Google Shape;195;p26"/>
          <p:cNvSpPr txBox="1">
            <a:spLocks/>
          </p:cNvSpPr>
          <p:nvPr/>
        </p:nvSpPr>
        <p:spPr>
          <a:xfrm>
            <a:off x="3119824" y="5010526"/>
            <a:ext cx="2181561" cy="5968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Heshan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Ravidu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UWU/CST/19/002</a:t>
            </a:r>
          </a:p>
        </p:txBody>
      </p:sp>
      <p:sp>
        <p:nvSpPr>
          <p:cNvPr id="20" name="Google Shape;195;p26"/>
          <p:cNvSpPr txBox="1">
            <a:spLocks/>
          </p:cNvSpPr>
          <p:nvPr/>
        </p:nvSpPr>
        <p:spPr>
          <a:xfrm>
            <a:off x="3126062" y="3442463"/>
            <a:ext cx="2175323" cy="601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Ranidu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Harshana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UWU/CST/19/033</a:t>
            </a:r>
          </a:p>
        </p:txBody>
      </p:sp>
      <p:sp>
        <p:nvSpPr>
          <p:cNvPr id="21" name="Google Shape;195;p26"/>
          <p:cNvSpPr txBox="1">
            <a:spLocks/>
          </p:cNvSpPr>
          <p:nvPr/>
        </p:nvSpPr>
        <p:spPr>
          <a:xfrm>
            <a:off x="7971370" y="3418568"/>
            <a:ext cx="2699560" cy="6214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Danilka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Shalinda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UWU/CST/19/059</a:t>
            </a:r>
          </a:p>
        </p:txBody>
      </p:sp>
    </p:spTree>
    <p:extLst>
      <p:ext uri="{BB962C8B-B14F-4D97-AF65-F5344CB8AC3E}">
        <p14:creationId xmlns:p14="http://schemas.microsoft.com/office/powerpoint/2010/main" val="414373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375</Words>
  <Application>Microsoft Office PowerPoint</Application>
  <PresentationFormat>Widescreen</PresentationFormat>
  <Paragraphs>83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Sachindu Malshan</dc:creator>
  <cp:lastModifiedBy>Shaun de silva</cp:lastModifiedBy>
  <cp:revision>90</cp:revision>
  <dcterms:created xsi:type="dcterms:W3CDTF">2022-05-05T20:51:53Z</dcterms:created>
  <dcterms:modified xsi:type="dcterms:W3CDTF">2022-07-25T04:12:00Z</dcterms:modified>
</cp:coreProperties>
</file>