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74" r:id="rId2"/>
    <p:sldId id="436" r:id="rId3"/>
    <p:sldId id="455" r:id="rId4"/>
    <p:sldId id="412" r:id="rId5"/>
    <p:sldId id="400" r:id="rId6"/>
    <p:sldId id="45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E0699F-1C95-4AEA-BBF7-E1263B8F517C}">
          <p14:sldIdLst>
            <p14:sldId id="374"/>
            <p14:sldId id="436"/>
            <p14:sldId id="455"/>
          </p14:sldIdLst>
        </p14:section>
        <p14:section name="Untitled Section" id="{AB21FABD-8A1D-4806-A51B-74F6884BBA4F}">
          <p14:sldIdLst>
            <p14:sldId id="412"/>
            <p14:sldId id="400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470"/>
  </p:normalViewPr>
  <p:slideViewPr>
    <p:cSldViewPr snapToGrid="0" snapToObjects="1">
      <p:cViewPr varScale="1">
        <p:scale>
          <a:sx n="68" d="100"/>
          <a:sy n="68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D54DC-A28A-5948-9D14-36EA7EDAB67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12E8-AD1B-FB4D-96F3-C5356788B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9" descr="Mawazo Logo Final.jpg">
            <a:extLst>
              <a:ext uri="{FF2B5EF4-FFF2-40B4-BE49-F238E27FC236}">
                <a16:creationId xmlns:a16="http://schemas.microsoft.com/office/drawing/2014/main" id="{E0BEA241-DFB5-9D4F-8498-E2CEA8BB5D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76" b="-24076"/>
          <a:stretch>
            <a:fillRect/>
          </a:stretch>
        </p:blipFill>
        <p:spPr>
          <a:xfrm>
            <a:off x="7627390" y="6130915"/>
            <a:ext cx="1516610" cy="815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173214"/>
            <a:ext cx="8387644" cy="8766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5CF-A519-FF49-B1E9-B11DC15E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956" y="173214"/>
            <a:ext cx="8387644" cy="8766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956" y="1117598"/>
            <a:ext cx="8387644" cy="493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15078" y="65369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11CD2B4-2E07-4244-902D-E0EB83DB9BC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168-69DB-5C49-A957-B6835AFDCEE3}"/>
              </a:ext>
            </a:extLst>
          </p:cNvPr>
          <p:cNvSpPr txBox="1">
            <a:spLocks/>
          </p:cNvSpPr>
          <p:nvPr userDrawn="1"/>
        </p:nvSpPr>
        <p:spPr>
          <a:xfrm>
            <a:off x="7140932" y="65087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F348D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i="0" kern="1200">
          <a:solidFill>
            <a:srgbClr val="1F348D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AF49-DA15-4283-920E-85291C05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144001" cy="3429000"/>
          </a:xfrm>
        </p:spPr>
        <p:txBody>
          <a:bodyPr>
            <a:noAutofit/>
          </a:bodyPr>
          <a:lstStyle/>
          <a:p>
            <a:pPr marL="177800" marR="1017270" indent="1905">
              <a:lnSpc>
                <a:spcPct val="103000"/>
              </a:lnSpc>
              <a:spcBef>
                <a:spcPts val="270"/>
              </a:spcBef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AI-Hack Competition 2022            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3200" dirty="0">
                <a:latin typeface="Times New Roman" panose="02020603050405020304" pitchFamily="18" charset="0"/>
              </a:rPr>
              <a:t>CHILD LOCATION </a:t>
            </a:r>
            <a:r>
              <a:rPr lang="en-US" sz="3200">
                <a:latin typeface="Times New Roman" panose="02020603050405020304" pitchFamily="18" charset="0"/>
              </a:rPr>
              <a:t>TRACING MODEL </a:t>
            </a:r>
            <a:r>
              <a:rPr lang="en-US" sz="3200" dirty="0">
                <a:latin typeface="Times New Roman" panose="02020603050405020304" pitchFamily="18" charset="0"/>
              </a:rPr>
              <a:t>FOR DAYCARE CENTERS</a:t>
            </a:r>
            <a:b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KE" sz="2800" b="1" kern="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F356B80-C0CD-4CF7-9E5E-063DE01E7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174" y="3895822"/>
            <a:ext cx="5743701" cy="253944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Elizabeth Mutua:- Kenya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sangoluche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Gambia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Lameck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Amugongo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Namimbia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Benson Mwaura:-Kenya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FA415-577D-AF60-6513-859A88D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9" y="1"/>
            <a:ext cx="3221502" cy="10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72D242-70AD-4680-B302-F7DE386F5079}"/>
              </a:ext>
            </a:extLst>
          </p:cNvPr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203428-7973-41BD-BB5A-84737B051B55}"/>
              </a:ext>
            </a:extLst>
          </p:cNvPr>
          <p:cNvSpPr txBox="1">
            <a:spLocks/>
          </p:cNvSpPr>
          <p:nvPr/>
        </p:nvSpPr>
        <p:spPr>
          <a:xfrm>
            <a:off x="-1" y="617839"/>
            <a:ext cx="9143999" cy="615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1F348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9600" dirty="0"/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42D1E-3A92-731E-CCA5-1C0D0EEC19AC}"/>
              </a:ext>
            </a:extLst>
          </p:cNvPr>
          <p:cNvSpPr txBox="1"/>
          <p:nvPr/>
        </p:nvSpPr>
        <p:spPr>
          <a:xfrm>
            <a:off x="-3" y="619352"/>
            <a:ext cx="9143999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People living in urban areas within Africa require domestic workers to take care of their children.</a:t>
            </a: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</a:rPr>
              <a:t>Those without domestic workers take their children to daycares</a:t>
            </a: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</a:rPr>
              <a:t>Modern daycares have software's to manage the operations of the centers but do not have an application to track the mobility of children within the center</a:t>
            </a: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</a:rPr>
              <a:t>This has resulted to children walking out the day care and getting lost or stolen</a:t>
            </a: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</a:rPr>
              <a:t>For this reason, we develop a child location tracing model to be able to track and identify the location of a child.</a:t>
            </a: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</a:rPr>
              <a:t>Upon a child crossing a certain boundary, an alarm sounds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kern="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kern="0" dirty="0">
              <a:latin typeface="Times New Roman" panose="02020603050405020304" pitchFamily="18" charset="0"/>
            </a:endParaRPr>
          </a:p>
          <a:p>
            <a:pPr indent="-28575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KE" sz="2000" kern="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1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72D242-70AD-4680-B302-F7DE386F5079}"/>
              </a:ext>
            </a:extLst>
          </p:cNvPr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Problem Statement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203428-7973-41BD-BB5A-84737B051B55}"/>
              </a:ext>
            </a:extLst>
          </p:cNvPr>
          <p:cNvSpPr txBox="1">
            <a:spLocks/>
          </p:cNvSpPr>
          <p:nvPr/>
        </p:nvSpPr>
        <p:spPr>
          <a:xfrm>
            <a:off x="-1" y="617839"/>
            <a:ext cx="9143999" cy="615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1F348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9600" dirty="0"/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5D44-D835-50D0-120E-039319A1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840"/>
            <a:ext cx="9144000" cy="6153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A690B-7487-9C51-CA08-F04A461E7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617840"/>
            <a:ext cx="2307105" cy="23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72D242-70AD-4680-B302-F7DE386F5079}"/>
              </a:ext>
            </a:extLst>
          </p:cNvPr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203428-7973-41BD-BB5A-84737B051B55}"/>
              </a:ext>
            </a:extLst>
          </p:cNvPr>
          <p:cNvSpPr txBox="1">
            <a:spLocks/>
          </p:cNvSpPr>
          <p:nvPr/>
        </p:nvSpPr>
        <p:spPr>
          <a:xfrm>
            <a:off x="-1" y="617839"/>
            <a:ext cx="9143999" cy="615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1F348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9600" dirty="0"/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849F0-CFFB-8325-B798-9A90A4F0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17839"/>
            <a:ext cx="9144001" cy="62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FA46EA-C676-432F-BCDB-25B65E6AF55C}"/>
              </a:ext>
            </a:extLst>
          </p:cNvPr>
          <p:cNvSpPr/>
          <p:nvPr/>
        </p:nvSpPr>
        <p:spPr>
          <a:xfrm>
            <a:off x="-1" y="-95193"/>
            <a:ext cx="9144000" cy="617838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61D92-4034-80BF-D3A3-8C082018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22645"/>
            <a:ext cx="9143999" cy="3618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8137C-9977-B6E4-88FA-5F8CE473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943"/>
            <a:ext cx="9143998" cy="27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7AED-3CEF-BC4D-86FD-5D320EC6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540204"/>
            <a:ext cx="7772400" cy="2387600"/>
          </a:xfrm>
        </p:spPr>
        <p:txBody>
          <a:bodyPr anchor="t">
            <a:normAutofit/>
          </a:bodyPr>
          <a:lstStyle/>
          <a:p>
            <a:r>
              <a:rPr lang="en-US" sz="5400" dirty="0"/>
              <a:t>Questions and 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A46EA-C676-432F-BCDB-25B65E6AF55C}"/>
              </a:ext>
            </a:extLst>
          </p:cNvPr>
          <p:cNvSpPr/>
          <p:nvPr/>
        </p:nvSpPr>
        <p:spPr>
          <a:xfrm>
            <a:off x="-1" y="-95193"/>
            <a:ext cx="9144000" cy="617838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82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5283</TotalTime>
  <Words>157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Office Theme</vt:lpstr>
      <vt:lpstr>AI-Hack Competition 2022              CHILD LOCATION TRACING MODEL FOR DAYCARE CENTERS </vt:lpstr>
      <vt:lpstr>PowerPoint Presentation</vt:lpstr>
      <vt:lpstr>PowerPoint Presentation</vt:lpstr>
      <vt:lpstr>PowerPoint Presentation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Mutiso</dc:creator>
  <cp:lastModifiedBy>Joasher Technologies and Consultancy Software Developers and Students Mentorship</cp:lastModifiedBy>
  <cp:revision>318</cp:revision>
  <dcterms:created xsi:type="dcterms:W3CDTF">2018-02-28T01:31:29Z</dcterms:created>
  <dcterms:modified xsi:type="dcterms:W3CDTF">2022-08-29T21:16:12Z</dcterms:modified>
</cp:coreProperties>
</file>