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6"/>
  </p:normalViewPr>
  <p:slideViewPr>
    <p:cSldViewPr snapToGrid="0">
      <p:cViewPr varScale="1">
        <p:scale>
          <a:sx n="152" d="100"/>
          <a:sy n="152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f61e8b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f61e8b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f61e8bf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f61e8bf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f61e8bf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f61e8bf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f61e8bf1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f61e8bf1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f61e8bf1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f61e8bf1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f61e8bf1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f61e8bf1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R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apple.com/da-dk/guide/mac-help/mchlp2304/mac#:~:text=For%20all%20files,%E2%80%9CShow%20all%20filename%20extensions.%E2%80%9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ile-extensions.org/article/show-and-hide-file-extensions-in-windows-1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9073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0" b="1"/>
              <a:t>URL</a:t>
            </a:r>
            <a:endParaRPr sz="18000" b="1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1147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0" b="1"/>
              <a:t>URL</a:t>
            </a:r>
            <a:endParaRPr sz="14000" b="1"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30740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u="sng">
                <a:solidFill>
                  <a:schemeClr val="hlink"/>
                </a:solidFill>
                <a:hlinkClick r:id="rId3"/>
              </a:rPr>
              <a:t>Uniform Resource Locator</a:t>
            </a:r>
            <a:endParaRPr sz="4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439150" y="289175"/>
            <a:ext cx="1766400" cy="750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protokol</a:t>
            </a:r>
            <a:endParaRPr sz="3400"/>
          </a:p>
        </p:txBody>
      </p:sp>
      <p:sp>
        <p:nvSpPr>
          <p:cNvPr id="67" name="Google Shape;67;p15"/>
          <p:cNvSpPr/>
          <p:nvPr/>
        </p:nvSpPr>
        <p:spPr>
          <a:xfrm>
            <a:off x="2367650" y="289175"/>
            <a:ext cx="594300" cy="75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/>
              <a:t>://</a:t>
            </a:r>
            <a:endParaRPr sz="3400" b="1"/>
          </a:p>
        </p:txBody>
      </p:sp>
      <p:sp>
        <p:nvSpPr>
          <p:cNvPr id="68" name="Google Shape;68;p15"/>
          <p:cNvSpPr/>
          <p:nvPr/>
        </p:nvSpPr>
        <p:spPr>
          <a:xfrm>
            <a:off x="3089850" y="289175"/>
            <a:ext cx="1067400" cy="750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host</a:t>
            </a:r>
            <a:endParaRPr sz="3400"/>
          </a:p>
        </p:txBody>
      </p:sp>
      <p:sp>
        <p:nvSpPr>
          <p:cNvPr id="69" name="Google Shape;69;p15"/>
          <p:cNvSpPr/>
          <p:nvPr/>
        </p:nvSpPr>
        <p:spPr>
          <a:xfrm>
            <a:off x="4319350" y="289175"/>
            <a:ext cx="364800" cy="75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/>
              <a:t>/</a:t>
            </a:r>
            <a:endParaRPr sz="3400" b="1"/>
          </a:p>
        </p:txBody>
      </p:sp>
      <p:sp>
        <p:nvSpPr>
          <p:cNvPr id="70" name="Google Shape;70;p15"/>
          <p:cNvSpPr/>
          <p:nvPr/>
        </p:nvSpPr>
        <p:spPr>
          <a:xfrm>
            <a:off x="4846250" y="289175"/>
            <a:ext cx="1301700" cy="750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folder</a:t>
            </a:r>
            <a:endParaRPr sz="3400"/>
          </a:p>
        </p:txBody>
      </p:sp>
      <p:sp>
        <p:nvSpPr>
          <p:cNvPr id="71" name="Google Shape;71;p15"/>
          <p:cNvSpPr/>
          <p:nvPr/>
        </p:nvSpPr>
        <p:spPr>
          <a:xfrm>
            <a:off x="6310050" y="289175"/>
            <a:ext cx="364800" cy="75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/>
              <a:t>/</a:t>
            </a:r>
            <a:endParaRPr sz="3400" b="1"/>
          </a:p>
        </p:txBody>
      </p:sp>
      <p:sp>
        <p:nvSpPr>
          <p:cNvPr id="72" name="Google Shape;72;p15"/>
          <p:cNvSpPr/>
          <p:nvPr/>
        </p:nvSpPr>
        <p:spPr>
          <a:xfrm>
            <a:off x="6836950" y="289175"/>
            <a:ext cx="1301700" cy="750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file</a:t>
            </a:r>
            <a:endParaRPr sz="3400"/>
          </a:p>
        </p:txBody>
      </p:sp>
      <p:sp>
        <p:nvSpPr>
          <p:cNvPr id="73" name="Google Shape;73;p15"/>
          <p:cNvSpPr txBox="1"/>
          <p:nvPr/>
        </p:nvSpPr>
        <p:spPr>
          <a:xfrm>
            <a:off x="533175" y="1306300"/>
            <a:ext cx="6542100" cy="22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http - 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Hypertext Transfer Protocol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https - 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Hypertext Transfer Protocol Secure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ftp - 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File Transfer Protocol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chrome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view-source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439150" y="289175"/>
            <a:ext cx="1766400" cy="750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protokol</a:t>
            </a:r>
            <a:endParaRPr sz="3400"/>
          </a:p>
        </p:txBody>
      </p:sp>
      <p:sp>
        <p:nvSpPr>
          <p:cNvPr id="79" name="Google Shape;79;p16"/>
          <p:cNvSpPr/>
          <p:nvPr/>
        </p:nvSpPr>
        <p:spPr>
          <a:xfrm>
            <a:off x="2367650" y="289175"/>
            <a:ext cx="594300" cy="75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/>
              <a:t>://</a:t>
            </a:r>
            <a:endParaRPr sz="3400" b="1"/>
          </a:p>
        </p:txBody>
      </p:sp>
      <p:sp>
        <p:nvSpPr>
          <p:cNvPr id="80" name="Google Shape;80;p16"/>
          <p:cNvSpPr/>
          <p:nvPr/>
        </p:nvSpPr>
        <p:spPr>
          <a:xfrm>
            <a:off x="3089850" y="289175"/>
            <a:ext cx="1067400" cy="750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host</a:t>
            </a:r>
            <a:endParaRPr sz="3400"/>
          </a:p>
        </p:txBody>
      </p:sp>
      <p:sp>
        <p:nvSpPr>
          <p:cNvPr id="81" name="Google Shape;81;p16"/>
          <p:cNvSpPr/>
          <p:nvPr/>
        </p:nvSpPr>
        <p:spPr>
          <a:xfrm>
            <a:off x="4319350" y="289175"/>
            <a:ext cx="364800" cy="75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/>
              <a:t>/</a:t>
            </a:r>
            <a:endParaRPr sz="3400" b="1"/>
          </a:p>
        </p:txBody>
      </p:sp>
      <p:sp>
        <p:nvSpPr>
          <p:cNvPr id="82" name="Google Shape;82;p16"/>
          <p:cNvSpPr/>
          <p:nvPr/>
        </p:nvSpPr>
        <p:spPr>
          <a:xfrm>
            <a:off x="4846250" y="289175"/>
            <a:ext cx="1301700" cy="750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folder</a:t>
            </a:r>
            <a:endParaRPr sz="3400"/>
          </a:p>
        </p:txBody>
      </p:sp>
      <p:sp>
        <p:nvSpPr>
          <p:cNvPr id="83" name="Google Shape;83;p16"/>
          <p:cNvSpPr/>
          <p:nvPr/>
        </p:nvSpPr>
        <p:spPr>
          <a:xfrm>
            <a:off x="6310050" y="289175"/>
            <a:ext cx="364800" cy="75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/>
              <a:t>/</a:t>
            </a:r>
            <a:endParaRPr sz="3400" b="1"/>
          </a:p>
        </p:txBody>
      </p:sp>
      <p:sp>
        <p:nvSpPr>
          <p:cNvPr id="84" name="Google Shape;84;p16"/>
          <p:cNvSpPr/>
          <p:nvPr/>
        </p:nvSpPr>
        <p:spPr>
          <a:xfrm>
            <a:off x="6836950" y="289175"/>
            <a:ext cx="1301700" cy="750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file</a:t>
            </a:r>
            <a:endParaRPr sz="3400"/>
          </a:p>
        </p:txBody>
      </p:sp>
      <p:sp>
        <p:nvSpPr>
          <p:cNvPr id="85" name="Google Shape;85;p16"/>
          <p:cNvSpPr/>
          <p:nvPr/>
        </p:nvSpPr>
        <p:spPr>
          <a:xfrm>
            <a:off x="439150" y="1787850"/>
            <a:ext cx="2778600" cy="931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sub-domæne</a:t>
            </a:r>
            <a:endParaRPr sz="3400"/>
          </a:p>
        </p:txBody>
      </p:sp>
      <p:sp>
        <p:nvSpPr>
          <p:cNvPr id="86" name="Google Shape;86;p16"/>
          <p:cNvSpPr/>
          <p:nvPr/>
        </p:nvSpPr>
        <p:spPr>
          <a:xfrm>
            <a:off x="3717900" y="1787850"/>
            <a:ext cx="2212800" cy="931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domæne</a:t>
            </a:r>
            <a:endParaRPr sz="3400"/>
          </a:p>
        </p:txBody>
      </p:sp>
      <p:sp>
        <p:nvSpPr>
          <p:cNvPr id="87" name="Google Shape;87;p16"/>
          <p:cNvSpPr/>
          <p:nvPr/>
        </p:nvSpPr>
        <p:spPr>
          <a:xfrm>
            <a:off x="6483325" y="1787850"/>
            <a:ext cx="2287500" cy="931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Top Level Domain</a:t>
            </a:r>
            <a:endParaRPr sz="3400"/>
          </a:p>
        </p:txBody>
      </p:sp>
      <p:sp>
        <p:nvSpPr>
          <p:cNvPr id="88" name="Google Shape;88;p16"/>
          <p:cNvSpPr/>
          <p:nvPr/>
        </p:nvSpPr>
        <p:spPr>
          <a:xfrm>
            <a:off x="3285425" y="1787850"/>
            <a:ext cx="364800" cy="93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/>
              <a:t>.</a:t>
            </a:r>
            <a:endParaRPr sz="3400" b="1"/>
          </a:p>
        </p:txBody>
      </p:sp>
      <p:sp>
        <p:nvSpPr>
          <p:cNvPr id="89" name="Google Shape;89;p16"/>
          <p:cNvSpPr/>
          <p:nvPr/>
        </p:nvSpPr>
        <p:spPr>
          <a:xfrm>
            <a:off x="6024625" y="1787850"/>
            <a:ext cx="364800" cy="93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/>
              <a:t>.</a:t>
            </a:r>
            <a:endParaRPr sz="3400" b="1"/>
          </a:p>
        </p:txBody>
      </p:sp>
      <p:sp>
        <p:nvSpPr>
          <p:cNvPr id="90" name="Google Shape;90;p16"/>
          <p:cNvSpPr/>
          <p:nvPr/>
        </p:nvSpPr>
        <p:spPr>
          <a:xfrm>
            <a:off x="4527150" y="2852475"/>
            <a:ext cx="594300" cy="750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3680550" y="3736500"/>
            <a:ext cx="22875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det du har købt</a:t>
            </a:r>
            <a:endParaRPr sz="2400"/>
          </a:p>
        </p:txBody>
      </p:sp>
      <p:sp>
        <p:nvSpPr>
          <p:cNvPr id="92" name="Google Shape;92;p16"/>
          <p:cNvSpPr txBox="1"/>
          <p:nvPr/>
        </p:nvSpPr>
        <p:spPr>
          <a:xfrm>
            <a:off x="6578825" y="2852475"/>
            <a:ext cx="22875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.dk (eller hvis du har råd, lav dit eget “land”)</a:t>
            </a:r>
            <a:endParaRPr sz="2400"/>
          </a:p>
        </p:txBody>
      </p:sp>
      <p:sp>
        <p:nvSpPr>
          <p:cNvPr id="93" name="Google Shape;93;p16"/>
          <p:cNvSpPr txBox="1"/>
          <p:nvPr/>
        </p:nvSpPr>
        <p:spPr>
          <a:xfrm>
            <a:off x="439150" y="2852475"/>
            <a:ext cx="2778600" cy="8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kan du frit oprette så mange du vil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5051850" y="2119375"/>
            <a:ext cx="2972400" cy="10263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439150" y="289175"/>
            <a:ext cx="1766400" cy="750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protokol</a:t>
            </a:r>
            <a:endParaRPr sz="3400"/>
          </a:p>
        </p:txBody>
      </p:sp>
      <p:sp>
        <p:nvSpPr>
          <p:cNvPr id="100" name="Google Shape;100;p17"/>
          <p:cNvSpPr/>
          <p:nvPr/>
        </p:nvSpPr>
        <p:spPr>
          <a:xfrm>
            <a:off x="2367650" y="289175"/>
            <a:ext cx="594300" cy="75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/>
              <a:t>://</a:t>
            </a:r>
            <a:endParaRPr sz="3400" b="1"/>
          </a:p>
        </p:txBody>
      </p:sp>
      <p:sp>
        <p:nvSpPr>
          <p:cNvPr id="101" name="Google Shape;101;p17"/>
          <p:cNvSpPr/>
          <p:nvPr/>
        </p:nvSpPr>
        <p:spPr>
          <a:xfrm>
            <a:off x="3089850" y="289175"/>
            <a:ext cx="1067400" cy="750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host</a:t>
            </a:r>
            <a:endParaRPr sz="3400"/>
          </a:p>
        </p:txBody>
      </p:sp>
      <p:sp>
        <p:nvSpPr>
          <p:cNvPr id="102" name="Google Shape;102;p17"/>
          <p:cNvSpPr/>
          <p:nvPr/>
        </p:nvSpPr>
        <p:spPr>
          <a:xfrm>
            <a:off x="4319350" y="289175"/>
            <a:ext cx="364800" cy="75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/>
              <a:t>/</a:t>
            </a:r>
            <a:endParaRPr sz="3400" b="1"/>
          </a:p>
        </p:txBody>
      </p:sp>
      <p:sp>
        <p:nvSpPr>
          <p:cNvPr id="103" name="Google Shape;103;p17"/>
          <p:cNvSpPr/>
          <p:nvPr/>
        </p:nvSpPr>
        <p:spPr>
          <a:xfrm>
            <a:off x="4846250" y="289175"/>
            <a:ext cx="1301700" cy="750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folder</a:t>
            </a:r>
            <a:endParaRPr sz="3400"/>
          </a:p>
        </p:txBody>
      </p:sp>
      <p:sp>
        <p:nvSpPr>
          <p:cNvPr id="104" name="Google Shape;104;p17"/>
          <p:cNvSpPr/>
          <p:nvPr/>
        </p:nvSpPr>
        <p:spPr>
          <a:xfrm>
            <a:off x="6310050" y="289175"/>
            <a:ext cx="364800" cy="75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/>
              <a:t>/</a:t>
            </a:r>
            <a:endParaRPr sz="3400" b="1"/>
          </a:p>
        </p:txBody>
      </p:sp>
      <p:sp>
        <p:nvSpPr>
          <p:cNvPr id="105" name="Google Shape;105;p17"/>
          <p:cNvSpPr/>
          <p:nvPr/>
        </p:nvSpPr>
        <p:spPr>
          <a:xfrm>
            <a:off x="6836950" y="289175"/>
            <a:ext cx="1301700" cy="750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file</a:t>
            </a:r>
            <a:endParaRPr sz="3400"/>
          </a:p>
        </p:txBody>
      </p:sp>
      <p:sp>
        <p:nvSpPr>
          <p:cNvPr id="106" name="Google Shape;106;p17"/>
          <p:cNvSpPr/>
          <p:nvPr/>
        </p:nvSpPr>
        <p:spPr>
          <a:xfrm>
            <a:off x="362950" y="2254350"/>
            <a:ext cx="2173500" cy="750600"/>
          </a:xfrm>
          <a:prstGeom prst="rect">
            <a:avLst/>
          </a:prstGeom>
          <a:solidFill>
            <a:srgbClr val="CFE2F3">
              <a:alpha val="55000"/>
            </a:srgbClr>
          </a:solidFill>
          <a:ln w="9525" cap="flat" cmpd="sng">
            <a:solidFill>
              <a:schemeClr val="dk2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root-folder</a:t>
            </a:r>
            <a:endParaRPr sz="3400"/>
          </a:p>
        </p:txBody>
      </p:sp>
      <p:sp>
        <p:nvSpPr>
          <p:cNvPr id="107" name="Google Shape;107;p17"/>
          <p:cNvSpPr/>
          <p:nvPr/>
        </p:nvSpPr>
        <p:spPr>
          <a:xfrm>
            <a:off x="2725050" y="2254350"/>
            <a:ext cx="364800" cy="75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/>
              <a:t>/</a:t>
            </a:r>
            <a:endParaRPr sz="3400" b="1"/>
          </a:p>
        </p:txBody>
      </p:sp>
      <p:sp>
        <p:nvSpPr>
          <p:cNvPr id="108" name="Google Shape;108;p17"/>
          <p:cNvSpPr/>
          <p:nvPr/>
        </p:nvSpPr>
        <p:spPr>
          <a:xfrm>
            <a:off x="3202250" y="2254350"/>
            <a:ext cx="1766400" cy="750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folder</a:t>
            </a:r>
            <a:endParaRPr sz="3400"/>
          </a:p>
        </p:txBody>
      </p:sp>
      <p:sp>
        <p:nvSpPr>
          <p:cNvPr id="109" name="Google Shape;109;p17"/>
          <p:cNvSpPr/>
          <p:nvPr/>
        </p:nvSpPr>
        <p:spPr>
          <a:xfrm>
            <a:off x="5641450" y="2254350"/>
            <a:ext cx="2270400" cy="750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sub-folder</a:t>
            </a:r>
            <a:endParaRPr sz="3400"/>
          </a:p>
        </p:txBody>
      </p:sp>
      <p:sp>
        <p:nvSpPr>
          <p:cNvPr id="110" name="Google Shape;110;p17"/>
          <p:cNvSpPr/>
          <p:nvPr/>
        </p:nvSpPr>
        <p:spPr>
          <a:xfrm>
            <a:off x="5164250" y="2254350"/>
            <a:ext cx="364800" cy="75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/>
              <a:t>/</a:t>
            </a:r>
            <a:endParaRPr sz="3400" b="1"/>
          </a:p>
        </p:txBody>
      </p:sp>
      <p:sp>
        <p:nvSpPr>
          <p:cNvPr id="111" name="Google Shape;111;p17"/>
          <p:cNvSpPr/>
          <p:nvPr/>
        </p:nvSpPr>
        <p:spPr>
          <a:xfrm>
            <a:off x="2648850" y="1692850"/>
            <a:ext cx="5725800" cy="20262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>
            <a:off x="439150" y="289175"/>
            <a:ext cx="1766400" cy="750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protokol</a:t>
            </a:r>
            <a:endParaRPr sz="3400"/>
          </a:p>
        </p:txBody>
      </p:sp>
      <p:sp>
        <p:nvSpPr>
          <p:cNvPr id="117" name="Google Shape;117;p18"/>
          <p:cNvSpPr/>
          <p:nvPr/>
        </p:nvSpPr>
        <p:spPr>
          <a:xfrm>
            <a:off x="2367650" y="289175"/>
            <a:ext cx="594300" cy="75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/>
              <a:t>://</a:t>
            </a:r>
            <a:endParaRPr sz="3400" b="1"/>
          </a:p>
        </p:txBody>
      </p:sp>
      <p:sp>
        <p:nvSpPr>
          <p:cNvPr id="118" name="Google Shape;118;p18"/>
          <p:cNvSpPr/>
          <p:nvPr/>
        </p:nvSpPr>
        <p:spPr>
          <a:xfrm>
            <a:off x="3089850" y="289175"/>
            <a:ext cx="1067400" cy="750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host</a:t>
            </a:r>
            <a:endParaRPr sz="3400"/>
          </a:p>
        </p:txBody>
      </p:sp>
      <p:sp>
        <p:nvSpPr>
          <p:cNvPr id="119" name="Google Shape;119;p18"/>
          <p:cNvSpPr/>
          <p:nvPr/>
        </p:nvSpPr>
        <p:spPr>
          <a:xfrm>
            <a:off x="4319350" y="289175"/>
            <a:ext cx="364800" cy="75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/>
              <a:t>/</a:t>
            </a:r>
            <a:endParaRPr sz="3400" b="1"/>
          </a:p>
        </p:txBody>
      </p:sp>
      <p:sp>
        <p:nvSpPr>
          <p:cNvPr id="120" name="Google Shape;120;p18"/>
          <p:cNvSpPr/>
          <p:nvPr/>
        </p:nvSpPr>
        <p:spPr>
          <a:xfrm>
            <a:off x="4846250" y="289175"/>
            <a:ext cx="1301700" cy="750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folder</a:t>
            </a:r>
            <a:endParaRPr sz="3400"/>
          </a:p>
        </p:txBody>
      </p:sp>
      <p:sp>
        <p:nvSpPr>
          <p:cNvPr id="121" name="Google Shape;121;p18"/>
          <p:cNvSpPr/>
          <p:nvPr/>
        </p:nvSpPr>
        <p:spPr>
          <a:xfrm>
            <a:off x="6310050" y="289175"/>
            <a:ext cx="364800" cy="75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/>
              <a:t>/</a:t>
            </a:r>
            <a:endParaRPr sz="3400" b="1"/>
          </a:p>
        </p:txBody>
      </p:sp>
      <p:sp>
        <p:nvSpPr>
          <p:cNvPr id="122" name="Google Shape;122;p18"/>
          <p:cNvSpPr/>
          <p:nvPr/>
        </p:nvSpPr>
        <p:spPr>
          <a:xfrm>
            <a:off x="6836950" y="289175"/>
            <a:ext cx="1301700" cy="750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file</a:t>
            </a:r>
            <a:endParaRPr sz="3400"/>
          </a:p>
        </p:txBody>
      </p:sp>
      <p:sp>
        <p:nvSpPr>
          <p:cNvPr id="123" name="Google Shape;123;p18"/>
          <p:cNvSpPr/>
          <p:nvPr/>
        </p:nvSpPr>
        <p:spPr>
          <a:xfrm>
            <a:off x="1786150" y="2027750"/>
            <a:ext cx="2239800" cy="750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filename</a:t>
            </a:r>
            <a:endParaRPr sz="3400"/>
          </a:p>
        </p:txBody>
      </p:sp>
      <p:sp>
        <p:nvSpPr>
          <p:cNvPr id="124" name="Google Shape;124;p18"/>
          <p:cNvSpPr/>
          <p:nvPr/>
        </p:nvSpPr>
        <p:spPr>
          <a:xfrm>
            <a:off x="4165675" y="2027750"/>
            <a:ext cx="364800" cy="75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/>
              <a:t>.</a:t>
            </a:r>
            <a:endParaRPr sz="3400" b="1"/>
          </a:p>
        </p:txBody>
      </p:sp>
      <p:sp>
        <p:nvSpPr>
          <p:cNvPr id="125" name="Google Shape;125;p18"/>
          <p:cNvSpPr/>
          <p:nvPr/>
        </p:nvSpPr>
        <p:spPr>
          <a:xfrm>
            <a:off x="4670200" y="2027750"/>
            <a:ext cx="2239800" cy="750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extension</a:t>
            </a:r>
            <a:endParaRPr sz="3400"/>
          </a:p>
        </p:txBody>
      </p:sp>
      <p:sp>
        <p:nvSpPr>
          <p:cNvPr id="126" name="Google Shape;126;p18"/>
          <p:cNvSpPr txBox="1"/>
          <p:nvPr/>
        </p:nvSpPr>
        <p:spPr>
          <a:xfrm>
            <a:off x="439150" y="3359475"/>
            <a:ext cx="7699500" cy="14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Hvis du ikke allerede har gjort det - så sæt din computer op til ALTID at vise extensions.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Mac se </a:t>
            </a:r>
            <a:r>
              <a:rPr lang="en" sz="1800" u="sng" dirty="0">
                <a:solidFill>
                  <a:schemeClr val="hlink"/>
                </a:solidFill>
                <a:hlinkClick r:id="rId3"/>
              </a:rPr>
              <a:t>her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Pc se </a:t>
            </a:r>
            <a:r>
              <a:rPr lang="en" sz="1800" u="sng" dirty="0">
                <a:solidFill>
                  <a:schemeClr val="hlink"/>
                </a:solidFill>
                <a:hlinkClick r:id="rId4"/>
              </a:rPr>
              <a:t>her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Would you like to know more?</a:t>
            </a: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 specifikationen indeholder mere: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RFC 3986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og selvfølgelig Wikipedia …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men nu er vi da i hvert fald i gang.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311700" y="1834650"/>
            <a:ext cx="8627400" cy="487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scheme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:[</a:t>
            </a:r>
            <a:r>
              <a:rPr lang="en" sz="17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//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7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user:password@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en" sz="17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host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7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:port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]][</a:t>
            </a:r>
            <a:r>
              <a:rPr lang="en" sz="17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en" sz="17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path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[?</a:t>
            </a:r>
            <a:r>
              <a:rPr lang="en" sz="17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query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][#</a:t>
            </a:r>
            <a:r>
              <a:rPr lang="en" sz="17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fragment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Macintosh PowerPoint</Application>
  <PresentationFormat>Skærmshow (16:9)</PresentationFormat>
  <Paragraphs>67</Paragraphs>
  <Slides>7</Slides>
  <Notes>7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0" baseType="lpstr">
      <vt:lpstr>Arial</vt:lpstr>
      <vt:lpstr>Verdana</vt:lpstr>
      <vt:lpstr>Simple Light</vt:lpstr>
      <vt:lpstr>URL</vt:lpstr>
      <vt:lpstr>URL</vt:lpstr>
      <vt:lpstr>PowerPoint-præsentation</vt:lpstr>
      <vt:lpstr>PowerPoint-præsentation</vt:lpstr>
      <vt:lpstr>PowerPoint-præsentation</vt:lpstr>
      <vt:lpstr>PowerPoint-præsentation</vt:lpstr>
      <vt:lpstr>Would you like to know more?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URL</dc:title>
  <cp:lastModifiedBy>Emilie Zoé Vestergaard-Hagens</cp:lastModifiedBy>
  <cp:revision>1</cp:revision>
  <dcterms:modified xsi:type="dcterms:W3CDTF">2023-08-28T08:19:23Z</dcterms:modified>
</cp:coreProperties>
</file>