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4"/>
  </p:sldMasterIdLst>
  <p:notesMasterIdLst>
    <p:notesMasterId r:id="rId36"/>
  </p:notesMasterIdLst>
  <p:sldIdLst>
    <p:sldId id="256" r:id="rId5"/>
    <p:sldId id="265" r:id="rId6"/>
    <p:sldId id="313" r:id="rId7"/>
    <p:sldId id="260" r:id="rId8"/>
    <p:sldId id="261" r:id="rId9"/>
    <p:sldId id="315" r:id="rId10"/>
    <p:sldId id="262" r:id="rId11"/>
    <p:sldId id="314" r:id="rId12"/>
    <p:sldId id="336" r:id="rId13"/>
    <p:sldId id="316" r:id="rId14"/>
    <p:sldId id="323" r:id="rId15"/>
    <p:sldId id="329" r:id="rId16"/>
    <p:sldId id="317" r:id="rId17"/>
    <p:sldId id="324" r:id="rId18"/>
    <p:sldId id="318" r:id="rId19"/>
    <p:sldId id="325" r:id="rId20"/>
    <p:sldId id="319" r:id="rId21"/>
    <p:sldId id="326" r:id="rId22"/>
    <p:sldId id="330" r:id="rId23"/>
    <p:sldId id="331" r:id="rId24"/>
    <p:sldId id="320" r:id="rId25"/>
    <p:sldId id="327" r:id="rId26"/>
    <p:sldId id="333" r:id="rId27"/>
    <p:sldId id="322" r:id="rId28"/>
    <p:sldId id="328" r:id="rId29"/>
    <p:sldId id="334" r:id="rId30"/>
    <p:sldId id="335" r:id="rId31"/>
    <p:sldId id="337" r:id="rId32"/>
    <p:sldId id="273" r:id="rId33"/>
    <p:sldId id="332" r:id="rId34"/>
    <p:sldId id="321" r:id="rId35"/>
  </p:sldIdLst>
  <p:sldSz cx="9144000" cy="5143500" type="screen16x9"/>
  <p:notesSz cx="6858000" cy="9144000"/>
  <p:embeddedFontLst>
    <p:embeddedFont>
      <p:font typeface="Anaheim" panose="020B0604020202020204" charset="0"/>
      <p:regular r:id="rId37"/>
      <p:bold r:id="rId38"/>
    </p:embeddedFon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Poppins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7E25F8-56DC-E411-6E70-B9A275EB3F50}" v="174" dt="2025-04-02T10:19:41.844"/>
    <p1510:client id="{721DD3B5-FCA2-5D59-7ABF-166F447A7306}" v="52" dt="2025-04-01T15:49:46.796"/>
    <p1510:client id="{8B1D4D47-C201-95D7-F7F0-FCFEBA60C0DD}" v="367" dt="2025-04-02T10:39:39.313"/>
    <p1510:client id="{B26B7A5B-3FA8-EA31-ED1A-6F9F211D50F8}" v="109" dt="2025-04-02T09:06:43.022"/>
    <p1510:client id="{D828C9BF-6B56-2375-9A37-CEF11F23E161}" v="732" dt="2025-04-02T12:35:10.902"/>
  </p1510:revLst>
</p1510:revInfo>
</file>

<file path=ppt/tableStyles.xml><?xml version="1.0" encoding="utf-8"?>
<a:tblStyleLst xmlns:a="http://schemas.openxmlformats.org/drawingml/2006/main" def="{689F450E-50BD-49A2-A229-23B5E61A2FDB}">
  <a:tblStyle styleId="{689F450E-50BD-49A2-A229-23B5E61A2F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D035BD-8040-45AF-87D0-3EF8D2B5CD2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wia K (DA-IRE4)" userId="S::sylwiak@genstudents.org::2570591f-fe23-43f3-b167-994a1ec42467" providerId="AD" clId="Web-{8B1D4D47-C201-95D7-F7F0-FCFEBA60C0DD}"/>
    <pc:docChg chg="modSld">
      <pc:chgData name="Sylwia K (DA-IRE4)" userId="S::sylwiak@genstudents.org::2570591f-fe23-43f3-b167-994a1ec42467" providerId="AD" clId="Web-{8B1D4D47-C201-95D7-F7F0-FCFEBA60C0DD}" dt="2025-04-02T10:39:38.719" v="233" actId="1076"/>
      <pc:docMkLst>
        <pc:docMk/>
      </pc:docMkLst>
      <pc:sldChg chg="modSp">
        <pc:chgData name="Sylwia K (DA-IRE4)" userId="S::sylwiak@genstudents.org::2570591f-fe23-43f3-b167-994a1ec42467" providerId="AD" clId="Web-{8B1D4D47-C201-95D7-F7F0-FCFEBA60C0DD}" dt="2025-04-02T09:55:15.158" v="184" actId="1076"/>
        <pc:sldMkLst>
          <pc:docMk/>
          <pc:sldMk cId="2783161446" sldId="317"/>
        </pc:sldMkLst>
        <pc:picChg chg="mod">
          <ac:chgData name="Sylwia K (DA-IRE4)" userId="S::sylwiak@genstudents.org::2570591f-fe23-43f3-b167-994a1ec42467" providerId="AD" clId="Web-{8B1D4D47-C201-95D7-F7F0-FCFEBA60C0DD}" dt="2025-04-02T09:55:15.158" v="184" actId="1076"/>
          <ac:picMkLst>
            <pc:docMk/>
            <pc:sldMk cId="2783161446" sldId="317"/>
            <ac:picMk id="4098" creationId="{CAC4F3B5-2DE5-9746-3123-521E6406AA6C}"/>
          </ac:picMkLst>
        </pc:picChg>
      </pc:sldChg>
      <pc:sldChg chg="addSp modSp">
        <pc:chgData name="Sylwia K (DA-IRE4)" userId="S::sylwiak@genstudents.org::2570591f-fe23-43f3-b167-994a1ec42467" providerId="AD" clId="Web-{8B1D4D47-C201-95D7-F7F0-FCFEBA60C0DD}" dt="2025-04-02T10:19:52.223" v="224" actId="1076"/>
        <pc:sldMkLst>
          <pc:docMk/>
          <pc:sldMk cId="239133785" sldId="322"/>
        </pc:sldMkLst>
        <pc:spChg chg="add mod">
          <ac:chgData name="Sylwia K (DA-IRE4)" userId="S::sylwiak@genstudents.org::2570591f-fe23-43f3-b167-994a1ec42467" providerId="AD" clId="Web-{8B1D4D47-C201-95D7-F7F0-FCFEBA60C0DD}" dt="2025-04-02T09:36:20.826" v="130" actId="20577"/>
          <ac:spMkLst>
            <pc:docMk/>
            <pc:sldMk cId="239133785" sldId="322"/>
            <ac:spMk id="4" creationId="{A647AFA6-6210-4081-83AA-7DAE823E9E1D}"/>
          </ac:spMkLst>
        </pc:spChg>
        <pc:spChg chg="mod">
          <ac:chgData name="Sylwia K (DA-IRE4)" userId="S::sylwiak@genstudents.org::2570591f-fe23-43f3-b167-994a1ec42467" providerId="AD" clId="Web-{8B1D4D47-C201-95D7-F7F0-FCFEBA60C0DD}" dt="2025-04-02T10:19:52.223" v="224" actId="1076"/>
          <ac:spMkLst>
            <pc:docMk/>
            <pc:sldMk cId="239133785" sldId="322"/>
            <ac:spMk id="6" creationId="{D706DE2D-C4CA-1EBB-0B2C-F229B7940497}"/>
          </ac:spMkLst>
        </pc:spChg>
        <pc:picChg chg="mod">
          <ac:chgData name="Sylwia K (DA-IRE4)" userId="S::sylwiak@genstudents.org::2570591f-fe23-43f3-b167-994a1ec42467" providerId="AD" clId="Web-{8B1D4D47-C201-95D7-F7F0-FCFEBA60C0DD}" dt="2025-04-02T09:39:43.804" v="180" actId="1076"/>
          <ac:picMkLst>
            <pc:docMk/>
            <pc:sldMk cId="239133785" sldId="322"/>
            <ac:picMk id="3" creationId="{C9840FDB-4152-FC63-10DE-973C9F4DEF31}"/>
          </ac:picMkLst>
        </pc:picChg>
      </pc:sldChg>
      <pc:sldChg chg="addSp modSp">
        <pc:chgData name="Sylwia K (DA-IRE4)" userId="S::sylwiak@genstudents.org::2570591f-fe23-43f3-b167-994a1ec42467" providerId="AD" clId="Web-{8B1D4D47-C201-95D7-F7F0-FCFEBA60C0DD}" dt="2025-04-02T10:39:38.719" v="233" actId="1076"/>
        <pc:sldMkLst>
          <pc:docMk/>
          <pc:sldMk cId="330845353" sldId="324"/>
        </pc:sldMkLst>
        <pc:spChg chg="add mod">
          <ac:chgData name="Sylwia K (DA-IRE4)" userId="S::sylwiak@genstudents.org::2570591f-fe23-43f3-b167-994a1ec42467" providerId="AD" clId="Web-{8B1D4D47-C201-95D7-F7F0-FCFEBA60C0DD}" dt="2025-04-02T10:39:38.719" v="233" actId="1076"/>
          <ac:spMkLst>
            <pc:docMk/>
            <pc:sldMk cId="330845353" sldId="324"/>
            <ac:spMk id="3" creationId="{60E41F7E-817B-2B4C-8B3E-BF55FC5E8B0F}"/>
          </ac:spMkLst>
        </pc:spChg>
        <pc:picChg chg="mod">
          <ac:chgData name="Sylwia K (DA-IRE4)" userId="S::sylwiak@genstudents.org::2570591f-fe23-43f3-b167-994a1ec42467" providerId="AD" clId="Web-{8B1D4D47-C201-95D7-F7F0-FCFEBA60C0DD}" dt="2025-04-02T09:55:28.096" v="186" actId="1076"/>
          <ac:picMkLst>
            <pc:docMk/>
            <pc:sldMk cId="330845353" sldId="324"/>
            <ac:picMk id="5122" creationId="{51C72E64-EE12-079A-CAF4-84A44496643E}"/>
          </ac:picMkLst>
        </pc:picChg>
      </pc:sldChg>
      <pc:sldChg chg="addSp modSp">
        <pc:chgData name="Sylwia K (DA-IRE4)" userId="S::sylwiak@genstudents.org::2570591f-fe23-43f3-b167-994a1ec42467" providerId="AD" clId="Web-{8B1D4D47-C201-95D7-F7F0-FCFEBA60C0DD}" dt="2025-04-02T09:39:49.601" v="181" actId="1076"/>
        <pc:sldMkLst>
          <pc:docMk/>
          <pc:sldMk cId="3250772589" sldId="328"/>
        </pc:sldMkLst>
        <pc:spChg chg="add mod">
          <ac:chgData name="Sylwia K (DA-IRE4)" userId="S::sylwiak@genstudents.org::2570591f-fe23-43f3-b167-994a1ec42467" providerId="AD" clId="Web-{8B1D4D47-C201-95D7-F7F0-FCFEBA60C0DD}" dt="2025-04-02T09:36:17.967" v="129" actId="20577"/>
          <ac:spMkLst>
            <pc:docMk/>
            <pc:sldMk cId="3250772589" sldId="328"/>
            <ac:spMk id="4" creationId="{8ED7CC46-4EDA-4BD6-D1D8-F63BF11196EE}"/>
          </ac:spMkLst>
        </pc:spChg>
        <pc:picChg chg="mod">
          <ac:chgData name="Sylwia K (DA-IRE4)" userId="S::sylwiak@genstudents.org::2570591f-fe23-43f3-b167-994a1ec42467" providerId="AD" clId="Web-{8B1D4D47-C201-95D7-F7F0-FCFEBA60C0DD}" dt="2025-04-02T09:39:49.601" v="181" actId="1076"/>
          <ac:picMkLst>
            <pc:docMk/>
            <pc:sldMk cId="3250772589" sldId="328"/>
            <ac:picMk id="3" creationId="{A38516EB-9D5C-4006-CF6B-C7A311397F73}"/>
          </ac:picMkLst>
        </pc:picChg>
      </pc:sldChg>
      <pc:sldChg chg="addSp modSp">
        <pc:chgData name="Sylwia K (DA-IRE4)" userId="S::sylwiak@genstudents.org::2570591f-fe23-43f3-b167-994a1ec42467" providerId="AD" clId="Web-{8B1D4D47-C201-95D7-F7F0-FCFEBA60C0DD}" dt="2025-04-02T09:39:54.633" v="182" actId="1076"/>
        <pc:sldMkLst>
          <pc:docMk/>
          <pc:sldMk cId="2009583234" sldId="334"/>
        </pc:sldMkLst>
        <pc:spChg chg="add mod">
          <ac:chgData name="Sylwia K (DA-IRE4)" userId="S::sylwiak@genstudents.org::2570591f-fe23-43f3-b167-994a1ec42467" providerId="AD" clId="Web-{8B1D4D47-C201-95D7-F7F0-FCFEBA60C0DD}" dt="2025-04-02T09:37:42.970" v="148" actId="14100"/>
          <ac:spMkLst>
            <pc:docMk/>
            <pc:sldMk cId="2009583234" sldId="334"/>
            <ac:spMk id="4" creationId="{560AAC5E-CFB0-8349-DE24-D486B6EDC391}"/>
          </ac:spMkLst>
        </pc:spChg>
        <pc:picChg chg="mod">
          <ac:chgData name="Sylwia K (DA-IRE4)" userId="S::sylwiak@genstudents.org::2570591f-fe23-43f3-b167-994a1ec42467" providerId="AD" clId="Web-{8B1D4D47-C201-95D7-F7F0-FCFEBA60C0DD}" dt="2025-04-02T09:39:54.633" v="182" actId="1076"/>
          <ac:picMkLst>
            <pc:docMk/>
            <pc:sldMk cId="2009583234" sldId="334"/>
            <ac:picMk id="3" creationId="{8E5C6A11-49CA-745D-BCD9-3F9D8EBE3A00}"/>
          </ac:picMkLst>
        </pc:picChg>
      </pc:sldChg>
      <pc:sldChg chg="addSp delSp modSp">
        <pc:chgData name="Sylwia K (DA-IRE4)" userId="S::sylwiak@genstudents.org::2570591f-fe23-43f3-b167-994a1ec42467" providerId="AD" clId="Web-{8B1D4D47-C201-95D7-F7F0-FCFEBA60C0DD}" dt="2025-04-02T09:38:57.880" v="179" actId="1076"/>
        <pc:sldMkLst>
          <pc:docMk/>
          <pc:sldMk cId="2616923799" sldId="335"/>
        </pc:sldMkLst>
        <pc:spChg chg="mod">
          <ac:chgData name="Sylwia K (DA-IRE4)" userId="S::sylwiak@genstudents.org::2570591f-fe23-43f3-b167-994a1ec42467" providerId="AD" clId="Web-{8B1D4D47-C201-95D7-F7F0-FCFEBA60C0DD}" dt="2025-04-02T09:16:33.727" v="21" actId="20577"/>
          <ac:spMkLst>
            <pc:docMk/>
            <pc:sldMk cId="2616923799" sldId="335"/>
            <ac:spMk id="2" creationId="{FBB77336-E651-6B6D-950E-A69515F637DA}"/>
          </ac:spMkLst>
        </pc:spChg>
        <pc:spChg chg="add del">
          <ac:chgData name="Sylwia K (DA-IRE4)" userId="S::sylwiak@genstudents.org::2570591f-fe23-43f3-b167-994a1ec42467" providerId="AD" clId="Web-{8B1D4D47-C201-95D7-F7F0-FCFEBA60C0DD}" dt="2025-04-02T09:38:31.863" v="154"/>
          <ac:spMkLst>
            <pc:docMk/>
            <pc:sldMk cId="2616923799" sldId="335"/>
            <ac:spMk id="4" creationId="{7FC13BDB-969E-B07B-0902-C81658231E34}"/>
          </ac:spMkLst>
        </pc:spChg>
        <pc:spChg chg="add mod">
          <ac:chgData name="Sylwia K (DA-IRE4)" userId="S::sylwiak@genstudents.org::2570591f-fe23-43f3-b167-994a1ec42467" providerId="AD" clId="Web-{8B1D4D47-C201-95D7-F7F0-FCFEBA60C0DD}" dt="2025-04-02T09:38:57.880" v="179" actId="1076"/>
          <ac:spMkLst>
            <pc:docMk/>
            <pc:sldMk cId="2616923799" sldId="335"/>
            <ac:spMk id="5" creationId="{C701E4FB-21E7-4B15-9BC5-D9333422EB18}"/>
          </ac:spMkLst>
        </pc:spChg>
        <pc:picChg chg="mod">
          <ac:chgData name="Sylwia K (DA-IRE4)" userId="S::sylwiak@genstudents.org::2570591f-fe23-43f3-b167-994a1ec42467" providerId="AD" clId="Web-{8B1D4D47-C201-95D7-F7F0-FCFEBA60C0DD}" dt="2025-04-02T09:37:52.565" v="149" actId="1076"/>
          <ac:picMkLst>
            <pc:docMk/>
            <pc:sldMk cId="2616923799" sldId="335"/>
            <ac:picMk id="3" creationId="{441AB7C0-FE78-0BAD-7C4E-155F93D81E3C}"/>
          </ac:picMkLst>
        </pc:picChg>
      </pc:sldChg>
    </pc:docChg>
  </pc:docChgLst>
  <pc:docChgLst>
    <pc:chgData name="Oluwaseyi B (DA-IRE4)" userId="S::oluwaseyib@genstudents.org::aa2f7e23-d977-4861-88d6-535b7da4acd7" providerId="AD" clId="Web-{197E25F8-56DC-E411-6E70-B9A275EB3F50}"/>
    <pc:docChg chg="addSld modSld">
      <pc:chgData name="Oluwaseyi B (DA-IRE4)" userId="S::oluwaseyib@genstudents.org::aa2f7e23-d977-4861-88d6-535b7da4acd7" providerId="AD" clId="Web-{197E25F8-56DC-E411-6E70-B9A275EB3F50}" dt="2025-04-02T10:19:33.593" v="117" actId="20577"/>
      <pc:docMkLst>
        <pc:docMk/>
      </pc:docMkLst>
      <pc:sldChg chg="addSp modSp">
        <pc:chgData name="Oluwaseyi B (DA-IRE4)" userId="S::oluwaseyib@genstudents.org::aa2f7e23-d977-4861-88d6-535b7da4acd7" providerId="AD" clId="Web-{197E25F8-56DC-E411-6E70-B9A275EB3F50}" dt="2025-04-02T10:13:50.087" v="53" actId="20577"/>
        <pc:sldMkLst>
          <pc:docMk/>
          <pc:sldMk cId="2992574970" sldId="332"/>
        </pc:sldMkLst>
        <pc:spChg chg="mod">
          <ac:chgData name="Oluwaseyi B (DA-IRE4)" userId="S::oluwaseyib@genstudents.org::aa2f7e23-d977-4861-88d6-535b7da4acd7" providerId="AD" clId="Web-{197E25F8-56DC-E411-6E70-B9A275EB3F50}" dt="2025-04-02T10:13:50.087" v="53" actId="20577"/>
          <ac:spMkLst>
            <pc:docMk/>
            <pc:sldMk cId="2992574970" sldId="332"/>
            <ac:spMk id="2" creationId="{5CD17C56-4399-38F2-C9A9-2C6E4FA07614}"/>
          </ac:spMkLst>
        </pc:spChg>
        <pc:picChg chg="add mod">
          <ac:chgData name="Oluwaseyi B (DA-IRE4)" userId="S::oluwaseyib@genstudents.org::aa2f7e23-d977-4861-88d6-535b7da4acd7" providerId="AD" clId="Web-{197E25F8-56DC-E411-6E70-B9A275EB3F50}" dt="2025-04-02T10:05:47.610" v="10" actId="14100"/>
          <ac:picMkLst>
            <pc:docMk/>
            <pc:sldMk cId="2992574970" sldId="332"/>
            <ac:picMk id="3" creationId="{42C54642-FDB1-2F4B-D934-51A548451F8B}"/>
          </ac:picMkLst>
        </pc:picChg>
        <pc:picChg chg="add mod">
          <ac:chgData name="Oluwaseyi B (DA-IRE4)" userId="S::oluwaseyib@genstudents.org::aa2f7e23-d977-4861-88d6-535b7da4acd7" providerId="AD" clId="Web-{197E25F8-56DC-E411-6E70-B9A275EB3F50}" dt="2025-04-02T10:06:37.751" v="18" actId="14100"/>
          <ac:picMkLst>
            <pc:docMk/>
            <pc:sldMk cId="2992574970" sldId="332"/>
            <ac:picMk id="4" creationId="{B3C2A6EE-8500-9E4A-378B-9F88ECCC02AD}"/>
          </ac:picMkLst>
        </pc:picChg>
        <pc:picChg chg="add mod">
          <ac:chgData name="Oluwaseyi B (DA-IRE4)" userId="S::oluwaseyib@genstudents.org::aa2f7e23-d977-4861-88d6-535b7da4acd7" providerId="AD" clId="Web-{197E25F8-56DC-E411-6E70-B9A275EB3F50}" dt="2025-04-02T10:07:36.190" v="25" actId="14100"/>
          <ac:picMkLst>
            <pc:docMk/>
            <pc:sldMk cId="2992574970" sldId="332"/>
            <ac:picMk id="5" creationId="{B39CF76E-547C-D5FB-0872-BE8D22984827}"/>
          </ac:picMkLst>
        </pc:picChg>
        <pc:picChg chg="add mod">
          <ac:chgData name="Oluwaseyi B (DA-IRE4)" userId="S::oluwaseyib@genstudents.org::aa2f7e23-d977-4861-88d6-535b7da4acd7" providerId="AD" clId="Web-{197E25F8-56DC-E411-6E70-B9A275EB3F50}" dt="2025-04-02T10:13:05.040" v="42" actId="1076"/>
          <ac:picMkLst>
            <pc:docMk/>
            <pc:sldMk cId="2992574970" sldId="332"/>
            <ac:picMk id="6" creationId="{8385290D-95A1-5DAE-7B6A-B753DBC137FA}"/>
          </ac:picMkLst>
        </pc:picChg>
      </pc:sldChg>
      <pc:sldChg chg="addSp modSp new">
        <pc:chgData name="Oluwaseyi B (DA-IRE4)" userId="S::oluwaseyib@genstudents.org::aa2f7e23-d977-4861-88d6-535b7da4acd7" providerId="AD" clId="Web-{197E25F8-56DC-E411-6E70-B9A275EB3F50}" dt="2025-04-02T10:19:33.593" v="117" actId="20577"/>
        <pc:sldMkLst>
          <pc:docMk/>
          <pc:sldMk cId="4167568602" sldId="336"/>
        </pc:sldMkLst>
        <pc:spChg chg="add mod">
          <ac:chgData name="Oluwaseyi B (DA-IRE4)" userId="S::oluwaseyib@genstudents.org::aa2f7e23-d977-4861-88d6-535b7da4acd7" providerId="AD" clId="Web-{197E25F8-56DC-E411-6E70-B9A275EB3F50}" dt="2025-04-02T10:19:33.593" v="117" actId="20577"/>
          <ac:spMkLst>
            <pc:docMk/>
            <pc:sldMk cId="4167568602" sldId="336"/>
            <ac:spMk id="3" creationId="{98533918-21E8-C54E-C668-F01EF290F586}"/>
          </ac:spMkLst>
        </pc:spChg>
      </pc:sldChg>
    </pc:docChg>
  </pc:docChgLst>
  <pc:docChgLst>
    <pc:chgData name="Ola A (DA-IRE4)" userId="S::olaab@genstudents.org::38a603ff-2a51-4e59-82c0-f63bd84b0778" providerId="AD" clId="Web-{B26B7A5B-3FA8-EA31-ED1A-6F9F211D50F8}"/>
    <pc:docChg chg="addSld modSld">
      <pc:chgData name="Ola A (DA-IRE4)" userId="S::olaab@genstudents.org::38a603ff-2a51-4e59-82c0-f63bd84b0778" providerId="AD" clId="Web-{B26B7A5B-3FA8-EA31-ED1A-6F9F211D50F8}" dt="2025-04-02T09:06:40.881" v="99" actId="20577"/>
      <pc:docMkLst>
        <pc:docMk/>
      </pc:docMkLst>
      <pc:sldChg chg="addSp modSp">
        <pc:chgData name="Ola A (DA-IRE4)" userId="S::olaab@genstudents.org::38a603ff-2a51-4e59-82c0-f63bd84b0778" providerId="AD" clId="Web-{B26B7A5B-3FA8-EA31-ED1A-6F9F211D50F8}" dt="2025-04-02T09:06:05.881" v="85" actId="14100"/>
        <pc:sldMkLst>
          <pc:docMk/>
          <pc:sldMk cId="239133785" sldId="322"/>
        </pc:sldMkLst>
        <pc:spChg chg="mod">
          <ac:chgData name="Ola A (DA-IRE4)" userId="S::olaab@genstudents.org::38a603ff-2a51-4e59-82c0-f63bd84b0778" providerId="AD" clId="Web-{B26B7A5B-3FA8-EA31-ED1A-6F9F211D50F8}" dt="2025-04-02T09:03:24.518" v="32" actId="20577"/>
          <ac:spMkLst>
            <pc:docMk/>
            <pc:sldMk cId="239133785" sldId="322"/>
            <ac:spMk id="2" creationId="{D45645AA-EB7A-7025-9863-726A48A663E5}"/>
          </ac:spMkLst>
        </pc:spChg>
        <pc:picChg chg="add mod">
          <ac:chgData name="Ola A (DA-IRE4)" userId="S::olaab@genstudents.org::38a603ff-2a51-4e59-82c0-f63bd84b0778" providerId="AD" clId="Web-{B26B7A5B-3FA8-EA31-ED1A-6F9F211D50F8}" dt="2025-04-02T09:06:05.881" v="85" actId="14100"/>
          <ac:picMkLst>
            <pc:docMk/>
            <pc:sldMk cId="239133785" sldId="322"/>
            <ac:picMk id="3" creationId="{C9840FDB-4152-FC63-10DE-973C9F4DEF31}"/>
          </ac:picMkLst>
        </pc:picChg>
      </pc:sldChg>
      <pc:sldChg chg="addSp modSp">
        <pc:chgData name="Ola A (DA-IRE4)" userId="S::olaab@genstudents.org::38a603ff-2a51-4e59-82c0-f63bd84b0778" providerId="AD" clId="Web-{B26B7A5B-3FA8-EA31-ED1A-6F9F211D50F8}" dt="2025-04-02T09:05:38.318" v="82" actId="14100"/>
        <pc:sldMkLst>
          <pc:docMk/>
          <pc:sldMk cId="3250772589" sldId="328"/>
        </pc:sldMkLst>
        <pc:spChg chg="mod">
          <ac:chgData name="Ola A (DA-IRE4)" userId="S::olaab@genstudents.org::38a603ff-2a51-4e59-82c0-f63bd84b0778" providerId="AD" clId="Web-{B26B7A5B-3FA8-EA31-ED1A-6F9F211D50F8}" dt="2025-04-02T09:04:52.520" v="74" actId="20577"/>
          <ac:spMkLst>
            <pc:docMk/>
            <pc:sldMk cId="3250772589" sldId="328"/>
            <ac:spMk id="2" creationId="{432F1B83-8126-E1AD-1EE7-C979F02288D0}"/>
          </ac:spMkLst>
        </pc:spChg>
        <pc:picChg chg="add mod">
          <ac:chgData name="Ola A (DA-IRE4)" userId="S::olaab@genstudents.org::38a603ff-2a51-4e59-82c0-f63bd84b0778" providerId="AD" clId="Web-{B26B7A5B-3FA8-EA31-ED1A-6F9F211D50F8}" dt="2025-04-02T09:05:38.318" v="82" actId="14100"/>
          <ac:picMkLst>
            <pc:docMk/>
            <pc:sldMk cId="3250772589" sldId="328"/>
            <ac:picMk id="3" creationId="{A38516EB-9D5C-4006-CF6B-C7A311397F73}"/>
          </ac:picMkLst>
        </pc:picChg>
      </pc:sldChg>
      <pc:sldChg chg="addSp modSp new">
        <pc:chgData name="Ola A (DA-IRE4)" userId="S::olaab@genstudents.org::38a603ff-2a51-4e59-82c0-f63bd84b0778" providerId="AD" clId="Web-{B26B7A5B-3FA8-EA31-ED1A-6F9F211D50F8}" dt="2025-04-02T09:06:40.881" v="99" actId="20577"/>
        <pc:sldMkLst>
          <pc:docMk/>
          <pc:sldMk cId="2009583234" sldId="334"/>
        </pc:sldMkLst>
        <pc:spChg chg="mod">
          <ac:chgData name="Ola A (DA-IRE4)" userId="S::olaab@genstudents.org::38a603ff-2a51-4e59-82c0-f63bd84b0778" providerId="AD" clId="Web-{B26B7A5B-3FA8-EA31-ED1A-6F9F211D50F8}" dt="2025-04-02T09:06:40.881" v="99" actId="20577"/>
          <ac:spMkLst>
            <pc:docMk/>
            <pc:sldMk cId="2009583234" sldId="334"/>
            <ac:spMk id="2" creationId="{34483E7A-69F1-1D2A-22F8-9C890D41A2E0}"/>
          </ac:spMkLst>
        </pc:spChg>
        <pc:picChg chg="add mod">
          <ac:chgData name="Ola A (DA-IRE4)" userId="S::olaab@genstudents.org::38a603ff-2a51-4e59-82c0-f63bd84b0778" providerId="AD" clId="Web-{B26B7A5B-3FA8-EA31-ED1A-6F9F211D50F8}" dt="2025-04-02T09:05:21.255" v="79" actId="14100"/>
          <ac:picMkLst>
            <pc:docMk/>
            <pc:sldMk cId="2009583234" sldId="334"/>
            <ac:picMk id="3" creationId="{8E5C6A11-49CA-745D-BCD9-3F9D8EBE3A00}"/>
          </ac:picMkLst>
        </pc:picChg>
      </pc:sldChg>
      <pc:sldChg chg="addSp modSp new">
        <pc:chgData name="Ola A (DA-IRE4)" userId="S::olaab@genstudents.org::38a603ff-2a51-4e59-82c0-f63bd84b0778" providerId="AD" clId="Web-{B26B7A5B-3FA8-EA31-ED1A-6F9F211D50F8}" dt="2025-04-02T08:59:43.733" v="19" actId="1076"/>
        <pc:sldMkLst>
          <pc:docMk/>
          <pc:sldMk cId="2616923799" sldId="335"/>
        </pc:sldMkLst>
        <pc:picChg chg="add mod">
          <ac:chgData name="Ola A (DA-IRE4)" userId="S::olaab@genstudents.org::38a603ff-2a51-4e59-82c0-f63bd84b0778" providerId="AD" clId="Web-{B26B7A5B-3FA8-EA31-ED1A-6F9F211D50F8}" dt="2025-04-02T08:59:43.733" v="19" actId="1076"/>
          <ac:picMkLst>
            <pc:docMk/>
            <pc:sldMk cId="2616923799" sldId="335"/>
            <ac:picMk id="3" creationId="{441AB7C0-FE78-0BAD-7C4E-155F93D81E3C}"/>
          </ac:picMkLst>
        </pc:picChg>
      </pc:sldChg>
    </pc:docChg>
  </pc:docChgLst>
  <pc:docChgLst>
    <pc:chgData name="Vina M (DA-IRE4)" userId="S::vinam@genstudents.org::7201a8b1-d143-4971-a25a-39d1a8e50532" providerId="AD" clId="Web-{721DD3B5-FCA2-5D59-7ABF-166F447A7306}"/>
    <pc:docChg chg="addSld delSld modSld">
      <pc:chgData name="Vina M (DA-IRE4)" userId="S::vinam@genstudents.org::7201a8b1-d143-4971-a25a-39d1a8e50532" providerId="AD" clId="Web-{721DD3B5-FCA2-5D59-7ABF-166F447A7306}" dt="2025-04-01T15:49:46.796" v="51" actId="20577"/>
      <pc:docMkLst>
        <pc:docMk/>
      </pc:docMkLst>
      <pc:sldChg chg="new del">
        <pc:chgData name="Vina M (DA-IRE4)" userId="S::vinam@genstudents.org::7201a8b1-d143-4971-a25a-39d1a8e50532" providerId="AD" clId="Web-{721DD3B5-FCA2-5D59-7ABF-166F447A7306}" dt="2025-04-01T15:45:19.681" v="1"/>
        <pc:sldMkLst>
          <pc:docMk/>
          <pc:sldMk cId="446368491" sldId="332"/>
        </pc:sldMkLst>
      </pc:sldChg>
      <pc:sldChg chg="modSp new">
        <pc:chgData name="Vina M (DA-IRE4)" userId="S::vinam@genstudents.org::7201a8b1-d143-4971-a25a-39d1a8e50532" providerId="AD" clId="Web-{721DD3B5-FCA2-5D59-7ABF-166F447A7306}" dt="2025-04-01T15:49:46.796" v="51" actId="20577"/>
        <pc:sldMkLst>
          <pc:docMk/>
          <pc:sldMk cId="2992574970" sldId="332"/>
        </pc:sldMkLst>
        <pc:spChg chg="mod">
          <ac:chgData name="Vina M (DA-IRE4)" userId="S::vinam@genstudents.org::7201a8b1-d143-4971-a25a-39d1a8e50532" providerId="AD" clId="Web-{721DD3B5-FCA2-5D59-7ABF-166F447A7306}" dt="2025-04-01T15:49:46.796" v="51" actId="20577"/>
          <ac:spMkLst>
            <pc:docMk/>
            <pc:sldMk cId="2992574970" sldId="332"/>
            <ac:spMk id="2" creationId="{5CD17C56-4399-38F2-C9A9-2C6E4FA07614}"/>
          </ac:spMkLst>
        </pc:spChg>
      </pc:sldChg>
    </pc:docChg>
  </pc:docChgLst>
  <pc:docChgLst>
    <pc:chgData name="Vina M (DA-IRE4)" userId="S::vinam@genstudents.org::7201a8b1-d143-4971-a25a-39d1a8e50532" providerId="AD" clId="Web-{D828C9BF-6B56-2375-9A37-CEF11F23E161}"/>
    <pc:docChg chg="addSld delSld modSld sldOrd">
      <pc:chgData name="Vina M (DA-IRE4)" userId="S::vinam@genstudents.org::7201a8b1-d143-4971-a25a-39d1a8e50532" providerId="AD" clId="Web-{D828C9BF-6B56-2375-9A37-CEF11F23E161}" dt="2025-04-02T12:35:10.902" v="700"/>
      <pc:docMkLst>
        <pc:docMk/>
      </pc:docMkLst>
      <pc:sldChg chg="modSp">
        <pc:chgData name="Vina M (DA-IRE4)" userId="S::vinam@genstudents.org::7201a8b1-d143-4971-a25a-39d1a8e50532" providerId="AD" clId="Web-{D828C9BF-6B56-2375-9A37-CEF11F23E161}" dt="2025-04-02T10:19:06.516" v="667" actId="20577"/>
        <pc:sldMkLst>
          <pc:docMk/>
          <pc:sldMk cId="0" sldId="261"/>
        </pc:sldMkLst>
        <pc:spChg chg="mod">
          <ac:chgData name="Vina M (DA-IRE4)" userId="S::vinam@genstudents.org::7201a8b1-d143-4971-a25a-39d1a8e50532" providerId="AD" clId="Web-{D828C9BF-6B56-2375-9A37-CEF11F23E161}" dt="2025-04-02T09:32:33.635" v="140" actId="20577"/>
          <ac:spMkLst>
            <pc:docMk/>
            <pc:sldMk cId="0" sldId="261"/>
            <ac:spMk id="4" creationId="{B99A31FB-E4FC-5219-80C4-155515A45F4B}"/>
          </ac:spMkLst>
        </pc:spChg>
        <pc:spChg chg="mod">
          <ac:chgData name="Vina M (DA-IRE4)" userId="S::vinam@genstudents.org::7201a8b1-d143-4971-a25a-39d1a8e50532" providerId="AD" clId="Web-{D828C9BF-6B56-2375-9A37-CEF11F23E161}" dt="2025-04-02T10:19:06.516" v="667" actId="20577"/>
          <ac:spMkLst>
            <pc:docMk/>
            <pc:sldMk cId="0" sldId="261"/>
            <ac:spMk id="1050" creationId="{00000000-0000-0000-0000-000000000000}"/>
          </ac:spMkLst>
        </pc:spChg>
        <pc:spChg chg="mod">
          <ac:chgData name="Vina M (DA-IRE4)" userId="S::vinam@genstudents.org::7201a8b1-d143-4971-a25a-39d1a8e50532" providerId="AD" clId="Web-{D828C9BF-6B56-2375-9A37-CEF11F23E161}" dt="2025-04-02T09:31:16.353" v="129" actId="20577"/>
          <ac:spMkLst>
            <pc:docMk/>
            <pc:sldMk cId="0" sldId="261"/>
            <ac:spMk id="1052" creationId="{00000000-0000-0000-0000-000000000000}"/>
          </ac:spMkLst>
        </pc:spChg>
      </pc:sldChg>
      <pc:sldChg chg="addSp modSp">
        <pc:chgData name="Vina M (DA-IRE4)" userId="S::vinam@genstudents.org::7201a8b1-d143-4971-a25a-39d1a8e50532" providerId="AD" clId="Web-{D828C9BF-6B56-2375-9A37-CEF11F23E161}" dt="2025-04-02T09:28:37.461" v="85" actId="14100"/>
        <pc:sldMkLst>
          <pc:docMk/>
          <pc:sldMk cId="0" sldId="262"/>
        </pc:sldMkLst>
        <pc:picChg chg="add mod">
          <ac:chgData name="Vina M (DA-IRE4)" userId="S::vinam@genstudents.org::7201a8b1-d143-4971-a25a-39d1a8e50532" providerId="AD" clId="Web-{D828C9BF-6B56-2375-9A37-CEF11F23E161}" dt="2025-04-02T09:28:37.461" v="85" actId="14100"/>
          <ac:picMkLst>
            <pc:docMk/>
            <pc:sldMk cId="0" sldId="262"/>
            <ac:picMk id="2" creationId="{E4414F08-B7D8-F850-F7F3-A36769F6A5CB}"/>
          </ac:picMkLst>
        </pc:picChg>
      </pc:sldChg>
      <pc:sldChg chg="del">
        <pc:chgData name="Vina M (DA-IRE4)" userId="S::vinam@genstudents.org::7201a8b1-d143-4971-a25a-39d1a8e50532" providerId="AD" clId="Web-{D828C9BF-6B56-2375-9A37-CEF11F23E161}" dt="2025-04-02T09:36:14.027" v="195"/>
        <pc:sldMkLst>
          <pc:docMk/>
          <pc:sldMk cId="0" sldId="263"/>
        </pc:sldMkLst>
      </pc:sldChg>
      <pc:sldChg chg="del">
        <pc:chgData name="Vina M (DA-IRE4)" userId="S::vinam@genstudents.org::7201a8b1-d143-4971-a25a-39d1a8e50532" providerId="AD" clId="Web-{D828C9BF-6B56-2375-9A37-CEF11F23E161}" dt="2025-04-02T09:36:16.199" v="196"/>
        <pc:sldMkLst>
          <pc:docMk/>
          <pc:sldMk cId="0" sldId="264"/>
        </pc:sldMkLst>
      </pc:sldChg>
      <pc:sldChg chg="ord">
        <pc:chgData name="Vina M (DA-IRE4)" userId="S::vinam@genstudents.org::7201a8b1-d143-4971-a25a-39d1a8e50532" providerId="AD" clId="Web-{D828C9BF-6B56-2375-9A37-CEF11F23E161}" dt="2025-04-02T08:29:30.572" v="0"/>
        <pc:sldMkLst>
          <pc:docMk/>
          <pc:sldMk cId="2403612629" sldId="265"/>
        </pc:sldMkLst>
      </pc:sldChg>
      <pc:sldChg chg="del">
        <pc:chgData name="Vina M (DA-IRE4)" userId="S::vinam@genstudents.org::7201a8b1-d143-4971-a25a-39d1a8e50532" providerId="AD" clId="Web-{D828C9BF-6B56-2375-9A37-CEF11F23E161}" dt="2025-04-02T09:36:19.777" v="197"/>
        <pc:sldMkLst>
          <pc:docMk/>
          <pc:sldMk cId="0" sldId="266"/>
        </pc:sldMkLst>
      </pc:sldChg>
      <pc:sldChg chg="del">
        <pc:chgData name="Vina M (DA-IRE4)" userId="S::vinam@genstudents.org::7201a8b1-d143-4971-a25a-39d1a8e50532" providerId="AD" clId="Web-{D828C9BF-6B56-2375-9A37-CEF11F23E161}" dt="2025-04-02T09:36:29.355" v="198"/>
        <pc:sldMkLst>
          <pc:docMk/>
          <pc:sldMk cId="0" sldId="268"/>
        </pc:sldMkLst>
      </pc:sldChg>
      <pc:sldChg chg="del">
        <pc:chgData name="Vina M (DA-IRE4)" userId="S::vinam@genstudents.org::7201a8b1-d143-4971-a25a-39d1a8e50532" providerId="AD" clId="Web-{D828C9BF-6B56-2375-9A37-CEF11F23E161}" dt="2025-04-02T09:36:33.277" v="199"/>
        <pc:sldMkLst>
          <pc:docMk/>
          <pc:sldMk cId="0" sldId="269"/>
        </pc:sldMkLst>
      </pc:sldChg>
      <pc:sldChg chg="del">
        <pc:chgData name="Vina M (DA-IRE4)" userId="S::vinam@genstudents.org::7201a8b1-d143-4971-a25a-39d1a8e50532" providerId="AD" clId="Web-{D828C9BF-6B56-2375-9A37-CEF11F23E161}" dt="2025-04-02T09:36:33.996" v="200"/>
        <pc:sldMkLst>
          <pc:docMk/>
          <pc:sldMk cId="0" sldId="270"/>
        </pc:sldMkLst>
      </pc:sldChg>
      <pc:sldChg chg="del">
        <pc:chgData name="Vina M (DA-IRE4)" userId="S::vinam@genstudents.org::7201a8b1-d143-4971-a25a-39d1a8e50532" providerId="AD" clId="Web-{D828C9BF-6B56-2375-9A37-CEF11F23E161}" dt="2025-04-02T09:40:45.967" v="233"/>
        <pc:sldMkLst>
          <pc:docMk/>
          <pc:sldMk cId="0" sldId="271"/>
        </pc:sldMkLst>
      </pc:sldChg>
      <pc:sldChg chg="del">
        <pc:chgData name="Vina M (DA-IRE4)" userId="S::vinam@genstudents.org::7201a8b1-d143-4971-a25a-39d1a8e50532" providerId="AD" clId="Web-{D828C9BF-6B56-2375-9A37-CEF11F23E161}" dt="2025-04-02T09:40:12.045" v="228"/>
        <pc:sldMkLst>
          <pc:docMk/>
          <pc:sldMk cId="0" sldId="272"/>
        </pc:sldMkLst>
      </pc:sldChg>
      <pc:sldChg chg="addSp delSp modSp ord">
        <pc:chgData name="Vina M (DA-IRE4)" userId="S::vinam@genstudents.org::7201a8b1-d143-4971-a25a-39d1a8e50532" providerId="AD" clId="Web-{D828C9BF-6B56-2375-9A37-CEF11F23E161}" dt="2025-04-02T09:57:09.193" v="315" actId="20577"/>
        <pc:sldMkLst>
          <pc:docMk/>
          <pc:sldMk cId="0" sldId="273"/>
        </pc:sldMkLst>
        <pc:spChg chg="add del mod">
          <ac:chgData name="Vina M (DA-IRE4)" userId="S::vinam@genstudents.org::7201a8b1-d143-4971-a25a-39d1a8e50532" providerId="AD" clId="Web-{D828C9BF-6B56-2375-9A37-CEF11F23E161}" dt="2025-04-02T09:40:22.233" v="230"/>
          <ac:spMkLst>
            <pc:docMk/>
            <pc:sldMk cId="0" sldId="273"/>
            <ac:spMk id="3" creationId="{D93E6515-C168-D130-2393-8CB3F6AE4E29}"/>
          </ac:spMkLst>
        </pc:spChg>
        <pc:spChg chg="mod">
          <ac:chgData name="Vina M (DA-IRE4)" userId="S::vinam@genstudents.org::7201a8b1-d143-4971-a25a-39d1a8e50532" providerId="AD" clId="Web-{D828C9BF-6B56-2375-9A37-CEF11F23E161}" dt="2025-04-02T09:55:42.614" v="304" actId="1076"/>
          <ac:spMkLst>
            <pc:docMk/>
            <pc:sldMk cId="0" sldId="273"/>
            <ac:spMk id="2023" creationId="{00000000-0000-0000-0000-000000000000}"/>
          </ac:spMkLst>
        </pc:spChg>
        <pc:spChg chg="mod">
          <ac:chgData name="Vina M (DA-IRE4)" userId="S::vinam@genstudents.org::7201a8b1-d143-4971-a25a-39d1a8e50532" providerId="AD" clId="Web-{D828C9BF-6B56-2375-9A37-CEF11F23E161}" dt="2025-04-02T09:57:09.193" v="315" actId="20577"/>
          <ac:spMkLst>
            <pc:docMk/>
            <pc:sldMk cId="0" sldId="273"/>
            <ac:spMk id="2024" creationId="{00000000-0000-0000-0000-000000000000}"/>
          </ac:spMkLst>
        </pc:spChg>
        <pc:grpChg chg="mod">
          <ac:chgData name="Vina M (DA-IRE4)" userId="S::vinam@genstudents.org::7201a8b1-d143-4971-a25a-39d1a8e50532" providerId="AD" clId="Web-{D828C9BF-6B56-2375-9A37-CEF11F23E161}" dt="2025-04-02T09:55:30.099" v="303" actId="1076"/>
          <ac:grpSpMkLst>
            <pc:docMk/>
            <pc:sldMk cId="0" sldId="273"/>
            <ac:grpSpMk id="2025" creationId="{00000000-0000-0000-0000-000000000000}"/>
          </ac:grpSpMkLst>
        </pc:grpChg>
        <pc:grpChg chg="add mod">
          <ac:chgData name="Vina M (DA-IRE4)" userId="S::vinam@genstudents.org::7201a8b1-d143-4971-a25a-39d1a8e50532" providerId="AD" clId="Web-{D828C9BF-6B56-2375-9A37-CEF11F23E161}" dt="2025-04-02T09:53:53.317" v="268" actId="1076"/>
          <ac:grpSpMkLst>
            <pc:docMk/>
            <pc:sldMk cId="0" sldId="273"/>
            <ac:grpSpMk id="2040" creationId="{5AE47D27-092E-86F4-2E37-E8802FE02852}"/>
          </ac:grpSpMkLst>
        </pc:grpChg>
        <pc:picChg chg="del">
          <ac:chgData name="Vina M (DA-IRE4)" userId="S::vinam@genstudents.org::7201a8b1-d143-4971-a25a-39d1a8e50532" providerId="AD" clId="Web-{D828C9BF-6B56-2375-9A37-CEF11F23E161}" dt="2025-04-02T09:40:18.889" v="229"/>
          <ac:picMkLst>
            <pc:docMk/>
            <pc:sldMk cId="0" sldId="273"/>
            <ac:picMk id="2022" creationId="{00000000-0000-0000-0000-000000000000}"/>
          </ac:picMkLst>
        </pc:picChg>
      </pc:sldChg>
      <pc:sldChg chg="del">
        <pc:chgData name="Vina M (DA-IRE4)" userId="S::vinam@genstudents.org::7201a8b1-d143-4971-a25a-39d1a8e50532" providerId="AD" clId="Web-{D828C9BF-6B56-2375-9A37-CEF11F23E161}" dt="2025-04-02T09:40:47.967" v="234"/>
        <pc:sldMkLst>
          <pc:docMk/>
          <pc:sldMk cId="0" sldId="274"/>
        </pc:sldMkLst>
      </pc:sldChg>
      <pc:sldChg chg="del">
        <pc:chgData name="Vina M (DA-IRE4)" userId="S::vinam@genstudents.org::7201a8b1-d143-4971-a25a-39d1a8e50532" providerId="AD" clId="Web-{D828C9BF-6B56-2375-9A37-CEF11F23E161}" dt="2025-04-02T09:40:50.624" v="235"/>
        <pc:sldMkLst>
          <pc:docMk/>
          <pc:sldMk cId="0" sldId="275"/>
        </pc:sldMkLst>
      </pc:sldChg>
      <pc:sldChg chg="del">
        <pc:chgData name="Vina M (DA-IRE4)" userId="S::vinam@genstudents.org::7201a8b1-d143-4971-a25a-39d1a8e50532" providerId="AD" clId="Web-{D828C9BF-6B56-2375-9A37-CEF11F23E161}" dt="2025-04-02T09:40:53.561" v="236"/>
        <pc:sldMkLst>
          <pc:docMk/>
          <pc:sldMk cId="0" sldId="276"/>
        </pc:sldMkLst>
      </pc:sldChg>
      <pc:sldChg chg="del">
        <pc:chgData name="Vina M (DA-IRE4)" userId="S::vinam@genstudents.org::7201a8b1-d143-4971-a25a-39d1a8e50532" providerId="AD" clId="Web-{D828C9BF-6B56-2375-9A37-CEF11F23E161}" dt="2025-04-02T09:40:55.249" v="237"/>
        <pc:sldMkLst>
          <pc:docMk/>
          <pc:sldMk cId="0" sldId="277"/>
        </pc:sldMkLst>
      </pc:sldChg>
      <pc:sldChg chg="del">
        <pc:chgData name="Vina M (DA-IRE4)" userId="S::vinam@genstudents.org::7201a8b1-d143-4971-a25a-39d1a8e50532" providerId="AD" clId="Web-{D828C9BF-6B56-2375-9A37-CEF11F23E161}" dt="2025-04-02T09:41:00.405" v="238"/>
        <pc:sldMkLst>
          <pc:docMk/>
          <pc:sldMk cId="0" sldId="278"/>
        </pc:sldMkLst>
      </pc:sldChg>
      <pc:sldChg chg="del">
        <pc:chgData name="Vina M (DA-IRE4)" userId="S::vinam@genstudents.org::7201a8b1-d143-4971-a25a-39d1a8e50532" providerId="AD" clId="Web-{D828C9BF-6B56-2375-9A37-CEF11F23E161}" dt="2025-04-02T09:41:01.796" v="239"/>
        <pc:sldMkLst>
          <pc:docMk/>
          <pc:sldMk cId="0" sldId="279"/>
        </pc:sldMkLst>
      </pc:sldChg>
      <pc:sldChg chg="del">
        <pc:chgData name="Vina M (DA-IRE4)" userId="S::vinam@genstudents.org::7201a8b1-d143-4971-a25a-39d1a8e50532" providerId="AD" clId="Web-{D828C9BF-6B56-2375-9A37-CEF11F23E161}" dt="2025-04-02T09:41:03.061" v="240"/>
        <pc:sldMkLst>
          <pc:docMk/>
          <pc:sldMk cId="0" sldId="280"/>
        </pc:sldMkLst>
      </pc:sldChg>
      <pc:sldChg chg="del">
        <pc:chgData name="Vina M (DA-IRE4)" userId="S::vinam@genstudents.org::7201a8b1-d143-4971-a25a-39d1a8e50532" providerId="AD" clId="Web-{D828C9BF-6B56-2375-9A37-CEF11F23E161}" dt="2025-04-02T09:41:14.093" v="241"/>
        <pc:sldMkLst>
          <pc:docMk/>
          <pc:sldMk cId="0" sldId="281"/>
        </pc:sldMkLst>
      </pc:sldChg>
      <pc:sldChg chg="del">
        <pc:chgData name="Vina M (DA-IRE4)" userId="S::vinam@genstudents.org::7201a8b1-d143-4971-a25a-39d1a8e50532" providerId="AD" clId="Web-{D828C9BF-6B56-2375-9A37-CEF11F23E161}" dt="2025-04-02T09:41:15.999" v="242"/>
        <pc:sldMkLst>
          <pc:docMk/>
          <pc:sldMk cId="0" sldId="282"/>
        </pc:sldMkLst>
      </pc:sldChg>
      <pc:sldChg chg="del">
        <pc:chgData name="Vina M (DA-IRE4)" userId="S::vinam@genstudents.org::7201a8b1-d143-4971-a25a-39d1a8e50532" providerId="AD" clId="Web-{D828C9BF-6B56-2375-9A37-CEF11F23E161}" dt="2025-04-02T09:41:19.890" v="243"/>
        <pc:sldMkLst>
          <pc:docMk/>
          <pc:sldMk cId="0" sldId="283"/>
        </pc:sldMkLst>
      </pc:sldChg>
      <pc:sldChg chg="del">
        <pc:chgData name="Vina M (DA-IRE4)" userId="S::vinam@genstudents.org::7201a8b1-d143-4971-a25a-39d1a8e50532" providerId="AD" clId="Web-{D828C9BF-6B56-2375-9A37-CEF11F23E161}" dt="2025-04-02T09:39:16.264" v="227"/>
        <pc:sldMkLst>
          <pc:docMk/>
          <pc:sldMk cId="0" sldId="284"/>
        </pc:sldMkLst>
      </pc:sldChg>
      <pc:sldChg chg="del">
        <pc:chgData name="Vina M (DA-IRE4)" userId="S::vinam@genstudents.org::7201a8b1-d143-4971-a25a-39d1a8e50532" providerId="AD" clId="Web-{D828C9BF-6B56-2375-9A37-CEF11F23E161}" dt="2025-04-02T09:39:08.592" v="225"/>
        <pc:sldMkLst>
          <pc:docMk/>
          <pc:sldMk cId="0" sldId="285"/>
        </pc:sldMkLst>
      </pc:sldChg>
      <pc:sldChg chg="del">
        <pc:chgData name="Vina M (DA-IRE4)" userId="S::vinam@genstudents.org::7201a8b1-d143-4971-a25a-39d1a8e50532" providerId="AD" clId="Web-{D828C9BF-6B56-2375-9A37-CEF11F23E161}" dt="2025-04-02T09:39:11.873" v="226"/>
        <pc:sldMkLst>
          <pc:docMk/>
          <pc:sldMk cId="0" sldId="286"/>
        </pc:sldMkLst>
      </pc:sldChg>
      <pc:sldChg chg="del">
        <pc:chgData name="Vina M (DA-IRE4)" userId="S::vinam@genstudents.org::7201a8b1-d143-4971-a25a-39d1a8e50532" providerId="AD" clId="Web-{D828C9BF-6B56-2375-9A37-CEF11F23E161}" dt="2025-04-02T09:39:02.279" v="224"/>
        <pc:sldMkLst>
          <pc:docMk/>
          <pc:sldMk cId="0" sldId="287"/>
        </pc:sldMkLst>
      </pc:sldChg>
      <pc:sldChg chg="del">
        <pc:chgData name="Vina M (DA-IRE4)" userId="S::vinam@genstudents.org::7201a8b1-d143-4971-a25a-39d1a8e50532" providerId="AD" clId="Web-{D828C9BF-6B56-2375-9A37-CEF11F23E161}" dt="2025-04-02T09:38:46.420" v="219"/>
        <pc:sldMkLst>
          <pc:docMk/>
          <pc:sldMk cId="0" sldId="288"/>
        </pc:sldMkLst>
      </pc:sldChg>
      <pc:sldChg chg="del">
        <pc:chgData name="Vina M (DA-IRE4)" userId="S::vinam@genstudents.org::7201a8b1-d143-4971-a25a-39d1a8e50532" providerId="AD" clId="Web-{D828C9BF-6B56-2375-9A37-CEF11F23E161}" dt="2025-04-02T09:38:00.247" v="208"/>
        <pc:sldMkLst>
          <pc:docMk/>
          <pc:sldMk cId="0" sldId="289"/>
        </pc:sldMkLst>
      </pc:sldChg>
      <pc:sldChg chg="del">
        <pc:chgData name="Vina M (DA-IRE4)" userId="S::vinam@genstudents.org::7201a8b1-d143-4971-a25a-39d1a8e50532" providerId="AD" clId="Web-{D828C9BF-6B56-2375-9A37-CEF11F23E161}" dt="2025-04-02T09:38:03.904" v="209"/>
        <pc:sldMkLst>
          <pc:docMk/>
          <pc:sldMk cId="0" sldId="290"/>
        </pc:sldMkLst>
      </pc:sldChg>
      <pc:sldChg chg="del">
        <pc:chgData name="Vina M (DA-IRE4)" userId="S::vinam@genstudents.org::7201a8b1-d143-4971-a25a-39d1a8e50532" providerId="AD" clId="Web-{D828C9BF-6B56-2375-9A37-CEF11F23E161}" dt="2025-04-02T09:38:06.560" v="210"/>
        <pc:sldMkLst>
          <pc:docMk/>
          <pc:sldMk cId="0" sldId="291"/>
        </pc:sldMkLst>
      </pc:sldChg>
      <pc:sldChg chg="del">
        <pc:chgData name="Vina M (DA-IRE4)" userId="S::vinam@genstudents.org::7201a8b1-d143-4971-a25a-39d1a8e50532" providerId="AD" clId="Web-{D828C9BF-6B56-2375-9A37-CEF11F23E161}" dt="2025-04-02T09:37:48.122" v="207"/>
        <pc:sldMkLst>
          <pc:docMk/>
          <pc:sldMk cId="0" sldId="292"/>
        </pc:sldMkLst>
      </pc:sldChg>
      <pc:sldChg chg="del">
        <pc:chgData name="Vina M (DA-IRE4)" userId="S::vinam@genstudents.org::7201a8b1-d143-4971-a25a-39d1a8e50532" providerId="AD" clId="Web-{D828C9BF-6B56-2375-9A37-CEF11F23E161}" dt="2025-04-02T09:38:09.201" v="211"/>
        <pc:sldMkLst>
          <pc:docMk/>
          <pc:sldMk cId="0" sldId="293"/>
        </pc:sldMkLst>
      </pc:sldChg>
      <pc:sldChg chg="del">
        <pc:chgData name="Vina M (DA-IRE4)" userId="S::vinam@genstudents.org::7201a8b1-d143-4971-a25a-39d1a8e50532" providerId="AD" clId="Web-{D828C9BF-6B56-2375-9A37-CEF11F23E161}" dt="2025-04-02T09:38:11.107" v="212"/>
        <pc:sldMkLst>
          <pc:docMk/>
          <pc:sldMk cId="0" sldId="294"/>
        </pc:sldMkLst>
      </pc:sldChg>
      <pc:sldChg chg="del">
        <pc:chgData name="Vina M (DA-IRE4)" userId="S::vinam@genstudents.org::7201a8b1-d143-4971-a25a-39d1a8e50532" providerId="AD" clId="Web-{D828C9BF-6B56-2375-9A37-CEF11F23E161}" dt="2025-04-02T09:38:15.466" v="213"/>
        <pc:sldMkLst>
          <pc:docMk/>
          <pc:sldMk cId="0" sldId="295"/>
        </pc:sldMkLst>
      </pc:sldChg>
      <pc:sldChg chg="del">
        <pc:chgData name="Vina M (DA-IRE4)" userId="S::vinam@genstudents.org::7201a8b1-d143-4971-a25a-39d1a8e50532" providerId="AD" clId="Web-{D828C9BF-6B56-2375-9A37-CEF11F23E161}" dt="2025-04-02T09:38:17.357" v="214"/>
        <pc:sldMkLst>
          <pc:docMk/>
          <pc:sldMk cId="0" sldId="296"/>
        </pc:sldMkLst>
      </pc:sldChg>
      <pc:sldChg chg="del">
        <pc:chgData name="Vina M (DA-IRE4)" userId="S::vinam@genstudents.org::7201a8b1-d143-4971-a25a-39d1a8e50532" providerId="AD" clId="Web-{D828C9BF-6B56-2375-9A37-CEF11F23E161}" dt="2025-04-02T09:38:20.763" v="215"/>
        <pc:sldMkLst>
          <pc:docMk/>
          <pc:sldMk cId="0" sldId="297"/>
        </pc:sldMkLst>
      </pc:sldChg>
      <pc:sldChg chg="del">
        <pc:chgData name="Vina M (DA-IRE4)" userId="S::vinam@genstudents.org::7201a8b1-d143-4971-a25a-39d1a8e50532" providerId="AD" clId="Web-{D828C9BF-6B56-2375-9A37-CEF11F23E161}" dt="2025-04-02T09:38:26.513" v="216"/>
        <pc:sldMkLst>
          <pc:docMk/>
          <pc:sldMk cId="0" sldId="298"/>
        </pc:sldMkLst>
      </pc:sldChg>
      <pc:sldChg chg="del">
        <pc:chgData name="Vina M (DA-IRE4)" userId="S::vinam@genstudents.org::7201a8b1-d143-4971-a25a-39d1a8e50532" providerId="AD" clId="Web-{D828C9BF-6B56-2375-9A37-CEF11F23E161}" dt="2025-04-02T09:38:35.170" v="217"/>
        <pc:sldMkLst>
          <pc:docMk/>
          <pc:sldMk cId="0" sldId="299"/>
        </pc:sldMkLst>
      </pc:sldChg>
      <pc:sldChg chg="del">
        <pc:chgData name="Vina M (DA-IRE4)" userId="S::vinam@genstudents.org::7201a8b1-d143-4971-a25a-39d1a8e50532" providerId="AD" clId="Web-{D828C9BF-6B56-2375-9A37-CEF11F23E161}" dt="2025-04-02T09:38:40.404" v="218"/>
        <pc:sldMkLst>
          <pc:docMk/>
          <pc:sldMk cId="0" sldId="300"/>
        </pc:sldMkLst>
      </pc:sldChg>
      <pc:sldChg chg="del">
        <pc:chgData name="Vina M (DA-IRE4)" userId="S::vinam@genstudents.org::7201a8b1-d143-4971-a25a-39d1a8e50532" providerId="AD" clId="Web-{D828C9BF-6B56-2375-9A37-CEF11F23E161}" dt="2025-04-02T09:38:49.170" v="220"/>
        <pc:sldMkLst>
          <pc:docMk/>
          <pc:sldMk cId="0" sldId="301"/>
        </pc:sldMkLst>
      </pc:sldChg>
      <pc:sldChg chg="del">
        <pc:chgData name="Vina M (DA-IRE4)" userId="S::vinam@genstudents.org::7201a8b1-d143-4971-a25a-39d1a8e50532" providerId="AD" clId="Web-{D828C9BF-6B56-2375-9A37-CEF11F23E161}" dt="2025-04-02T09:38:50.779" v="221"/>
        <pc:sldMkLst>
          <pc:docMk/>
          <pc:sldMk cId="0" sldId="302"/>
        </pc:sldMkLst>
      </pc:sldChg>
      <pc:sldChg chg="del">
        <pc:chgData name="Vina M (DA-IRE4)" userId="S::vinam@genstudents.org::7201a8b1-d143-4971-a25a-39d1a8e50532" providerId="AD" clId="Web-{D828C9BF-6B56-2375-9A37-CEF11F23E161}" dt="2025-04-02T09:38:53.248" v="222"/>
        <pc:sldMkLst>
          <pc:docMk/>
          <pc:sldMk cId="0" sldId="303"/>
        </pc:sldMkLst>
      </pc:sldChg>
      <pc:sldChg chg="del">
        <pc:chgData name="Vina M (DA-IRE4)" userId="S::vinam@genstudents.org::7201a8b1-d143-4971-a25a-39d1a8e50532" providerId="AD" clId="Web-{D828C9BF-6B56-2375-9A37-CEF11F23E161}" dt="2025-04-02T09:38:57.685" v="223"/>
        <pc:sldMkLst>
          <pc:docMk/>
          <pc:sldMk cId="0" sldId="304"/>
        </pc:sldMkLst>
      </pc:sldChg>
      <pc:sldChg chg="del">
        <pc:chgData name="Vina M (DA-IRE4)" userId="S::vinam@genstudents.org::7201a8b1-d143-4971-a25a-39d1a8e50532" providerId="AD" clId="Web-{D828C9BF-6B56-2375-9A37-CEF11F23E161}" dt="2025-04-02T09:41:23.733" v="244"/>
        <pc:sldMkLst>
          <pc:docMk/>
          <pc:sldMk cId="0" sldId="305"/>
        </pc:sldMkLst>
      </pc:sldChg>
      <pc:sldChg chg="del">
        <pc:chgData name="Vina M (DA-IRE4)" userId="S::vinam@genstudents.org::7201a8b1-d143-4971-a25a-39d1a8e50532" providerId="AD" clId="Web-{D828C9BF-6B56-2375-9A37-CEF11F23E161}" dt="2025-04-02T09:37:32.029" v="205"/>
        <pc:sldMkLst>
          <pc:docMk/>
          <pc:sldMk cId="0" sldId="306"/>
        </pc:sldMkLst>
      </pc:sldChg>
      <pc:sldChg chg="del">
        <pc:chgData name="Vina M (DA-IRE4)" userId="S::vinam@genstudents.org::7201a8b1-d143-4971-a25a-39d1a8e50532" providerId="AD" clId="Web-{D828C9BF-6B56-2375-9A37-CEF11F23E161}" dt="2025-04-02T09:37:34.075" v="206"/>
        <pc:sldMkLst>
          <pc:docMk/>
          <pc:sldMk cId="0" sldId="307"/>
        </pc:sldMkLst>
      </pc:sldChg>
      <pc:sldChg chg="del">
        <pc:chgData name="Vina M (DA-IRE4)" userId="S::vinam@genstudents.org::7201a8b1-d143-4971-a25a-39d1a8e50532" providerId="AD" clId="Web-{D828C9BF-6B56-2375-9A37-CEF11F23E161}" dt="2025-04-02T09:37:27.575" v="202"/>
        <pc:sldMkLst>
          <pc:docMk/>
          <pc:sldMk cId="0" sldId="308"/>
        </pc:sldMkLst>
      </pc:sldChg>
      <pc:sldChg chg="del">
        <pc:chgData name="Vina M (DA-IRE4)" userId="S::vinam@genstudents.org::7201a8b1-d143-4971-a25a-39d1a8e50532" providerId="AD" clId="Web-{D828C9BF-6B56-2375-9A37-CEF11F23E161}" dt="2025-04-02T09:37:28.700" v="203"/>
        <pc:sldMkLst>
          <pc:docMk/>
          <pc:sldMk cId="0" sldId="309"/>
        </pc:sldMkLst>
      </pc:sldChg>
      <pc:sldChg chg="del">
        <pc:chgData name="Vina M (DA-IRE4)" userId="S::vinam@genstudents.org::7201a8b1-d143-4971-a25a-39d1a8e50532" providerId="AD" clId="Web-{D828C9BF-6B56-2375-9A37-CEF11F23E161}" dt="2025-04-02T09:37:30.325" v="204"/>
        <pc:sldMkLst>
          <pc:docMk/>
          <pc:sldMk cId="0" sldId="310"/>
        </pc:sldMkLst>
      </pc:sldChg>
      <pc:sldChg chg="del">
        <pc:chgData name="Vina M (DA-IRE4)" userId="S::vinam@genstudents.org::7201a8b1-d143-4971-a25a-39d1a8e50532" providerId="AD" clId="Web-{D828C9BF-6B56-2375-9A37-CEF11F23E161}" dt="2025-04-02T09:37:18.810" v="201"/>
        <pc:sldMkLst>
          <pc:docMk/>
          <pc:sldMk cId="0" sldId="311"/>
        </pc:sldMkLst>
      </pc:sldChg>
      <pc:sldChg chg="modSp ord">
        <pc:chgData name="Vina M (DA-IRE4)" userId="S::vinam@genstudents.org::7201a8b1-d143-4971-a25a-39d1a8e50532" providerId="AD" clId="Web-{D828C9BF-6B56-2375-9A37-CEF11F23E161}" dt="2025-04-02T10:34:45.264" v="673"/>
        <pc:sldMkLst>
          <pc:docMk/>
          <pc:sldMk cId="170171261" sldId="315"/>
        </pc:sldMkLst>
        <pc:spChg chg="mod">
          <ac:chgData name="Vina M (DA-IRE4)" userId="S::vinam@genstudents.org::7201a8b1-d143-4971-a25a-39d1a8e50532" providerId="AD" clId="Web-{D828C9BF-6B56-2375-9A37-CEF11F23E161}" dt="2025-04-02T10:19:16.891" v="668" actId="20577"/>
          <ac:spMkLst>
            <pc:docMk/>
            <pc:sldMk cId="170171261" sldId="315"/>
            <ac:spMk id="2495" creationId="{5B8BE390-9046-71F5-1881-12B55370B962}"/>
          </ac:spMkLst>
        </pc:spChg>
        <pc:spChg chg="mod">
          <ac:chgData name="Vina M (DA-IRE4)" userId="S::vinam@genstudents.org::7201a8b1-d143-4971-a25a-39d1a8e50532" providerId="AD" clId="Web-{D828C9BF-6B56-2375-9A37-CEF11F23E161}" dt="2025-04-02T09:33:34.260" v="162" actId="20577"/>
          <ac:spMkLst>
            <pc:docMk/>
            <pc:sldMk cId="170171261" sldId="315"/>
            <ac:spMk id="2503" creationId="{6C55A79F-38D3-610D-22EA-8B77DCF1D296}"/>
          </ac:spMkLst>
        </pc:spChg>
      </pc:sldChg>
      <pc:sldChg chg="addSp delSp modSp">
        <pc:chgData name="Vina M (DA-IRE4)" userId="S::vinam@genstudents.org::7201a8b1-d143-4971-a25a-39d1a8e50532" providerId="AD" clId="Web-{D828C9BF-6B56-2375-9A37-CEF11F23E161}" dt="2025-04-02T09:34:54.995" v="170" actId="20577"/>
        <pc:sldMkLst>
          <pc:docMk/>
          <pc:sldMk cId="2222482722" sldId="316"/>
        </pc:sldMkLst>
        <pc:spChg chg="mod">
          <ac:chgData name="Vina M (DA-IRE4)" userId="S::vinam@genstudents.org::7201a8b1-d143-4971-a25a-39d1a8e50532" providerId="AD" clId="Web-{D828C9BF-6B56-2375-9A37-CEF11F23E161}" dt="2025-04-02T09:34:54.995" v="170" actId="20577"/>
          <ac:spMkLst>
            <pc:docMk/>
            <pc:sldMk cId="2222482722" sldId="316"/>
            <ac:spMk id="2" creationId="{726C8841-11BD-7EC5-16B8-12E73B9DF906}"/>
          </ac:spMkLst>
        </pc:spChg>
        <pc:picChg chg="add mod">
          <ac:chgData name="Vina M (DA-IRE4)" userId="S::vinam@genstudents.org::7201a8b1-d143-4971-a25a-39d1a8e50532" providerId="AD" clId="Web-{D828C9BF-6B56-2375-9A37-CEF11F23E161}" dt="2025-04-02T09:34:23.636" v="166" actId="1076"/>
          <ac:picMkLst>
            <pc:docMk/>
            <pc:sldMk cId="2222482722" sldId="316"/>
            <ac:picMk id="3" creationId="{D397B9E1-94A6-6A62-9EAF-F48C84A0DA26}"/>
          </ac:picMkLst>
        </pc:picChg>
        <pc:picChg chg="del">
          <ac:chgData name="Vina M (DA-IRE4)" userId="S::vinam@genstudents.org::7201a8b1-d143-4971-a25a-39d1a8e50532" providerId="AD" clId="Web-{D828C9BF-6B56-2375-9A37-CEF11F23E161}" dt="2025-04-02T09:34:10.745" v="163"/>
          <ac:picMkLst>
            <pc:docMk/>
            <pc:sldMk cId="2222482722" sldId="316"/>
            <ac:picMk id="1026" creationId="{1F7AC5C8-5B5C-791C-3226-B02449B48E22}"/>
          </ac:picMkLst>
        </pc:picChg>
      </pc:sldChg>
      <pc:sldChg chg="modSp">
        <pc:chgData name="Vina M (DA-IRE4)" userId="S::vinam@genstudents.org::7201a8b1-d143-4971-a25a-39d1a8e50532" providerId="AD" clId="Web-{D828C9BF-6B56-2375-9A37-CEF11F23E161}" dt="2025-04-02T09:35:04.667" v="172" actId="20577"/>
        <pc:sldMkLst>
          <pc:docMk/>
          <pc:sldMk cId="2783161446" sldId="317"/>
        </pc:sldMkLst>
        <pc:spChg chg="mod">
          <ac:chgData name="Vina M (DA-IRE4)" userId="S::vinam@genstudents.org::7201a8b1-d143-4971-a25a-39d1a8e50532" providerId="AD" clId="Web-{D828C9BF-6B56-2375-9A37-CEF11F23E161}" dt="2025-04-02T09:35:04.667" v="172" actId="20577"/>
          <ac:spMkLst>
            <pc:docMk/>
            <pc:sldMk cId="2783161446" sldId="317"/>
            <ac:spMk id="2" creationId="{7269DA15-ADDE-C1C5-6A61-CAC043C2A809}"/>
          </ac:spMkLst>
        </pc:spChg>
      </pc:sldChg>
      <pc:sldChg chg="modSp">
        <pc:chgData name="Vina M (DA-IRE4)" userId="S::vinam@genstudents.org::7201a8b1-d143-4971-a25a-39d1a8e50532" providerId="AD" clId="Web-{D828C9BF-6B56-2375-9A37-CEF11F23E161}" dt="2025-04-02T09:35:11.230" v="176" actId="20577"/>
        <pc:sldMkLst>
          <pc:docMk/>
          <pc:sldMk cId="1602624193" sldId="318"/>
        </pc:sldMkLst>
        <pc:spChg chg="mod">
          <ac:chgData name="Vina M (DA-IRE4)" userId="S::vinam@genstudents.org::7201a8b1-d143-4971-a25a-39d1a8e50532" providerId="AD" clId="Web-{D828C9BF-6B56-2375-9A37-CEF11F23E161}" dt="2025-04-02T09:35:11.230" v="176" actId="20577"/>
          <ac:spMkLst>
            <pc:docMk/>
            <pc:sldMk cId="1602624193" sldId="318"/>
            <ac:spMk id="2" creationId="{D187B0D3-13C8-EC2A-C2C1-DBEF88C4CF69}"/>
          </ac:spMkLst>
        </pc:spChg>
      </pc:sldChg>
      <pc:sldChg chg="modSp">
        <pc:chgData name="Vina M (DA-IRE4)" userId="S::vinam@genstudents.org::7201a8b1-d143-4971-a25a-39d1a8e50532" providerId="AD" clId="Web-{D828C9BF-6B56-2375-9A37-CEF11F23E161}" dt="2025-04-02T09:35:14.948" v="180" actId="20577"/>
        <pc:sldMkLst>
          <pc:docMk/>
          <pc:sldMk cId="3056465087" sldId="319"/>
        </pc:sldMkLst>
        <pc:spChg chg="mod">
          <ac:chgData name="Vina M (DA-IRE4)" userId="S::vinam@genstudents.org::7201a8b1-d143-4971-a25a-39d1a8e50532" providerId="AD" clId="Web-{D828C9BF-6B56-2375-9A37-CEF11F23E161}" dt="2025-04-02T09:35:14.948" v="180" actId="20577"/>
          <ac:spMkLst>
            <pc:docMk/>
            <pc:sldMk cId="3056465087" sldId="319"/>
            <ac:spMk id="2" creationId="{E461DCD1-5979-2AC4-EA3E-9F1D58023A3C}"/>
          </ac:spMkLst>
        </pc:spChg>
      </pc:sldChg>
      <pc:sldChg chg="addSp delSp modSp mod modClrScheme chgLayout">
        <pc:chgData name="Vina M (DA-IRE4)" userId="S::vinam@genstudents.org::7201a8b1-d143-4971-a25a-39d1a8e50532" providerId="AD" clId="Web-{D828C9BF-6B56-2375-9A37-CEF11F23E161}" dt="2025-04-02T10:08:52.543" v="588" actId="20577"/>
        <pc:sldMkLst>
          <pc:docMk/>
          <pc:sldMk cId="1360733232" sldId="320"/>
        </pc:sldMkLst>
        <pc:spChg chg="mod ord">
          <ac:chgData name="Vina M (DA-IRE4)" userId="S::vinam@genstudents.org::7201a8b1-d143-4971-a25a-39d1a8e50532" providerId="AD" clId="Web-{D828C9BF-6B56-2375-9A37-CEF11F23E161}" dt="2025-04-02T09:35:24.136" v="182" actId="20577"/>
          <ac:spMkLst>
            <pc:docMk/>
            <pc:sldMk cId="1360733232" sldId="320"/>
            <ac:spMk id="2" creationId="{6D2C75BB-D656-D50B-CB8E-F2AB18B1D575}"/>
          </ac:spMkLst>
        </pc:spChg>
        <pc:spChg chg="add del mod">
          <ac:chgData name="Vina M (DA-IRE4)" userId="S::vinam@genstudents.org::7201a8b1-d143-4971-a25a-39d1a8e50532" providerId="AD" clId="Web-{D828C9BF-6B56-2375-9A37-CEF11F23E161}" dt="2025-04-02T10:04:06.931" v="508"/>
          <ac:spMkLst>
            <pc:docMk/>
            <pc:sldMk cId="1360733232" sldId="320"/>
            <ac:spMk id="4" creationId="{BC4C6D30-6B0B-FEFF-0515-F5E08C0FB736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08:52.543" v="588" actId="20577"/>
          <ac:spMkLst>
            <pc:docMk/>
            <pc:sldMk cId="1360733232" sldId="320"/>
            <ac:spMk id="6" creationId="{3C286585-0E4C-5646-2C12-FAD4DB31D37D}"/>
          </ac:spMkLst>
        </pc:spChg>
        <pc:picChg chg="add mod">
          <ac:chgData name="Vina M (DA-IRE4)" userId="S::vinam@genstudents.org::7201a8b1-d143-4971-a25a-39d1a8e50532" providerId="AD" clId="Web-{D828C9BF-6B56-2375-9A37-CEF11F23E161}" dt="2025-04-02T09:58:40.428" v="326" actId="1076"/>
          <ac:picMkLst>
            <pc:docMk/>
            <pc:sldMk cId="1360733232" sldId="320"/>
            <ac:picMk id="3" creationId="{ACD881F2-18E0-DAAC-8BA7-3A418FE4327A}"/>
          </ac:picMkLst>
        </pc:picChg>
      </pc:sldChg>
      <pc:sldChg chg="addSp modSp">
        <pc:chgData name="Vina M (DA-IRE4)" userId="S::vinam@genstudents.org::7201a8b1-d143-4971-a25a-39d1a8e50532" providerId="AD" clId="Web-{D828C9BF-6B56-2375-9A37-CEF11F23E161}" dt="2025-04-02T10:16:38.515" v="665"/>
        <pc:sldMkLst>
          <pc:docMk/>
          <pc:sldMk cId="1552407774" sldId="321"/>
        </pc:sldMkLst>
        <pc:spChg chg="add mod">
          <ac:chgData name="Vina M (DA-IRE4)" userId="S::vinam@genstudents.org::7201a8b1-d143-4971-a25a-39d1a8e50532" providerId="AD" clId="Web-{D828C9BF-6B56-2375-9A37-CEF11F23E161}" dt="2025-04-02T10:16:38.515" v="665"/>
          <ac:spMkLst>
            <pc:docMk/>
            <pc:sldMk cId="1552407774" sldId="321"/>
            <ac:spMk id="2" creationId="{DF8980A6-85BD-7307-923B-52A02BF4D66B}"/>
          </ac:spMkLst>
        </pc:spChg>
      </pc:sldChg>
      <pc:sldChg chg="addSp delSp modSp">
        <pc:chgData name="Vina M (DA-IRE4)" userId="S::vinam@genstudents.org::7201a8b1-d143-4971-a25a-39d1a8e50532" providerId="AD" clId="Web-{D828C9BF-6B56-2375-9A37-CEF11F23E161}" dt="2025-04-02T10:13:52.310" v="635" actId="1076"/>
        <pc:sldMkLst>
          <pc:docMk/>
          <pc:sldMk cId="239133785" sldId="322"/>
        </pc:sldMkLst>
        <pc:spChg chg="mod">
          <ac:chgData name="Vina M (DA-IRE4)" userId="S::vinam@genstudents.org::7201a8b1-d143-4971-a25a-39d1a8e50532" providerId="AD" clId="Web-{D828C9BF-6B56-2375-9A37-CEF11F23E161}" dt="2025-04-02T09:35:58.418" v="194" actId="20577"/>
          <ac:spMkLst>
            <pc:docMk/>
            <pc:sldMk cId="239133785" sldId="322"/>
            <ac:spMk id="2" creationId="{D45645AA-EB7A-7025-9863-726A48A663E5}"/>
          </ac:spMkLst>
        </pc:spChg>
        <pc:spChg chg="del">
          <ac:chgData name="Vina M (DA-IRE4)" userId="S::vinam@genstudents.org::7201a8b1-d143-4971-a25a-39d1a8e50532" providerId="AD" clId="Web-{D828C9BF-6B56-2375-9A37-CEF11F23E161}" dt="2025-04-02T10:13:45.138" v="634"/>
          <ac:spMkLst>
            <pc:docMk/>
            <pc:sldMk cId="239133785" sldId="322"/>
            <ac:spMk id="4" creationId="{A647AFA6-6210-4081-83AA-7DAE823E9E1D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3:52.310" v="635" actId="1076"/>
          <ac:spMkLst>
            <pc:docMk/>
            <pc:sldMk cId="239133785" sldId="322"/>
            <ac:spMk id="6" creationId="{D706DE2D-C4CA-1EBB-0B2C-F229B7940497}"/>
          </ac:spMkLst>
        </pc:spChg>
      </pc:sldChg>
      <pc:sldChg chg="addSp delSp modSp">
        <pc:chgData name="Vina M (DA-IRE4)" userId="S::vinam@genstudents.org::7201a8b1-d143-4971-a25a-39d1a8e50532" providerId="AD" clId="Web-{D828C9BF-6B56-2375-9A37-CEF11F23E161}" dt="2025-04-02T10:18:08.125" v="666" actId="20577"/>
        <pc:sldMkLst>
          <pc:docMk/>
          <pc:sldMk cId="3490463637" sldId="326"/>
        </pc:sldMkLst>
        <pc:spChg chg="mod">
          <ac:chgData name="Vina M (DA-IRE4)" userId="S::vinam@genstudents.org::7201a8b1-d143-4971-a25a-39d1a8e50532" providerId="AD" clId="Web-{D828C9BF-6B56-2375-9A37-CEF11F23E161}" dt="2025-04-02T10:18:08.125" v="666" actId="20577"/>
          <ac:spMkLst>
            <pc:docMk/>
            <pc:sldMk cId="3490463637" sldId="326"/>
            <ac:spMk id="2" creationId="{F78F201A-25B2-641F-979E-E56848676D5C}"/>
          </ac:spMkLst>
        </pc:spChg>
        <pc:spChg chg="add del mod">
          <ac:chgData name="Vina M (DA-IRE4)" userId="S::vinam@genstudents.org::7201a8b1-d143-4971-a25a-39d1a8e50532" providerId="AD" clId="Web-{D828C9BF-6B56-2375-9A37-CEF11F23E161}" dt="2025-04-02T08:40:07.635" v="64" actId="20577"/>
          <ac:spMkLst>
            <pc:docMk/>
            <pc:sldMk cId="3490463637" sldId="326"/>
            <ac:spMk id="4" creationId="{94453DDE-ADFA-E7D1-CD5A-4CF41D15D951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08:40:10.572" v="68" actId="20577"/>
          <ac:spMkLst>
            <pc:docMk/>
            <pc:sldMk cId="3490463637" sldId="326"/>
            <ac:spMk id="5" creationId="{2688D634-6016-AF9E-F754-9C00CAE4AA7F}"/>
          </ac:spMkLst>
        </pc:spChg>
      </pc:sldChg>
      <pc:sldChg chg="addSp modSp ord">
        <pc:chgData name="Vina M (DA-IRE4)" userId="S::vinam@genstudents.org::7201a8b1-d143-4971-a25a-39d1a8e50532" providerId="AD" clId="Web-{D828C9BF-6B56-2375-9A37-CEF11F23E161}" dt="2025-04-02T10:21:03.001" v="671" actId="20577"/>
        <pc:sldMkLst>
          <pc:docMk/>
          <pc:sldMk cId="1864456876" sldId="327"/>
        </pc:sldMkLst>
        <pc:spChg chg="mod">
          <ac:chgData name="Vina M (DA-IRE4)" userId="S::vinam@genstudents.org::7201a8b1-d143-4971-a25a-39d1a8e50532" providerId="AD" clId="Web-{D828C9BF-6B56-2375-9A37-CEF11F23E161}" dt="2025-04-02T08:36:16.895" v="21" actId="20577"/>
          <ac:spMkLst>
            <pc:docMk/>
            <pc:sldMk cId="1864456876" sldId="327"/>
            <ac:spMk id="2" creationId="{6076B02B-9BAA-AE34-25E0-19F3E38A8D78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21:03.001" v="671" actId="20577"/>
          <ac:spMkLst>
            <pc:docMk/>
            <pc:sldMk cId="1864456876" sldId="327"/>
            <ac:spMk id="5" creationId="{2F02DD4C-08EF-B735-4597-BC4913EBA9CE}"/>
          </ac:spMkLst>
        </pc:spChg>
        <pc:picChg chg="add mod modCrop">
          <ac:chgData name="Vina M (DA-IRE4)" userId="S::vinam@genstudents.org::7201a8b1-d143-4971-a25a-39d1a8e50532" providerId="AD" clId="Web-{D828C9BF-6B56-2375-9A37-CEF11F23E161}" dt="2025-04-02T09:58:06.944" v="321" actId="14100"/>
          <ac:picMkLst>
            <pc:docMk/>
            <pc:sldMk cId="1864456876" sldId="327"/>
            <ac:picMk id="3" creationId="{9355C692-CAEA-D31F-018A-DE85DA05D2B9}"/>
          </ac:picMkLst>
        </pc:picChg>
      </pc:sldChg>
      <pc:sldChg chg="addSp delSp modSp">
        <pc:chgData name="Vina M (DA-IRE4)" userId="S::vinam@genstudents.org::7201a8b1-d143-4971-a25a-39d1a8e50532" providerId="AD" clId="Web-{D828C9BF-6B56-2375-9A37-CEF11F23E161}" dt="2025-04-02T10:14:27.342" v="643" actId="1076"/>
        <pc:sldMkLst>
          <pc:docMk/>
          <pc:sldMk cId="3250772589" sldId="328"/>
        </pc:sldMkLst>
        <pc:spChg chg="del">
          <ac:chgData name="Vina M (DA-IRE4)" userId="S::vinam@genstudents.org::7201a8b1-d143-4971-a25a-39d1a8e50532" providerId="AD" clId="Web-{D828C9BF-6B56-2375-9A37-CEF11F23E161}" dt="2025-04-02T10:14:23.779" v="642"/>
          <ac:spMkLst>
            <pc:docMk/>
            <pc:sldMk cId="3250772589" sldId="328"/>
            <ac:spMk id="4" creationId="{8ED7CC46-4EDA-4BD6-D1D8-F63BF11196EE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4:27.342" v="643" actId="1076"/>
          <ac:spMkLst>
            <pc:docMk/>
            <pc:sldMk cId="3250772589" sldId="328"/>
            <ac:spMk id="6" creationId="{12EF6B0D-61EA-7A7E-02F7-789D9713FC29}"/>
          </ac:spMkLst>
        </pc:spChg>
      </pc:sldChg>
      <pc:sldChg chg="addSp delSp modSp">
        <pc:chgData name="Vina M (DA-IRE4)" userId="S::vinam@genstudents.org::7201a8b1-d143-4971-a25a-39d1a8e50532" providerId="AD" clId="Web-{D828C9BF-6B56-2375-9A37-CEF11F23E161}" dt="2025-04-02T10:19:40.797" v="669" actId="20577"/>
        <pc:sldMkLst>
          <pc:docMk/>
          <pc:sldMk cId="421074147" sldId="330"/>
        </pc:sldMkLst>
        <pc:spChg chg="add del">
          <ac:chgData name="Vina M (DA-IRE4)" userId="S::vinam@genstudents.org::7201a8b1-d143-4971-a25a-39d1a8e50532" providerId="AD" clId="Web-{D828C9BF-6B56-2375-9A37-CEF11F23E161}" dt="2025-04-02T09:58:35.225" v="324"/>
          <ac:spMkLst>
            <pc:docMk/>
            <pc:sldMk cId="421074147" sldId="330"/>
            <ac:spMk id="3" creationId="{8C94D0AE-0CF2-5747-A7CE-9FDCDC1E7600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9:40.797" v="669" actId="20577"/>
          <ac:spMkLst>
            <pc:docMk/>
            <pc:sldMk cId="421074147" sldId="330"/>
            <ac:spMk id="4" creationId="{B588A2BA-381F-FD5A-D524-35C0302078B9}"/>
          </ac:spMkLst>
        </pc:spChg>
        <pc:picChg chg="mod">
          <ac:chgData name="Vina M (DA-IRE4)" userId="S::vinam@genstudents.org::7201a8b1-d143-4971-a25a-39d1a8e50532" providerId="AD" clId="Web-{D828C9BF-6B56-2375-9A37-CEF11F23E161}" dt="2025-04-02T09:12:24.303" v="81" actId="14100"/>
          <ac:picMkLst>
            <pc:docMk/>
            <pc:sldMk cId="421074147" sldId="330"/>
            <ac:picMk id="10242" creationId="{3FB4F938-CB68-2C82-0278-4594A81D987D}"/>
          </ac:picMkLst>
        </pc:picChg>
      </pc:sldChg>
      <pc:sldChg chg="addSp modSp">
        <pc:chgData name="Vina M (DA-IRE4)" userId="S::vinam@genstudents.org::7201a8b1-d143-4971-a25a-39d1a8e50532" providerId="AD" clId="Web-{D828C9BF-6B56-2375-9A37-CEF11F23E161}" dt="2025-04-02T10:03:53.212" v="502" actId="20577"/>
        <pc:sldMkLst>
          <pc:docMk/>
          <pc:sldMk cId="1536433264" sldId="331"/>
        </pc:sldMkLst>
        <pc:spChg chg="add mod">
          <ac:chgData name="Vina M (DA-IRE4)" userId="S::vinam@genstudents.org::7201a8b1-d143-4971-a25a-39d1a8e50532" providerId="AD" clId="Web-{D828C9BF-6B56-2375-9A37-CEF11F23E161}" dt="2025-04-02T10:03:53.212" v="502" actId="20577"/>
          <ac:spMkLst>
            <pc:docMk/>
            <pc:sldMk cId="1536433264" sldId="331"/>
            <ac:spMk id="4" creationId="{348D8A9A-0D2B-8F92-1EE2-F1F98AA2A185}"/>
          </ac:spMkLst>
        </pc:spChg>
        <pc:picChg chg="mod">
          <ac:chgData name="Vina M (DA-IRE4)" userId="S::vinam@genstudents.org::7201a8b1-d143-4971-a25a-39d1a8e50532" providerId="AD" clId="Web-{D828C9BF-6B56-2375-9A37-CEF11F23E161}" dt="2025-04-02T10:02:39.196" v="487" actId="14100"/>
          <ac:picMkLst>
            <pc:docMk/>
            <pc:sldMk cId="1536433264" sldId="331"/>
            <ac:picMk id="11266" creationId="{06C86248-EDF9-9309-62B6-BB8EA55E663F}"/>
          </ac:picMkLst>
        </pc:picChg>
      </pc:sldChg>
      <pc:sldChg chg="modSp mod modClrScheme chgLayout">
        <pc:chgData name="Vina M (DA-IRE4)" userId="S::vinam@genstudents.org::7201a8b1-d143-4971-a25a-39d1a8e50532" providerId="AD" clId="Web-{D828C9BF-6B56-2375-9A37-CEF11F23E161}" dt="2025-04-02T09:48:16.658" v="258"/>
        <pc:sldMkLst>
          <pc:docMk/>
          <pc:sldMk cId="2992574970" sldId="332"/>
        </pc:sldMkLst>
        <pc:spChg chg="mod ord">
          <ac:chgData name="Vina M (DA-IRE4)" userId="S::vinam@genstudents.org::7201a8b1-d143-4971-a25a-39d1a8e50532" providerId="AD" clId="Web-{D828C9BF-6B56-2375-9A37-CEF11F23E161}" dt="2025-04-02T09:48:16.658" v="258"/>
          <ac:spMkLst>
            <pc:docMk/>
            <pc:sldMk cId="2992574970" sldId="332"/>
            <ac:spMk id="2" creationId="{5CD17C56-4399-38F2-C9A9-2C6E4FA07614}"/>
          </ac:spMkLst>
        </pc:spChg>
      </pc:sldChg>
      <pc:sldChg chg="addSp modSp new">
        <pc:chgData name="Vina M (DA-IRE4)" userId="S::vinam@genstudents.org::7201a8b1-d143-4971-a25a-39d1a8e50532" providerId="AD" clId="Web-{D828C9BF-6B56-2375-9A37-CEF11F23E161}" dt="2025-04-02T10:12:44.185" v="627" actId="20577"/>
        <pc:sldMkLst>
          <pc:docMk/>
          <pc:sldMk cId="3139627521" sldId="333"/>
        </pc:sldMkLst>
        <pc:spChg chg="mod">
          <ac:chgData name="Vina M (DA-IRE4)" userId="S::vinam@genstudents.org::7201a8b1-d143-4971-a25a-39d1a8e50532" providerId="AD" clId="Web-{D828C9BF-6B56-2375-9A37-CEF11F23E161}" dt="2025-04-02T08:36:59.166" v="26" actId="20577"/>
          <ac:spMkLst>
            <pc:docMk/>
            <pc:sldMk cId="3139627521" sldId="333"/>
            <ac:spMk id="2" creationId="{EA380D7D-0E41-783F-9792-7D5E65082038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2:44.185" v="627" actId="20577"/>
          <ac:spMkLst>
            <pc:docMk/>
            <pc:sldMk cId="3139627521" sldId="333"/>
            <ac:spMk id="5" creationId="{5020B29E-B63E-7760-99AA-FFB7901D1352}"/>
          </ac:spMkLst>
        </pc:spChg>
        <pc:picChg chg="add mod">
          <ac:chgData name="Vina M (DA-IRE4)" userId="S::vinam@genstudents.org::7201a8b1-d143-4971-a25a-39d1a8e50532" providerId="AD" clId="Web-{D828C9BF-6B56-2375-9A37-CEF11F23E161}" dt="2025-04-02T09:57:38.334" v="316" actId="1076"/>
          <ac:picMkLst>
            <pc:docMk/>
            <pc:sldMk cId="3139627521" sldId="333"/>
            <ac:picMk id="3" creationId="{60AA5BAE-1232-A6A9-EA08-62FABB44E30A}"/>
          </ac:picMkLst>
        </pc:picChg>
      </pc:sldChg>
      <pc:sldChg chg="addSp delSp modSp">
        <pc:chgData name="Vina M (DA-IRE4)" userId="S::vinam@genstudents.org::7201a8b1-d143-4971-a25a-39d1a8e50532" providerId="AD" clId="Web-{D828C9BF-6B56-2375-9A37-CEF11F23E161}" dt="2025-04-02T10:15:08.514" v="654" actId="1076"/>
        <pc:sldMkLst>
          <pc:docMk/>
          <pc:sldMk cId="2009583234" sldId="334"/>
        </pc:sldMkLst>
        <pc:spChg chg="add del">
          <ac:chgData name="Vina M (DA-IRE4)" userId="S::vinam@genstudents.org::7201a8b1-d143-4971-a25a-39d1a8e50532" providerId="AD" clId="Web-{D828C9BF-6B56-2375-9A37-CEF11F23E161}" dt="2025-04-02T10:15:02.842" v="653"/>
          <ac:spMkLst>
            <pc:docMk/>
            <pc:sldMk cId="2009583234" sldId="334"/>
            <ac:spMk id="4" creationId="{560AAC5E-CFB0-8349-DE24-D486B6EDC391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5:08.514" v="654" actId="1076"/>
          <ac:spMkLst>
            <pc:docMk/>
            <pc:sldMk cId="2009583234" sldId="334"/>
            <ac:spMk id="6" creationId="{A09DF38E-0396-0890-ED61-E3D4BC21E8DE}"/>
          </ac:spMkLst>
        </pc:spChg>
        <pc:picChg chg="mod">
          <ac:chgData name="Vina M (DA-IRE4)" userId="S::vinam@genstudents.org::7201a8b1-d143-4971-a25a-39d1a8e50532" providerId="AD" clId="Web-{D828C9BF-6B56-2375-9A37-CEF11F23E161}" dt="2025-04-02T10:14:58.498" v="651" actId="1076"/>
          <ac:picMkLst>
            <pc:docMk/>
            <pc:sldMk cId="2009583234" sldId="334"/>
            <ac:picMk id="3" creationId="{8E5C6A11-49CA-745D-BCD9-3F9D8EBE3A00}"/>
          </ac:picMkLst>
        </pc:picChg>
      </pc:sldChg>
      <pc:sldChg chg="addSp delSp modSp">
        <pc:chgData name="Vina M (DA-IRE4)" userId="S::vinam@genstudents.org::7201a8b1-d143-4971-a25a-39d1a8e50532" providerId="AD" clId="Web-{D828C9BF-6B56-2375-9A37-CEF11F23E161}" dt="2025-04-02T10:15:45.296" v="662" actId="14100"/>
        <pc:sldMkLst>
          <pc:docMk/>
          <pc:sldMk cId="2616923799" sldId="335"/>
        </pc:sldMkLst>
        <pc:spChg chg="del">
          <ac:chgData name="Vina M (DA-IRE4)" userId="S::vinam@genstudents.org::7201a8b1-d143-4971-a25a-39d1a8e50532" providerId="AD" clId="Web-{D828C9BF-6B56-2375-9A37-CEF11F23E161}" dt="2025-04-02T10:15:37.467" v="660"/>
          <ac:spMkLst>
            <pc:docMk/>
            <pc:sldMk cId="2616923799" sldId="335"/>
            <ac:spMk id="5" creationId="{C701E4FB-21E7-4B15-9BC5-D9333422EB18}"/>
          </ac:spMkLst>
        </pc:spChg>
        <pc:spChg chg="add mod">
          <ac:chgData name="Vina M (DA-IRE4)" userId="S::vinam@genstudents.org::7201a8b1-d143-4971-a25a-39d1a8e50532" providerId="AD" clId="Web-{D828C9BF-6B56-2375-9A37-CEF11F23E161}" dt="2025-04-02T10:15:41.842" v="661" actId="1076"/>
          <ac:spMkLst>
            <pc:docMk/>
            <pc:sldMk cId="2616923799" sldId="335"/>
            <ac:spMk id="7" creationId="{DB581FBC-E2CB-9A66-3A25-A53F331E3BB5}"/>
          </ac:spMkLst>
        </pc:spChg>
        <pc:picChg chg="mod">
          <ac:chgData name="Vina M (DA-IRE4)" userId="S::vinam@genstudents.org::7201a8b1-d143-4971-a25a-39d1a8e50532" providerId="AD" clId="Web-{D828C9BF-6B56-2375-9A37-CEF11F23E161}" dt="2025-04-02T10:15:45.296" v="662" actId="14100"/>
          <ac:picMkLst>
            <pc:docMk/>
            <pc:sldMk cId="2616923799" sldId="335"/>
            <ac:picMk id="3" creationId="{441AB7C0-FE78-0BAD-7C4E-155F93D81E3C}"/>
          </ac:picMkLst>
        </pc:picChg>
      </pc:sldChg>
      <pc:sldChg chg="del">
        <pc:chgData name="Vina M (DA-IRE4)" userId="S::vinam@genstudents.org::7201a8b1-d143-4971-a25a-39d1a8e50532" providerId="AD" clId="Web-{D828C9BF-6B56-2375-9A37-CEF11F23E161}" dt="2025-04-02T10:23:51.775" v="672"/>
        <pc:sldMkLst>
          <pc:docMk/>
          <pc:sldMk cId="4167568602" sldId="336"/>
        </pc:sldMkLst>
      </pc:sldChg>
      <pc:sldChg chg="delSp modSp add replId">
        <pc:chgData name="Vina M (DA-IRE4)" userId="S::vinam@genstudents.org::7201a8b1-d143-4971-a25a-39d1a8e50532" providerId="AD" clId="Web-{D828C9BF-6B56-2375-9A37-CEF11F23E161}" dt="2025-04-02T12:34:27.340" v="693"/>
        <pc:sldMkLst>
          <pc:docMk/>
          <pc:sldMk cId="4233976108" sldId="336"/>
        </pc:sldMkLst>
        <pc:spChg chg="mod">
          <ac:chgData name="Vina M (DA-IRE4)" userId="S::vinam@genstudents.org::7201a8b1-d143-4971-a25a-39d1a8e50532" providerId="AD" clId="Web-{D828C9BF-6B56-2375-9A37-CEF11F23E161}" dt="2025-04-02T12:34:02.621" v="684" actId="20577"/>
          <ac:spMkLst>
            <pc:docMk/>
            <pc:sldMk cId="4233976108" sldId="336"/>
            <ac:spMk id="909" creationId="{378A8175-346D-7052-93AA-028927FCD281}"/>
          </ac:spMkLst>
        </pc:spChg>
        <pc:spChg chg="mod">
          <ac:chgData name="Vina M (DA-IRE4)" userId="S::vinam@genstudents.org::7201a8b1-d143-4971-a25a-39d1a8e50532" providerId="AD" clId="Web-{D828C9BF-6B56-2375-9A37-CEF11F23E161}" dt="2025-04-02T12:34:12.309" v="692" actId="14100"/>
          <ac:spMkLst>
            <pc:docMk/>
            <pc:sldMk cId="4233976108" sldId="336"/>
            <ac:spMk id="910" creationId="{E0D210EB-C1C3-460B-C9D3-F1EE33ED9BF0}"/>
          </ac:spMkLst>
        </pc:spChg>
        <pc:spChg chg="del">
          <ac:chgData name="Vina M (DA-IRE4)" userId="S::vinam@genstudents.org::7201a8b1-d143-4971-a25a-39d1a8e50532" providerId="AD" clId="Web-{D828C9BF-6B56-2375-9A37-CEF11F23E161}" dt="2025-04-02T12:34:27.340" v="693"/>
          <ac:spMkLst>
            <pc:docMk/>
            <pc:sldMk cId="4233976108" sldId="336"/>
            <ac:spMk id="911" creationId="{A9368D58-42E8-E744-5079-0BFB88FB3C61}"/>
          </ac:spMkLst>
        </pc:spChg>
      </pc:sldChg>
      <pc:sldChg chg="delSp modSp add replId">
        <pc:chgData name="Vina M (DA-IRE4)" userId="S::vinam@genstudents.org::7201a8b1-d143-4971-a25a-39d1a8e50532" providerId="AD" clId="Web-{D828C9BF-6B56-2375-9A37-CEF11F23E161}" dt="2025-04-02T12:35:10.902" v="700"/>
        <pc:sldMkLst>
          <pc:docMk/>
          <pc:sldMk cId="234546146" sldId="337"/>
        </pc:sldMkLst>
        <pc:spChg chg="mod">
          <ac:chgData name="Vina M (DA-IRE4)" userId="S::vinam@genstudents.org::7201a8b1-d143-4971-a25a-39d1a8e50532" providerId="AD" clId="Web-{D828C9BF-6B56-2375-9A37-CEF11F23E161}" dt="2025-04-02T12:35:00.058" v="697" actId="20577"/>
          <ac:spMkLst>
            <pc:docMk/>
            <pc:sldMk cId="234546146" sldId="337"/>
            <ac:spMk id="909" creationId="{3E479B3D-965E-8D1E-0005-11979C5AE51A}"/>
          </ac:spMkLst>
        </pc:spChg>
        <pc:spChg chg="mod">
          <ac:chgData name="Vina M (DA-IRE4)" userId="S::vinam@genstudents.org::7201a8b1-d143-4971-a25a-39d1a8e50532" providerId="AD" clId="Web-{D828C9BF-6B56-2375-9A37-CEF11F23E161}" dt="2025-04-02T12:35:01.527" v="699" actId="20577"/>
          <ac:spMkLst>
            <pc:docMk/>
            <pc:sldMk cId="234546146" sldId="337"/>
            <ac:spMk id="910" creationId="{D5FEDE18-F46E-10E5-126D-AD462C935C26}"/>
          </ac:spMkLst>
        </pc:spChg>
        <pc:spChg chg="del">
          <ac:chgData name="Vina M (DA-IRE4)" userId="S::vinam@genstudents.org::7201a8b1-d143-4971-a25a-39d1a8e50532" providerId="AD" clId="Web-{D828C9BF-6B56-2375-9A37-CEF11F23E161}" dt="2025-04-02T12:35:10.902" v="700"/>
          <ac:spMkLst>
            <pc:docMk/>
            <pc:sldMk cId="234546146" sldId="337"/>
            <ac:spMk id="911" creationId="{C7866A6A-C9E3-15BC-4501-BCAAEA0299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3F3DF403-E669-A98A-6599-CE45C1C8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6D7B9FE2-BC0D-CEB6-E944-AD82A0098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121D3B6F-C1A2-A34F-481A-EC6E75082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0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5">
          <a:extLst>
            <a:ext uri="{FF2B5EF4-FFF2-40B4-BE49-F238E27FC236}">
              <a16:creationId xmlns:a16="http://schemas.microsoft.com/office/drawing/2014/main" id="{0E124DFB-03E5-097A-263E-8531606C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6" name="Google Shape;2606;g135e18421cc_13_10:notes">
            <a:extLst>
              <a:ext uri="{FF2B5EF4-FFF2-40B4-BE49-F238E27FC236}">
                <a16:creationId xmlns:a16="http://schemas.microsoft.com/office/drawing/2014/main" id="{EF1D6E1B-AEAC-4FAF-8605-0E551D6EB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7" name="Google Shape;2607;g135e18421cc_13_10:notes">
            <a:extLst>
              <a:ext uri="{FF2B5EF4-FFF2-40B4-BE49-F238E27FC236}">
                <a16:creationId xmlns:a16="http://schemas.microsoft.com/office/drawing/2014/main" id="{92F7ED05-8D56-192E-2549-1EDE146406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23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2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A07BE57A-C98D-0F03-CDC7-28A93E9EA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d431007ba2_0_215:notes">
            <a:extLst>
              <a:ext uri="{FF2B5EF4-FFF2-40B4-BE49-F238E27FC236}">
                <a16:creationId xmlns:a16="http://schemas.microsoft.com/office/drawing/2014/main" id="{6C855ABA-A0D9-7CD0-B44F-F93C547295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d431007ba2_0_215:notes">
            <a:extLst>
              <a:ext uri="{FF2B5EF4-FFF2-40B4-BE49-F238E27FC236}">
                <a16:creationId xmlns:a16="http://schemas.microsoft.com/office/drawing/2014/main" id="{09B99D5B-0EE9-3B1B-E109-6D45120856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327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1">
          <a:extLst>
            <a:ext uri="{FF2B5EF4-FFF2-40B4-BE49-F238E27FC236}">
              <a16:creationId xmlns:a16="http://schemas.microsoft.com/office/drawing/2014/main" id="{FD849F06-FFCA-9BF6-0FAC-35C77C39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g54dda1946d_4_2720:notes">
            <a:extLst>
              <a:ext uri="{FF2B5EF4-FFF2-40B4-BE49-F238E27FC236}">
                <a16:creationId xmlns:a16="http://schemas.microsoft.com/office/drawing/2014/main" id="{8F990198-2F28-5942-B391-9C465C354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3" name="Google Shape;2493;g54dda1946d_4_2720:notes">
            <a:extLst>
              <a:ext uri="{FF2B5EF4-FFF2-40B4-BE49-F238E27FC236}">
                <a16:creationId xmlns:a16="http://schemas.microsoft.com/office/drawing/2014/main" id="{BCA20B3D-E7F9-3D08-A181-D15CD164D2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90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>
          <a:extLst>
            <a:ext uri="{FF2B5EF4-FFF2-40B4-BE49-F238E27FC236}">
              <a16:creationId xmlns:a16="http://schemas.microsoft.com/office/drawing/2014/main" id="{901179D4-0E3B-411B-7CC8-AF69D7DA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1f72ba2facf_0_48:notes">
            <a:extLst>
              <a:ext uri="{FF2B5EF4-FFF2-40B4-BE49-F238E27FC236}">
                <a16:creationId xmlns:a16="http://schemas.microsoft.com/office/drawing/2014/main" id="{18AC7E48-8013-D86C-32F5-4C9EE7BA3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1f72ba2facf_0_48:notes">
            <a:extLst>
              <a:ext uri="{FF2B5EF4-FFF2-40B4-BE49-F238E27FC236}">
                <a16:creationId xmlns:a16="http://schemas.microsoft.com/office/drawing/2014/main" id="{249D41D1-EF7D-56F9-886E-35D7CDA3F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190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>
          <a:extLst>
            <a:ext uri="{FF2B5EF4-FFF2-40B4-BE49-F238E27FC236}">
              <a16:creationId xmlns:a16="http://schemas.microsoft.com/office/drawing/2014/main" id="{10994B05-5E5D-9C75-4379-DB2523276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54dda1946d_6_308:notes">
            <a:extLst>
              <a:ext uri="{FF2B5EF4-FFF2-40B4-BE49-F238E27FC236}">
                <a16:creationId xmlns:a16="http://schemas.microsoft.com/office/drawing/2014/main" id="{25F5DE96-47E2-3C7F-1C57-345CE4C927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54dda1946d_6_308:notes">
            <a:extLst>
              <a:ext uri="{FF2B5EF4-FFF2-40B4-BE49-F238E27FC236}">
                <a16:creationId xmlns:a16="http://schemas.microsoft.com/office/drawing/2014/main" id="{6DC8A95D-6CDA-EED0-B594-3611C61AF4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3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3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99" name="Google Shape;99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 rot="-6789333">
            <a:off x="-1733103" y="19562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 rot="10800000">
            <a:off x="190746" y="3262197"/>
            <a:ext cx="234788" cy="188409"/>
            <a:chOff x="4424582" y="1819850"/>
            <a:chExt cx="98427" cy="78984"/>
          </a:xfrm>
        </p:grpSpPr>
        <p:sp>
          <p:nvSpPr>
            <p:cNvPr id="104" name="Google Shape;104;p1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2"/>
          </p:nvPr>
        </p:nvSpPr>
        <p:spPr>
          <a:xfrm>
            <a:off x="3820996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5" hasCustomPrompt="1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6" hasCustomPrompt="1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7" hasCustomPrompt="1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8" hasCustomPrompt="1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713244" y="3705670"/>
            <a:ext cx="40590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1"/>
          </p:nvPr>
        </p:nvSpPr>
        <p:spPr>
          <a:xfrm>
            <a:off x="713225" y="893100"/>
            <a:ext cx="40590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1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304800" y="4144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14"/>
          <p:cNvGrpSpPr/>
          <p:nvPr/>
        </p:nvGrpSpPr>
        <p:grpSpPr>
          <a:xfrm>
            <a:off x="295247" y="666221"/>
            <a:ext cx="234196" cy="188409"/>
            <a:chOff x="5151797" y="479071"/>
            <a:chExt cx="234196" cy="188409"/>
          </a:xfrm>
        </p:grpSpPr>
        <p:sp>
          <p:nvSpPr>
            <p:cNvPr id="125" name="Google Shape;125;p1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4641350" y="2377375"/>
            <a:ext cx="3790800" cy="8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 idx="2" hasCustomPrompt="1"/>
          </p:nvPr>
        </p:nvSpPr>
        <p:spPr>
          <a:xfrm>
            <a:off x="6780125" y="1422091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0" name="Google Shape;130;p15"/>
          <p:cNvSpPr txBox="1">
            <a:spLocks noGrp="1"/>
          </p:cNvSpPr>
          <p:nvPr>
            <p:ph type="subTitle" idx="1"/>
          </p:nvPr>
        </p:nvSpPr>
        <p:spPr>
          <a:xfrm>
            <a:off x="4641350" y="3314902"/>
            <a:ext cx="3790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8587325" y="39570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6171912">
            <a:off x="-1505705" y="2211863"/>
            <a:ext cx="2259353" cy="2189802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714313">
            <a:off x="8428959" y="157401"/>
            <a:ext cx="2230273" cy="1980546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6"/>
          <p:cNvGrpSpPr/>
          <p:nvPr/>
        </p:nvGrpSpPr>
        <p:grpSpPr>
          <a:xfrm>
            <a:off x="8704040" y="1638900"/>
            <a:ext cx="360758" cy="258297"/>
            <a:chOff x="4992850" y="4345375"/>
            <a:chExt cx="607336" cy="638400"/>
          </a:xfrm>
        </p:grpSpPr>
        <p:sp>
          <p:nvSpPr>
            <p:cNvPr id="138" name="Google Shape;138;p1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16"/>
          <p:cNvSpPr/>
          <p:nvPr/>
        </p:nvSpPr>
        <p:spPr>
          <a:xfrm>
            <a:off x="203650" y="1422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16"/>
          <p:cNvGrpSpPr/>
          <p:nvPr/>
        </p:nvGrpSpPr>
        <p:grpSpPr>
          <a:xfrm>
            <a:off x="315272" y="2270471"/>
            <a:ext cx="234196" cy="188409"/>
            <a:chOff x="5151797" y="479071"/>
            <a:chExt cx="234196" cy="188409"/>
          </a:xfrm>
        </p:grpSpPr>
        <p:sp>
          <p:nvSpPr>
            <p:cNvPr id="142" name="Google Shape;142;p1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166600" y="39303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7"/>
          <p:cNvSpPr/>
          <p:nvPr/>
        </p:nvSpPr>
        <p:spPr>
          <a:xfrm rot="-1442292" flipH="1">
            <a:off x="-1773956" y="1176021"/>
            <a:ext cx="2259372" cy="2189821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 rot="-360521">
            <a:off x="8538329" y="2293726"/>
            <a:ext cx="1649783" cy="206357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17"/>
          <p:cNvGrpSpPr/>
          <p:nvPr/>
        </p:nvGrpSpPr>
        <p:grpSpPr>
          <a:xfrm>
            <a:off x="8499415" y="4380125"/>
            <a:ext cx="360758" cy="258297"/>
            <a:chOff x="4992850" y="4345375"/>
            <a:chExt cx="607336" cy="638400"/>
          </a:xfrm>
        </p:grpSpPr>
        <p:sp>
          <p:nvSpPr>
            <p:cNvPr id="152" name="Google Shape;152;p17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7"/>
          <p:cNvSpPr/>
          <p:nvPr/>
        </p:nvSpPr>
        <p:spPr>
          <a:xfrm>
            <a:off x="185425" y="23203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75872" y="1344171"/>
            <a:ext cx="234196" cy="188409"/>
            <a:chOff x="5151797" y="479071"/>
            <a:chExt cx="234196" cy="188409"/>
          </a:xfrm>
        </p:grpSpPr>
        <p:sp>
          <p:nvSpPr>
            <p:cNvPr id="156" name="Google Shape;156;p17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8060129" y="256622"/>
            <a:ext cx="234788" cy="188409"/>
            <a:chOff x="6428979" y="917397"/>
            <a:chExt cx="234788" cy="188409"/>
          </a:xfrm>
        </p:grpSpPr>
        <p:sp>
          <p:nvSpPr>
            <p:cNvPr id="159" name="Google Shape;159;p1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17"/>
          <p:cNvSpPr/>
          <p:nvPr/>
        </p:nvSpPr>
        <p:spPr>
          <a:xfrm>
            <a:off x="8763375" y="27425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/>
          <p:nvPr/>
        </p:nvSpPr>
        <p:spPr>
          <a:xfrm rot="-3555120">
            <a:off x="8386891" y="372220"/>
            <a:ext cx="1858693" cy="174521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168465" y="2165325"/>
            <a:ext cx="360758" cy="258297"/>
            <a:chOff x="4992850" y="4345375"/>
            <a:chExt cx="607336" cy="638400"/>
          </a:xfrm>
        </p:grpSpPr>
        <p:sp>
          <p:nvSpPr>
            <p:cNvPr id="165" name="Google Shape;165;p1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8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18"/>
          <p:cNvGrpSpPr/>
          <p:nvPr/>
        </p:nvGrpSpPr>
        <p:grpSpPr>
          <a:xfrm>
            <a:off x="8774879" y="1616797"/>
            <a:ext cx="234788" cy="188409"/>
            <a:chOff x="6428979" y="917397"/>
            <a:chExt cx="234788" cy="188409"/>
          </a:xfrm>
        </p:grpSpPr>
        <p:sp>
          <p:nvSpPr>
            <p:cNvPr id="169" name="Google Shape;169;p1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8"/>
          <p:cNvSpPr/>
          <p:nvPr/>
        </p:nvSpPr>
        <p:spPr>
          <a:xfrm>
            <a:off x="-1459469" y="3672639"/>
            <a:ext cx="2394769" cy="1973794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xfrm>
            <a:off x="935300" y="1193100"/>
            <a:ext cx="3519600" cy="164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1"/>
          </p:nvPr>
        </p:nvSpPr>
        <p:spPr>
          <a:xfrm>
            <a:off x="935300" y="2794716"/>
            <a:ext cx="3519600" cy="8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18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 rot="-5400000">
            <a:off x="7973900" y="24617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932688" y="1637550"/>
            <a:ext cx="35979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subTitle" idx="1"/>
          </p:nvPr>
        </p:nvSpPr>
        <p:spPr>
          <a:xfrm>
            <a:off x="932688" y="2669243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8567075" y="8021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8781950" y="14004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19"/>
          <p:cNvGrpSpPr/>
          <p:nvPr/>
        </p:nvGrpSpPr>
        <p:grpSpPr>
          <a:xfrm>
            <a:off x="8670104" y="4402872"/>
            <a:ext cx="234788" cy="188409"/>
            <a:chOff x="4424582" y="1819850"/>
            <a:chExt cx="98427" cy="78984"/>
          </a:xfrm>
        </p:grpSpPr>
        <p:sp>
          <p:nvSpPr>
            <p:cNvPr id="184" name="Google Shape;184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9"/>
          <p:cNvSpPr/>
          <p:nvPr/>
        </p:nvSpPr>
        <p:spPr>
          <a:xfrm rot="-6789333">
            <a:off x="-1733103" y="2480416"/>
            <a:ext cx="2259312" cy="218976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7" name="Google Shape;187;p19"/>
          <p:cNvGrpSpPr/>
          <p:nvPr/>
        </p:nvGrpSpPr>
        <p:grpSpPr>
          <a:xfrm rot="10800000">
            <a:off x="190746" y="3786397"/>
            <a:ext cx="234788" cy="188409"/>
            <a:chOff x="4424582" y="1819850"/>
            <a:chExt cx="98427" cy="78984"/>
          </a:xfrm>
        </p:grpSpPr>
        <p:sp>
          <p:nvSpPr>
            <p:cNvPr id="188" name="Google Shape;188;p19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/>
          <p:nvPr/>
        </p:nvSpPr>
        <p:spPr>
          <a:xfrm>
            <a:off x="7976781" y="2695589"/>
            <a:ext cx="2394769" cy="1973794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0"/>
          <p:cNvSpPr/>
          <p:nvPr/>
        </p:nvSpPr>
        <p:spPr>
          <a:xfrm>
            <a:off x="112114" y="770884"/>
            <a:ext cx="815928" cy="1020576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8585515" y="3621775"/>
            <a:ext cx="360758" cy="258297"/>
            <a:chOff x="4992850" y="4345375"/>
            <a:chExt cx="607336" cy="638400"/>
          </a:xfrm>
        </p:grpSpPr>
        <p:sp>
          <p:nvSpPr>
            <p:cNvPr id="194" name="Google Shape;194;p2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20"/>
          <p:cNvSpPr/>
          <p:nvPr/>
        </p:nvSpPr>
        <p:spPr>
          <a:xfrm>
            <a:off x="367550" y="11058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4412838" y="1795575"/>
            <a:ext cx="35934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subTitle" idx="1"/>
          </p:nvPr>
        </p:nvSpPr>
        <p:spPr>
          <a:xfrm>
            <a:off x="4413013" y="2432218"/>
            <a:ext cx="3593400" cy="8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 rot="4509842">
            <a:off x="-698209" y="3502619"/>
            <a:ext cx="2394790" cy="1973811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1637988" y="1830263"/>
            <a:ext cx="3597900" cy="6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1"/>
          </p:nvPr>
        </p:nvSpPr>
        <p:spPr>
          <a:xfrm>
            <a:off x="1637988" y="2468654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1"/>
          <p:cNvSpPr/>
          <p:nvPr/>
        </p:nvSpPr>
        <p:spPr>
          <a:xfrm rot="-3555120">
            <a:off x="8386891" y="372220"/>
            <a:ext cx="1858693" cy="1745210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21"/>
          <p:cNvGrpSpPr/>
          <p:nvPr/>
        </p:nvGrpSpPr>
        <p:grpSpPr>
          <a:xfrm>
            <a:off x="239090" y="4005475"/>
            <a:ext cx="360758" cy="258297"/>
            <a:chOff x="4992850" y="4345375"/>
            <a:chExt cx="607336" cy="638400"/>
          </a:xfrm>
        </p:grpSpPr>
        <p:sp>
          <p:nvSpPr>
            <p:cNvPr id="207" name="Google Shape;207;p2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21"/>
          <p:cNvGrpSpPr/>
          <p:nvPr/>
        </p:nvGrpSpPr>
        <p:grpSpPr>
          <a:xfrm>
            <a:off x="8670104" y="1402472"/>
            <a:ext cx="234788" cy="188409"/>
            <a:chOff x="6428979" y="917397"/>
            <a:chExt cx="234788" cy="188409"/>
          </a:xfrm>
        </p:grpSpPr>
        <p:sp>
          <p:nvSpPr>
            <p:cNvPr id="211" name="Google Shape;211;p21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4923497" y="281246"/>
            <a:ext cx="234196" cy="188409"/>
            <a:chOff x="3889166" y="1636096"/>
            <a:chExt cx="98179" cy="78984"/>
          </a:xfrm>
        </p:grpSpPr>
        <p:sp>
          <p:nvSpPr>
            <p:cNvPr id="18" name="Google Shape;18;p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8670104" y="3863122"/>
            <a:ext cx="234788" cy="188409"/>
            <a:chOff x="4424582" y="1819850"/>
            <a:chExt cx="98427" cy="78984"/>
          </a:xfrm>
        </p:grpSpPr>
        <p:sp>
          <p:nvSpPr>
            <p:cNvPr id="21" name="Google Shape;21;p3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 rot="-8783500">
            <a:off x="-1711200" y="2823504"/>
            <a:ext cx="2192222" cy="2124738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 rot="-269544">
            <a:off x="8547278" y="608197"/>
            <a:ext cx="1490595" cy="1864480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22"/>
          <p:cNvGrpSpPr/>
          <p:nvPr/>
        </p:nvGrpSpPr>
        <p:grpSpPr>
          <a:xfrm>
            <a:off x="121190" y="3817225"/>
            <a:ext cx="360758" cy="258297"/>
            <a:chOff x="4992850" y="4345375"/>
            <a:chExt cx="607336" cy="638400"/>
          </a:xfrm>
        </p:grpSpPr>
        <p:sp>
          <p:nvSpPr>
            <p:cNvPr id="218" name="Google Shape;218;p22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2"/>
          <p:cNvSpPr/>
          <p:nvPr/>
        </p:nvSpPr>
        <p:spPr>
          <a:xfrm>
            <a:off x="8782200" y="10177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88447" y="2171796"/>
            <a:ext cx="234196" cy="188409"/>
            <a:chOff x="5151797" y="479071"/>
            <a:chExt cx="234196" cy="188409"/>
          </a:xfrm>
        </p:grpSpPr>
        <p:sp>
          <p:nvSpPr>
            <p:cNvPr id="222" name="Google Shape;222;p22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382104" y="2477547"/>
            <a:ext cx="234788" cy="188409"/>
            <a:chOff x="6428979" y="917397"/>
            <a:chExt cx="234788" cy="188409"/>
          </a:xfrm>
        </p:grpSpPr>
        <p:sp>
          <p:nvSpPr>
            <p:cNvPr id="225" name="Google Shape;225;p22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2"/>
          <p:cNvSpPr/>
          <p:nvPr/>
        </p:nvSpPr>
        <p:spPr>
          <a:xfrm>
            <a:off x="8187350" y="2943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body" idx="2"/>
          </p:nvPr>
        </p:nvSpPr>
        <p:spPr>
          <a:xfrm>
            <a:off x="4572000" y="1215750"/>
            <a:ext cx="3852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690854" y="831214"/>
            <a:ext cx="1404077" cy="1318319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8063173" y="3965293"/>
            <a:ext cx="1518102" cy="1898839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224750" y="14187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7828972" y="294071"/>
            <a:ext cx="234196" cy="188409"/>
            <a:chOff x="3889166" y="1636096"/>
            <a:chExt cx="98179" cy="78984"/>
          </a:xfrm>
        </p:grpSpPr>
        <p:sp>
          <p:nvSpPr>
            <p:cNvPr id="256" name="Google Shape;256;p24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4"/>
          <p:cNvGrpSpPr/>
          <p:nvPr/>
        </p:nvGrpSpPr>
        <p:grpSpPr>
          <a:xfrm>
            <a:off x="8246852" y="4332212"/>
            <a:ext cx="367931" cy="258169"/>
            <a:chOff x="4992850" y="4345375"/>
            <a:chExt cx="619413" cy="638400"/>
          </a:xfrm>
        </p:grpSpPr>
        <p:sp>
          <p:nvSpPr>
            <p:cNvPr id="259" name="Google Shape;259;p2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4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24"/>
          <p:cNvGrpSpPr/>
          <p:nvPr/>
        </p:nvGrpSpPr>
        <p:grpSpPr>
          <a:xfrm>
            <a:off x="8746054" y="957297"/>
            <a:ext cx="234788" cy="188409"/>
            <a:chOff x="4424582" y="1819850"/>
            <a:chExt cx="98427" cy="78984"/>
          </a:xfrm>
        </p:grpSpPr>
        <p:sp>
          <p:nvSpPr>
            <p:cNvPr id="262" name="Google Shape;262;p24"/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1"/>
          </p:nvPr>
        </p:nvSpPr>
        <p:spPr>
          <a:xfrm>
            <a:off x="4832078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2"/>
          </p:nvPr>
        </p:nvSpPr>
        <p:spPr>
          <a:xfrm>
            <a:off x="1057900" y="1789575"/>
            <a:ext cx="3254100" cy="19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5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8432226" y="-375650"/>
            <a:ext cx="1395293" cy="1745295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 rot="-3555079">
            <a:off x="-738071" y="2310738"/>
            <a:ext cx="1257907" cy="118111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27"/>
          <p:cNvGrpSpPr/>
          <p:nvPr/>
        </p:nvGrpSpPr>
        <p:grpSpPr>
          <a:xfrm>
            <a:off x="8788054" y="1644572"/>
            <a:ext cx="234788" cy="188409"/>
            <a:chOff x="6428979" y="917397"/>
            <a:chExt cx="234788" cy="188409"/>
          </a:xfrm>
        </p:grpSpPr>
        <p:sp>
          <p:nvSpPr>
            <p:cNvPr id="318" name="Google Shape;318;p27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27"/>
          <p:cNvSpPr/>
          <p:nvPr/>
        </p:nvSpPr>
        <p:spPr>
          <a:xfrm>
            <a:off x="8760850" y="8541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1150" y="2708188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618113" y="156161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1618120" y="245854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1618113" y="3355465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4"/>
          </p:nvPr>
        </p:nvSpPr>
        <p:spPr>
          <a:xfrm>
            <a:off x="1618120" y="4252390"/>
            <a:ext cx="4040700" cy="3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5"/>
          </p:nvPr>
        </p:nvSpPr>
        <p:spPr>
          <a:xfrm>
            <a:off x="1618113" y="131725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6"/>
          </p:nvPr>
        </p:nvSpPr>
        <p:spPr>
          <a:xfrm>
            <a:off x="1618113" y="3111217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7"/>
          </p:nvPr>
        </p:nvSpPr>
        <p:spPr>
          <a:xfrm>
            <a:off x="1618113" y="2214233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0" name="Google Shape;330;p27"/>
          <p:cNvSpPr txBox="1">
            <a:spLocks noGrp="1"/>
          </p:cNvSpPr>
          <p:nvPr>
            <p:ph type="subTitle" idx="8"/>
          </p:nvPr>
        </p:nvSpPr>
        <p:spPr>
          <a:xfrm>
            <a:off x="1618113" y="4008200"/>
            <a:ext cx="40407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1" name="Google Shape;331;p2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 hasCustomPrompt="1"/>
          </p:nvPr>
        </p:nvSpPr>
        <p:spPr>
          <a:xfrm>
            <a:off x="713225" y="628300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2" name="Google Shape;362;p29"/>
          <p:cNvSpPr txBox="1">
            <a:spLocks noGrp="1"/>
          </p:cNvSpPr>
          <p:nvPr>
            <p:ph type="subTitle" idx="1"/>
          </p:nvPr>
        </p:nvSpPr>
        <p:spPr>
          <a:xfrm>
            <a:off x="713225" y="1324884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3" name="Google Shape;363;p29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2056763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29"/>
          <p:cNvSpPr txBox="1">
            <a:spLocks noGrp="1"/>
          </p:cNvSpPr>
          <p:nvPr>
            <p:ph type="subTitle" idx="3"/>
          </p:nvPr>
        </p:nvSpPr>
        <p:spPr>
          <a:xfrm>
            <a:off x="713225" y="2753343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485225"/>
            <a:ext cx="38586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6" name="Google Shape;366;p29"/>
          <p:cNvSpPr txBox="1">
            <a:spLocks noGrp="1"/>
          </p:cNvSpPr>
          <p:nvPr>
            <p:ph type="subTitle" idx="5"/>
          </p:nvPr>
        </p:nvSpPr>
        <p:spPr>
          <a:xfrm>
            <a:off x="713225" y="4181816"/>
            <a:ext cx="3858600" cy="3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67" name="Google Shape;367;p29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" name="Google Shape;368;p29"/>
          <p:cNvGrpSpPr/>
          <p:nvPr/>
        </p:nvGrpSpPr>
        <p:grpSpPr>
          <a:xfrm>
            <a:off x="158590" y="3781550"/>
            <a:ext cx="360758" cy="258297"/>
            <a:chOff x="4992850" y="4345375"/>
            <a:chExt cx="607336" cy="638400"/>
          </a:xfrm>
        </p:grpSpPr>
        <p:sp>
          <p:nvSpPr>
            <p:cNvPr id="369" name="Google Shape;369;p29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29"/>
          <p:cNvSpPr/>
          <p:nvPr/>
        </p:nvSpPr>
        <p:spPr>
          <a:xfrm>
            <a:off x="7390700" y="2812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2" name="Google Shape;372;p29"/>
          <p:cNvGrpSpPr/>
          <p:nvPr/>
        </p:nvGrpSpPr>
        <p:grpSpPr>
          <a:xfrm>
            <a:off x="285147" y="814196"/>
            <a:ext cx="234196" cy="188409"/>
            <a:chOff x="5151797" y="479071"/>
            <a:chExt cx="234196" cy="188409"/>
          </a:xfrm>
        </p:grpSpPr>
        <p:sp>
          <p:nvSpPr>
            <p:cNvPr id="373" name="Google Shape;373;p29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29"/>
          <p:cNvSpPr/>
          <p:nvPr/>
        </p:nvSpPr>
        <p:spPr>
          <a:xfrm>
            <a:off x="8573950" y="8836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0"/>
          <p:cNvSpPr txBox="1">
            <a:spLocks noGrp="1"/>
          </p:cNvSpPr>
          <p:nvPr>
            <p:ph type="title" hasCustomPrompt="1"/>
          </p:nvPr>
        </p:nvSpPr>
        <p:spPr>
          <a:xfrm>
            <a:off x="1325650" y="2432800"/>
            <a:ext cx="13989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30"/>
          <p:cNvSpPr txBox="1">
            <a:spLocks noGrp="1"/>
          </p:cNvSpPr>
          <p:nvPr>
            <p:ph type="subTitle" idx="1"/>
          </p:nvPr>
        </p:nvSpPr>
        <p:spPr>
          <a:xfrm>
            <a:off x="9385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79" name="Google Shape;379;p30"/>
          <p:cNvSpPr txBox="1">
            <a:spLocks noGrp="1"/>
          </p:cNvSpPr>
          <p:nvPr>
            <p:ph type="subTitle" idx="2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0" name="Google Shape;380;p30"/>
          <p:cNvSpPr txBox="1">
            <a:spLocks noGrp="1"/>
          </p:cNvSpPr>
          <p:nvPr>
            <p:ph type="title" idx="3" hasCustomPrompt="1"/>
          </p:nvPr>
        </p:nvSpPr>
        <p:spPr>
          <a:xfrm>
            <a:off x="3873100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30"/>
          <p:cNvSpPr txBox="1">
            <a:spLocks noGrp="1"/>
          </p:cNvSpPr>
          <p:nvPr>
            <p:ph type="subTitle" idx="4"/>
          </p:nvPr>
        </p:nvSpPr>
        <p:spPr>
          <a:xfrm>
            <a:off x="34854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2" name="Google Shape;382;p30"/>
          <p:cNvSpPr txBox="1">
            <a:spLocks noGrp="1"/>
          </p:cNvSpPr>
          <p:nvPr>
            <p:ph type="subTitle" idx="5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 idx="6" hasCustomPrompt="1"/>
          </p:nvPr>
        </p:nvSpPr>
        <p:spPr>
          <a:xfrm>
            <a:off x="6417675" y="2432800"/>
            <a:ext cx="1397700" cy="603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30"/>
          <p:cNvSpPr txBox="1">
            <a:spLocks noGrp="1"/>
          </p:cNvSpPr>
          <p:nvPr>
            <p:ph type="subTitle" idx="7"/>
          </p:nvPr>
        </p:nvSpPr>
        <p:spPr>
          <a:xfrm>
            <a:off x="6032300" y="3560852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85" name="Google Shape;385;p30"/>
          <p:cNvSpPr txBox="1">
            <a:spLocks noGrp="1"/>
          </p:cNvSpPr>
          <p:nvPr>
            <p:ph type="subTitle" idx="8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6" name="Google Shape;386;p30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30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0"/>
          <p:cNvSpPr/>
          <p:nvPr/>
        </p:nvSpPr>
        <p:spPr>
          <a:xfrm>
            <a:off x="-1731000" y="25717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0"/>
          <p:cNvSpPr/>
          <p:nvPr/>
        </p:nvSpPr>
        <p:spPr>
          <a:xfrm>
            <a:off x="8488556" y="1302489"/>
            <a:ext cx="1300321" cy="1626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0"/>
          <p:cNvGrpSpPr/>
          <p:nvPr/>
        </p:nvGrpSpPr>
        <p:grpSpPr>
          <a:xfrm>
            <a:off x="8676565" y="1435450"/>
            <a:ext cx="360758" cy="258297"/>
            <a:chOff x="4992850" y="4345375"/>
            <a:chExt cx="607336" cy="638400"/>
          </a:xfrm>
        </p:grpSpPr>
        <p:sp>
          <p:nvSpPr>
            <p:cNvPr id="391" name="Google Shape;391;p30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30"/>
          <p:cNvSpPr/>
          <p:nvPr/>
        </p:nvSpPr>
        <p:spPr>
          <a:xfrm>
            <a:off x="170850" y="1435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30"/>
          <p:cNvGrpSpPr/>
          <p:nvPr/>
        </p:nvGrpSpPr>
        <p:grpSpPr>
          <a:xfrm>
            <a:off x="212297" y="3225671"/>
            <a:ext cx="234196" cy="188409"/>
            <a:chOff x="5151797" y="479071"/>
            <a:chExt cx="234196" cy="188409"/>
          </a:xfrm>
        </p:grpSpPr>
        <p:sp>
          <p:nvSpPr>
            <p:cNvPr id="395" name="Google Shape;395;p30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30"/>
          <p:cNvGrpSpPr/>
          <p:nvPr/>
        </p:nvGrpSpPr>
        <p:grpSpPr>
          <a:xfrm>
            <a:off x="8664279" y="4232272"/>
            <a:ext cx="234788" cy="188409"/>
            <a:chOff x="6428979" y="917397"/>
            <a:chExt cx="234788" cy="188409"/>
          </a:xfrm>
        </p:grpSpPr>
        <p:sp>
          <p:nvSpPr>
            <p:cNvPr id="398" name="Google Shape;398;p30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30"/>
          <p:cNvSpPr/>
          <p:nvPr/>
        </p:nvSpPr>
        <p:spPr>
          <a:xfrm>
            <a:off x="8712350" y="2174488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713225" y="3521150"/>
            <a:ext cx="3858600" cy="7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3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8479425" y="230120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 rot="-3555177">
            <a:off x="-1456144" y="2911698"/>
            <a:ext cx="2122762" cy="19931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6"/>
          <p:cNvGrpSpPr/>
          <p:nvPr/>
        </p:nvGrpSpPr>
        <p:grpSpPr>
          <a:xfrm>
            <a:off x="167265" y="3779125"/>
            <a:ext cx="360758" cy="258297"/>
            <a:chOff x="4992850" y="4345375"/>
            <a:chExt cx="607336" cy="638400"/>
          </a:xfrm>
        </p:grpSpPr>
        <p:sp>
          <p:nvSpPr>
            <p:cNvPr id="294" name="Google Shape;294;p2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26"/>
          <p:cNvSpPr/>
          <p:nvPr/>
        </p:nvSpPr>
        <p:spPr>
          <a:xfrm>
            <a:off x="8479425" y="5395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6"/>
          <p:cNvGrpSpPr/>
          <p:nvPr/>
        </p:nvGrpSpPr>
        <p:grpSpPr>
          <a:xfrm>
            <a:off x="485797" y="4603996"/>
            <a:ext cx="234196" cy="188409"/>
            <a:chOff x="5151797" y="479071"/>
            <a:chExt cx="234196" cy="188409"/>
          </a:xfrm>
        </p:grpSpPr>
        <p:sp>
          <p:nvSpPr>
            <p:cNvPr id="298" name="Google Shape;298;p26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6"/>
          <p:cNvGrpSpPr/>
          <p:nvPr/>
        </p:nvGrpSpPr>
        <p:grpSpPr>
          <a:xfrm>
            <a:off x="8595429" y="3449772"/>
            <a:ext cx="234788" cy="188409"/>
            <a:chOff x="6428979" y="917397"/>
            <a:chExt cx="234788" cy="188409"/>
          </a:xfrm>
        </p:grpSpPr>
        <p:sp>
          <p:nvSpPr>
            <p:cNvPr id="301" name="Google Shape;301;p26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26"/>
          <p:cNvSpPr/>
          <p:nvPr/>
        </p:nvSpPr>
        <p:spPr>
          <a:xfrm>
            <a:off x="8652025" y="12314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1"/>
          </p:nvPr>
        </p:nvSpPr>
        <p:spPr>
          <a:xfrm>
            <a:off x="1618875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subTitle" idx="2"/>
          </p:nvPr>
        </p:nvSpPr>
        <p:spPr>
          <a:xfrm>
            <a:off x="5152013" y="1926977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subTitle" idx="3"/>
          </p:nvPr>
        </p:nvSpPr>
        <p:spPr>
          <a:xfrm>
            <a:off x="1618875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subTitle" idx="4"/>
          </p:nvPr>
        </p:nvSpPr>
        <p:spPr>
          <a:xfrm>
            <a:off x="5152013" y="3569852"/>
            <a:ext cx="23730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subTitle" idx="5"/>
          </p:nvPr>
        </p:nvSpPr>
        <p:spPr>
          <a:xfrm>
            <a:off x="1618875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subTitle" idx="6"/>
          </p:nvPr>
        </p:nvSpPr>
        <p:spPr>
          <a:xfrm>
            <a:off x="1618875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7"/>
          </p:nvPr>
        </p:nvSpPr>
        <p:spPr>
          <a:xfrm>
            <a:off x="5152008" y="1489700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8"/>
          </p:nvPr>
        </p:nvSpPr>
        <p:spPr>
          <a:xfrm>
            <a:off x="5152008" y="3132675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2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0618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1"/>
          </p:nvPr>
        </p:nvSpPr>
        <p:spPr>
          <a:xfrm>
            <a:off x="5055284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2"/>
          </p:nvPr>
        </p:nvSpPr>
        <p:spPr>
          <a:xfrm>
            <a:off x="1583300" y="3738649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3"/>
          </p:nvPr>
        </p:nvSpPr>
        <p:spPr>
          <a:xfrm>
            <a:off x="50552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>
          <a:xfrm>
            <a:off x="1583075" y="32421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5"/>
          <p:cNvSpPr/>
          <p:nvPr/>
        </p:nvSpPr>
        <p:spPr>
          <a:xfrm rot="2256459" flipH="1">
            <a:off x="-1314778" y="2364914"/>
            <a:ext cx="2210833" cy="2142776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8462279" y="612607"/>
            <a:ext cx="1607998" cy="201135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5"/>
          <p:cNvGrpSpPr/>
          <p:nvPr/>
        </p:nvGrpSpPr>
        <p:grpSpPr>
          <a:xfrm>
            <a:off x="245040" y="2658850"/>
            <a:ext cx="360758" cy="258297"/>
            <a:chOff x="4992850" y="4345375"/>
            <a:chExt cx="607336" cy="638400"/>
          </a:xfrm>
        </p:grpSpPr>
        <p:sp>
          <p:nvSpPr>
            <p:cNvPr id="50" name="Google Shape;50;p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/>
          <p:nvPr/>
        </p:nvSpPr>
        <p:spPr>
          <a:xfrm>
            <a:off x="8898775" y="118322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>
            <a:off x="175847" y="3903221"/>
            <a:ext cx="234196" cy="188409"/>
            <a:chOff x="5151797" y="479071"/>
            <a:chExt cx="234196" cy="188409"/>
          </a:xfrm>
        </p:grpSpPr>
        <p:sp>
          <p:nvSpPr>
            <p:cNvPr id="54" name="Google Shape;54;p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>
            <a:off x="8729554" y="3525597"/>
            <a:ext cx="234788" cy="188409"/>
            <a:chOff x="6428979" y="917397"/>
            <a:chExt cx="234788" cy="188409"/>
          </a:xfrm>
        </p:grpSpPr>
        <p:sp>
          <p:nvSpPr>
            <p:cNvPr id="57" name="Google Shape;57;p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-2362825" y="3936750"/>
            <a:ext cx="3228251" cy="2660759"/>
          </a:xfrm>
          <a:custGeom>
            <a:avLst/>
            <a:gdLst/>
            <a:ahLst/>
            <a:cxnLst/>
            <a:rect l="l" t="t" r="r" b="b"/>
            <a:pathLst>
              <a:path w="42568" h="35085" extrusionOk="0">
                <a:moveTo>
                  <a:pt x="28184" y="1"/>
                </a:moveTo>
                <a:cubicBezTo>
                  <a:pt x="27147" y="1"/>
                  <a:pt x="26108" y="74"/>
                  <a:pt x="25087" y="208"/>
                </a:cubicBezTo>
                <a:cubicBezTo>
                  <a:pt x="23049" y="477"/>
                  <a:pt x="21019" y="979"/>
                  <a:pt x="19130" y="1771"/>
                </a:cubicBezTo>
                <a:cubicBezTo>
                  <a:pt x="14857" y="3603"/>
                  <a:pt x="12530" y="8343"/>
                  <a:pt x="9049" y="11237"/>
                </a:cubicBezTo>
                <a:cubicBezTo>
                  <a:pt x="6750" y="13118"/>
                  <a:pt x="3920" y="13918"/>
                  <a:pt x="2357" y="16514"/>
                </a:cubicBezTo>
                <a:cubicBezTo>
                  <a:pt x="616" y="19344"/>
                  <a:pt x="1" y="22527"/>
                  <a:pt x="1182" y="25739"/>
                </a:cubicBezTo>
                <a:cubicBezTo>
                  <a:pt x="1239" y="25824"/>
                  <a:pt x="1267" y="25944"/>
                  <a:pt x="1296" y="26065"/>
                </a:cubicBezTo>
                <a:cubicBezTo>
                  <a:pt x="2654" y="29276"/>
                  <a:pt x="5484" y="31752"/>
                  <a:pt x="8695" y="33167"/>
                </a:cubicBezTo>
                <a:cubicBezTo>
                  <a:pt x="11999" y="34639"/>
                  <a:pt x="15685" y="35049"/>
                  <a:pt x="19279" y="35084"/>
                </a:cubicBezTo>
                <a:cubicBezTo>
                  <a:pt x="22519" y="35084"/>
                  <a:pt x="25822" y="34759"/>
                  <a:pt x="28624" y="33167"/>
                </a:cubicBezTo>
                <a:cubicBezTo>
                  <a:pt x="31807" y="31335"/>
                  <a:pt x="32097" y="28951"/>
                  <a:pt x="33307" y="25916"/>
                </a:cubicBezTo>
                <a:cubicBezTo>
                  <a:pt x="34340" y="23320"/>
                  <a:pt x="36936" y="21403"/>
                  <a:pt x="38641" y="19280"/>
                </a:cubicBezTo>
                <a:cubicBezTo>
                  <a:pt x="41032" y="16337"/>
                  <a:pt x="42567" y="12411"/>
                  <a:pt x="41683" y="8697"/>
                </a:cubicBezTo>
                <a:cubicBezTo>
                  <a:pt x="40884" y="5400"/>
                  <a:pt x="38231" y="2719"/>
                  <a:pt x="35104" y="1333"/>
                </a:cubicBezTo>
                <a:cubicBezTo>
                  <a:pt x="32933" y="387"/>
                  <a:pt x="30559" y="1"/>
                  <a:pt x="2818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6"/>
          <p:cNvGrpSpPr/>
          <p:nvPr/>
        </p:nvGrpSpPr>
        <p:grpSpPr>
          <a:xfrm>
            <a:off x="196040" y="4345703"/>
            <a:ext cx="360758" cy="258297"/>
            <a:chOff x="4992850" y="4345375"/>
            <a:chExt cx="607336" cy="638400"/>
          </a:xfrm>
        </p:grpSpPr>
        <p:sp>
          <p:nvSpPr>
            <p:cNvPr id="62" name="Google Shape;62;p6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8488179" y="523494"/>
            <a:ext cx="1017284" cy="955173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8687425" y="8348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196050" y="25030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"/>
          <p:cNvSpPr txBox="1">
            <a:spLocks noGrp="1"/>
          </p:cNvSpPr>
          <p:nvPr>
            <p:ph type="title"/>
          </p:nvPr>
        </p:nvSpPr>
        <p:spPr>
          <a:xfrm>
            <a:off x="713225" y="1111925"/>
            <a:ext cx="4572900" cy="17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966275"/>
            <a:ext cx="4976700" cy="134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713225" y="2284468"/>
            <a:ext cx="49767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1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1"/>
          <p:cNvSpPr/>
          <p:nvPr/>
        </p:nvSpPr>
        <p:spPr>
          <a:xfrm>
            <a:off x="8512650" y="10056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4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Analytics Interim Project Proposal</a:t>
            </a:r>
            <a:r>
              <a:rPr lang="en-GB" sz="3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GB" sz="3600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" sz="2300">
                <a:solidFill>
                  <a:schemeClr val="accent4"/>
                </a:solidFill>
              </a:rPr>
              <a:t>Group 4</a:t>
            </a:r>
            <a:endParaRPr sz="2300">
              <a:solidFill>
                <a:schemeClr val="accent4"/>
              </a:solidFill>
            </a:endParaRPr>
          </a:p>
        </p:txBody>
      </p:sp>
      <p:grpSp>
        <p:nvGrpSpPr>
          <p:cNvPr id="435" name="Google Shape;435;p37"/>
          <p:cNvGrpSpPr/>
          <p:nvPr/>
        </p:nvGrpSpPr>
        <p:grpSpPr>
          <a:xfrm>
            <a:off x="4868886" y="829080"/>
            <a:ext cx="3798091" cy="3485336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8841-11BD-7EC5-16B8-12E73B9D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sz="2000"/>
              <a:t>What are the regional sales in the best performing country? </a:t>
            </a:r>
            <a:endParaRPr lang="en-IE" sz="2000"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D397B9E1-94A6-6A62-9EAF-F48C84A0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42" y="1127125"/>
            <a:ext cx="4536516" cy="37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82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636D-EA8B-2AB4-BA5B-87A33985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Country Sales Analysis</a:t>
            </a:r>
          </a:p>
        </p:txBody>
      </p:sp>
      <p:pic>
        <p:nvPicPr>
          <p:cNvPr id="2050" name="Picture 2" descr="Picture">
            <a:extLst>
              <a:ext uri="{FF2B5EF4-FFF2-40B4-BE49-F238E27FC236}">
                <a16:creationId xmlns:a16="http://schemas.microsoft.com/office/drawing/2014/main" id="{C80FA639-B425-D5AB-E52A-1DC1C6ED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886" y="1219836"/>
            <a:ext cx="6370228" cy="331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1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F51C-C0CA-B30E-6E9A-9C08A079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800"/>
              <a:t>Regional Sales in the Best Country (USA)</a:t>
            </a:r>
            <a:endParaRPr lang="en-IE" sz="2800"/>
          </a:p>
        </p:txBody>
      </p:sp>
      <p:pic>
        <p:nvPicPr>
          <p:cNvPr id="3074" name="Picture 2" descr="Picture">
            <a:extLst>
              <a:ext uri="{FF2B5EF4-FFF2-40B4-BE49-F238E27FC236}">
                <a16:creationId xmlns:a16="http://schemas.microsoft.com/office/drawing/2014/main" id="{5D10C13B-04FF-3F3A-E06C-8E76D5DA9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237" y="1212653"/>
            <a:ext cx="6659525" cy="340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849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DA15-ADDE-C1C5-6A61-CAC043C2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2. What is the relationship between annual leave taken and bonus?</a:t>
            </a:r>
            <a:endParaRPr lang="en-IE" sz="2000"/>
          </a:p>
        </p:txBody>
      </p:sp>
      <p:pic>
        <p:nvPicPr>
          <p:cNvPr id="4098" name="Picture 2" descr="Picture">
            <a:extLst>
              <a:ext uri="{FF2B5EF4-FFF2-40B4-BE49-F238E27FC236}">
                <a16:creationId xmlns:a16="http://schemas.microsoft.com/office/drawing/2014/main" id="{CAC4F3B5-2DE5-9746-3123-521E6406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060" y="1284414"/>
            <a:ext cx="5163879" cy="286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61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0AA0-A607-A9E8-F1B9-3A4D2703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/>
              <a:t>Correlation between Vacation Hours Taken and Bonus </a:t>
            </a:r>
            <a:endParaRPr lang="en-IE" sz="2800"/>
          </a:p>
        </p:txBody>
      </p:sp>
      <p:pic>
        <p:nvPicPr>
          <p:cNvPr id="5122" name="Picture 2" descr="Picture">
            <a:extLst>
              <a:ext uri="{FF2B5EF4-FFF2-40B4-BE49-F238E27FC236}">
                <a16:creationId xmlns:a16="http://schemas.microsoft.com/office/drawing/2014/main" id="{51C72E64-EE12-079A-CAF4-84A444966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2" y="1411799"/>
            <a:ext cx="5328204" cy="327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41F7E-817B-2B4C-8B3E-BF55FC5E8B0F}"/>
              </a:ext>
            </a:extLst>
          </p:cNvPr>
          <p:cNvSpPr txBox="1"/>
          <p:nvPr/>
        </p:nvSpPr>
        <p:spPr>
          <a:xfrm>
            <a:off x="6180365" y="1798184"/>
            <a:ext cx="2449284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ptos"/>
              </a:rPr>
              <a:t>Suggest that employees who take more vacation hours tend to have slightly lower bonuses.</a:t>
            </a:r>
          </a:p>
          <a:p>
            <a:endParaRPr lang="en-US" sz="1200">
              <a:latin typeface="Aptos"/>
            </a:endParaRPr>
          </a:p>
          <a:p>
            <a:r>
              <a:rPr lang="en-US" sz="1200">
                <a:latin typeface="Aptos"/>
              </a:rPr>
              <a:t>Slight connection for more frequent bonuses awarded when annual leave hours were in range from 20 to 40 hours.</a:t>
            </a:r>
            <a:br>
              <a:rPr lang="en-US" sz="1200">
                <a:latin typeface="Aptos"/>
              </a:rPr>
            </a:br>
            <a:br>
              <a:rPr lang="en-US" sz="1200">
                <a:latin typeface="Aptos"/>
              </a:rPr>
            </a:br>
            <a:r>
              <a:rPr lang="en-US" sz="1200">
                <a:latin typeface="Aptos"/>
              </a:rPr>
              <a:t>Another possible factors could be job performance, role and type, gender, economic factors, bonus timing.</a:t>
            </a:r>
          </a:p>
        </p:txBody>
      </p:sp>
    </p:spTree>
    <p:extLst>
      <p:ext uri="{BB962C8B-B14F-4D97-AF65-F5344CB8AC3E}">
        <p14:creationId xmlns:p14="http://schemas.microsoft.com/office/powerpoint/2010/main" val="330845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B0D3-13C8-EC2A-C2C1-DBEF88C4C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3. What is the relationship between Country and Revenue?</a:t>
            </a:r>
            <a:endParaRPr lang="en-IE" sz="2000"/>
          </a:p>
        </p:txBody>
      </p:sp>
      <p:pic>
        <p:nvPicPr>
          <p:cNvPr id="6146" name="Picture 2" descr="Inserting image..., Picture">
            <a:extLst>
              <a:ext uri="{FF2B5EF4-FFF2-40B4-BE49-F238E27FC236}">
                <a16:creationId xmlns:a16="http://schemas.microsoft.com/office/drawing/2014/main" id="{DA234B47-325E-4B85-A8EA-D22196590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115" y="1017725"/>
            <a:ext cx="4751424" cy="1785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">
            <a:extLst>
              <a:ext uri="{FF2B5EF4-FFF2-40B4-BE49-F238E27FC236}">
                <a16:creationId xmlns:a16="http://schemas.microsoft.com/office/drawing/2014/main" id="{E6FB504A-906E-2C2A-3C88-E2EFDC29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30" y="2743200"/>
            <a:ext cx="6409882" cy="206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624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8251-4AD6-AD53-857B-A41A3168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2800"/>
              <a:t>Country and Revenue Analysis</a:t>
            </a:r>
          </a:p>
        </p:txBody>
      </p:sp>
      <p:pic>
        <p:nvPicPr>
          <p:cNvPr id="7170" name="Picture 2" descr="Picture">
            <a:extLst>
              <a:ext uri="{FF2B5EF4-FFF2-40B4-BE49-F238E27FC236}">
                <a16:creationId xmlns:a16="http://schemas.microsoft.com/office/drawing/2014/main" id="{5D8935BA-12D4-58B7-E2C4-450F58E56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53" y="1104527"/>
            <a:ext cx="6953693" cy="359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15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DCD1-5979-2AC4-EA3E-9F1D5802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4. What is the relationship between sick leave and Job Title (</a:t>
            </a:r>
            <a:r>
              <a:rPr lang="en-GB" sz="2000" err="1"/>
              <a:t>PersonType</a:t>
            </a:r>
            <a:r>
              <a:rPr lang="en-GB" sz="2000"/>
              <a:t>)?</a:t>
            </a:r>
            <a:endParaRPr lang="en-IE" sz="2000"/>
          </a:p>
        </p:txBody>
      </p:sp>
      <p:pic>
        <p:nvPicPr>
          <p:cNvPr id="8194" name="Picture 2" descr="Picture">
            <a:extLst>
              <a:ext uri="{FF2B5EF4-FFF2-40B4-BE49-F238E27FC236}">
                <a16:creationId xmlns:a16="http://schemas.microsoft.com/office/drawing/2014/main" id="{E82EC1D4-5377-D10D-A26D-E44DAF84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074" y="1306786"/>
            <a:ext cx="5345851" cy="31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465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201A-25B2-641F-979E-E568486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sz="2800"/>
              <a:t>Person Type/Job Title and Sick Leave</a:t>
            </a:r>
          </a:p>
        </p:txBody>
      </p:sp>
      <p:pic>
        <p:nvPicPr>
          <p:cNvPr id="9218" name="Picture 2" descr="Picture">
            <a:extLst>
              <a:ext uri="{FF2B5EF4-FFF2-40B4-BE49-F238E27FC236}">
                <a16:creationId xmlns:a16="http://schemas.microsoft.com/office/drawing/2014/main" id="{84A3B54C-BCAC-D31A-1796-9556DE348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1" y="1513197"/>
            <a:ext cx="3660614" cy="26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cture">
            <a:extLst>
              <a:ext uri="{FF2B5EF4-FFF2-40B4-BE49-F238E27FC236}">
                <a16:creationId xmlns:a16="http://schemas.microsoft.com/office/drawing/2014/main" id="{8DA56E7A-6FAD-4F4E-E4FF-DBDA6A0F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8" y="1513197"/>
            <a:ext cx="3887441" cy="264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453DDE-ADFA-E7D1-CD5A-4CF41D15D951}"/>
              </a:ext>
            </a:extLst>
          </p:cNvPr>
          <p:cNvSpPr txBox="1">
            <a:spLocks/>
          </p:cNvSpPr>
          <p:nvPr/>
        </p:nvSpPr>
        <p:spPr>
          <a:xfrm>
            <a:off x="1745524" y="4153425"/>
            <a:ext cx="17032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IE" sz="2000" err="1"/>
              <a:t>corr</a:t>
            </a:r>
            <a:r>
              <a:rPr lang="en-IE" sz="2000"/>
              <a:t>=-0.19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88D634-6016-AF9E-F754-9C00CAE4AA7F}"/>
              </a:ext>
            </a:extLst>
          </p:cNvPr>
          <p:cNvSpPr txBox="1">
            <a:spLocks/>
          </p:cNvSpPr>
          <p:nvPr/>
        </p:nvSpPr>
        <p:spPr>
          <a:xfrm>
            <a:off x="5746024" y="4153424"/>
            <a:ext cx="170325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IE" sz="2000"/>
              <a:t>corr=-0.12</a:t>
            </a:r>
          </a:p>
        </p:txBody>
      </p:sp>
    </p:spTree>
    <p:extLst>
      <p:ext uri="{BB962C8B-B14F-4D97-AF65-F5344CB8AC3E}">
        <p14:creationId xmlns:p14="http://schemas.microsoft.com/office/powerpoint/2010/main" val="3490463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8F3F-D012-A55D-34E1-F46064DB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Highest Sick Leave Entries Analysis </a:t>
            </a:r>
            <a:endParaRPr lang="en-IE"/>
          </a:p>
        </p:txBody>
      </p:sp>
      <p:pic>
        <p:nvPicPr>
          <p:cNvPr id="10242" name="Picture 2" descr="Picture">
            <a:extLst>
              <a:ext uri="{FF2B5EF4-FFF2-40B4-BE49-F238E27FC236}">
                <a16:creationId xmlns:a16="http://schemas.microsoft.com/office/drawing/2014/main" id="{3FB4F938-CB68-2C82-0278-4594A81D9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1" y="1100361"/>
            <a:ext cx="4788270" cy="339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88A2BA-381F-FD5A-D524-35C0302078B9}"/>
              </a:ext>
            </a:extLst>
          </p:cNvPr>
          <p:cNvSpPr txBox="1">
            <a:spLocks/>
          </p:cNvSpPr>
          <p:nvPr/>
        </p:nvSpPr>
        <p:spPr>
          <a:xfrm>
            <a:off x="6062690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n-IE" sz="1400" b="0"/>
          </a:p>
          <a:p>
            <a:endParaRPr lang="en-IE" sz="1400" b="0"/>
          </a:p>
          <a:p>
            <a:r>
              <a:rPr lang="en-IE" sz="1400" b="0"/>
              <a:t>All Job Titles have entries of above </a:t>
            </a:r>
            <a:r>
              <a:rPr lang="en-IE" sz="1400"/>
              <a:t>average sick leave hours (45.3 hours)</a:t>
            </a:r>
            <a:endParaRPr lang="en-IE"/>
          </a:p>
          <a:p>
            <a:endParaRPr lang="en-IE" sz="1400" b="0"/>
          </a:p>
          <a:p>
            <a:r>
              <a:rPr lang="en-IE" sz="1400" b="0"/>
              <a:t>Highest Sick Leave Entry is from a </a:t>
            </a:r>
            <a:r>
              <a:rPr lang="en-IE" sz="1400"/>
              <a:t>Senior Tool Designer</a:t>
            </a:r>
            <a:endParaRPr lang="en-IE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42107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</a:t>
            </a:r>
            <a:endParaRPr/>
          </a:p>
        </p:txBody>
      </p:sp>
      <p:sp>
        <p:nvSpPr>
          <p:cNvPr id="1356" name="Google Shape;1356;p46"/>
          <p:cNvSpPr txBox="1">
            <a:spLocks noGrp="1"/>
          </p:cNvSpPr>
          <p:nvPr>
            <p:ph type="subTitle" idx="5"/>
          </p:nvPr>
        </p:nvSpPr>
        <p:spPr>
          <a:xfrm>
            <a:off x="1618875" y="1788288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Sylwia Kisielewska </a:t>
            </a:r>
          </a:p>
        </p:txBody>
      </p:sp>
      <p:sp>
        <p:nvSpPr>
          <p:cNvPr id="1357" name="Google Shape;1357;p46"/>
          <p:cNvSpPr txBox="1">
            <a:spLocks noGrp="1"/>
          </p:cNvSpPr>
          <p:nvPr>
            <p:ph type="subTitle" idx="6"/>
          </p:nvPr>
        </p:nvSpPr>
        <p:spPr>
          <a:xfrm>
            <a:off x="1618875" y="3274004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Oluwaseyi </a:t>
            </a:r>
            <a:r>
              <a:rPr lang="en-IE" err="1"/>
              <a:t>Badero</a:t>
            </a:r>
            <a:r>
              <a:rPr lang="en-IE"/>
              <a:t> </a:t>
            </a:r>
            <a:endParaRPr/>
          </a:p>
        </p:txBody>
      </p:sp>
      <p:sp>
        <p:nvSpPr>
          <p:cNvPr id="1358" name="Google Shape;1358;p46"/>
          <p:cNvSpPr txBox="1">
            <a:spLocks noGrp="1"/>
          </p:cNvSpPr>
          <p:nvPr>
            <p:ph type="subTitle" idx="7"/>
          </p:nvPr>
        </p:nvSpPr>
        <p:spPr>
          <a:xfrm>
            <a:off x="5152008" y="1788288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Ola </a:t>
            </a:r>
            <a:r>
              <a:rPr lang="en-IE" err="1"/>
              <a:t>Abdelrazek</a:t>
            </a:r>
            <a:r>
              <a:rPr lang="en-IE"/>
              <a:t> </a:t>
            </a:r>
            <a:endParaRPr/>
          </a:p>
        </p:txBody>
      </p:sp>
      <p:sp>
        <p:nvSpPr>
          <p:cNvPr id="1359" name="Google Shape;1359;p46"/>
          <p:cNvSpPr txBox="1">
            <a:spLocks noGrp="1"/>
          </p:cNvSpPr>
          <p:nvPr>
            <p:ph type="subTitle" idx="8"/>
          </p:nvPr>
        </p:nvSpPr>
        <p:spPr>
          <a:xfrm>
            <a:off x="5152008" y="3274004"/>
            <a:ext cx="23730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Vina Suzette Matibag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361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97C6-1203-650A-5B1B-C15781EC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Extra Analysis: Gender Comparison</a:t>
            </a:r>
          </a:p>
        </p:txBody>
      </p:sp>
      <p:pic>
        <p:nvPicPr>
          <p:cNvPr id="11266" name="Picture 2" descr="Picture">
            <a:extLst>
              <a:ext uri="{FF2B5EF4-FFF2-40B4-BE49-F238E27FC236}">
                <a16:creationId xmlns:a16="http://schemas.microsoft.com/office/drawing/2014/main" id="{06C86248-EDF9-9309-62B6-BB8EA55E6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101097"/>
            <a:ext cx="4779628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8D8A9A-0D2B-8F92-1EE2-F1F98AA2A185}"/>
              </a:ext>
            </a:extLst>
          </p:cNvPr>
          <p:cNvSpPr txBox="1">
            <a:spLocks/>
          </p:cNvSpPr>
          <p:nvPr/>
        </p:nvSpPr>
        <p:spPr>
          <a:xfrm>
            <a:off x="6062690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r>
              <a:rPr lang="en-IE" sz="1400" b="0">
                <a:solidFill>
                  <a:srgbClr val="383838"/>
                </a:solidFill>
              </a:rPr>
              <a:t>Amongst 146 entries for above average sick leave, there were</a:t>
            </a:r>
            <a:r>
              <a:rPr lang="en-IE" sz="1400">
                <a:solidFill>
                  <a:srgbClr val="383838"/>
                </a:solidFill>
              </a:rPr>
              <a:t> 103 males </a:t>
            </a:r>
            <a:r>
              <a:rPr lang="en-IE" sz="1400" b="0">
                <a:solidFill>
                  <a:srgbClr val="383838"/>
                </a:solidFill>
              </a:rPr>
              <a:t>and </a:t>
            </a:r>
            <a:r>
              <a:rPr lang="en-IE" sz="1400">
                <a:solidFill>
                  <a:srgbClr val="383838"/>
                </a:solidFill>
              </a:rPr>
              <a:t>43 females.</a:t>
            </a:r>
            <a:endParaRPr lang="en-US"/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1536433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75BB-D656-D50B-CB8E-F2AB18B1D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/>
              <a:t>5. What is the relationship between store trading duration and revenue?</a:t>
            </a:r>
            <a:endParaRPr lang="en-IE" sz="2000"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ACD881F2-18E0-DAAC-8BA7-3A418FE4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26" y="1285875"/>
            <a:ext cx="4397375" cy="32940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286585-0E4C-5646-2C12-FAD4DB31D37D}"/>
              </a:ext>
            </a:extLst>
          </p:cNvPr>
          <p:cNvSpPr txBox="1">
            <a:spLocks/>
          </p:cNvSpPr>
          <p:nvPr/>
        </p:nvSpPr>
        <p:spPr>
          <a:xfrm>
            <a:off x="6062690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r>
              <a:rPr lang="en-IE" sz="1400" b="0">
                <a:solidFill>
                  <a:srgbClr val="383838"/>
                </a:solidFill>
              </a:rPr>
              <a:t>Negative and weak correlation (-0.133), indicating that older stores tend to have lower revenues but it is not as significant.</a:t>
            </a:r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1360733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B02B-9BAA-AE34-25E0-19F3E38A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400">
                <a:solidFill>
                  <a:srgbClr val="383838"/>
                </a:solidFill>
              </a:rPr>
              <a:t>Stores with the Highest Store Duration and their Annual Revenue</a:t>
            </a:r>
            <a:endParaRPr lang="en-US" sz="2400"/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9355C692-CAEA-D31F-018A-DE85DA05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" t="4327" r="14834" b="5048"/>
          <a:stretch/>
        </p:blipFill>
        <p:spPr>
          <a:xfrm>
            <a:off x="945816" y="1402832"/>
            <a:ext cx="4713144" cy="30921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02DD4C-08EF-B735-4597-BC4913EBA9CE}"/>
              </a:ext>
            </a:extLst>
          </p:cNvPr>
          <p:cNvSpPr txBox="1">
            <a:spLocks/>
          </p:cNvSpPr>
          <p:nvPr/>
        </p:nvSpPr>
        <p:spPr>
          <a:xfrm>
            <a:off x="6062690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>
              <a:solidFill>
                <a:srgbClr val="383838"/>
              </a:solidFill>
            </a:endParaRPr>
          </a:p>
          <a:p>
            <a:r>
              <a:rPr lang="en-IE" sz="1400" b="0">
                <a:solidFill>
                  <a:srgbClr val="383838"/>
                </a:solidFill>
              </a:rPr>
              <a:t>All these stores opened in 1970 with 55 years of trading duration.</a:t>
            </a:r>
            <a:endParaRPr lang="en-IE" sz="1400" b="0"/>
          </a:p>
          <a:p>
            <a:endParaRPr lang="en-IE" sz="1400" b="0"/>
          </a:p>
          <a:p>
            <a:r>
              <a:rPr lang="en-IE" sz="1400" b="0"/>
              <a:t>Some of the stores with longer durations do not necessarily show high revenue.</a:t>
            </a:r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186445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80D7D-0E41-783F-9792-7D5E6508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>
                <a:solidFill>
                  <a:srgbClr val="383838"/>
                </a:solidFill>
              </a:rPr>
              <a:t>Total Stores Year Duration and Annual Revenue</a:t>
            </a:r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60AA5BAE-1232-A6A9-EA08-62FABB44E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016000"/>
            <a:ext cx="4587875" cy="343693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20B29E-B63E-7760-99AA-FFB7901D1352}"/>
              </a:ext>
            </a:extLst>
          </p:cNvPr>
          <p:cNvSpPr txBox="1">
            <a:spLocks/>
          </p:cNvSpPr>
          <p:nvPr/>
        </p:nvSpPr>
        <p:spPr>
          <a:xfrm>
            <a:off x="6062690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E" sz="1400" b="0">
                <a:solidFill>
                  <a:srgbClr val="383838"/>
                </a:solidFill>
              </a:rPr>
              <a:t>Stores with durations of 25-26 years appear to generate the highest revenues </a:t>
            </a:r>
          </a:p>
          <a:p>
            <a:endParaRPr lang="en-IE" sz="1400" b="0">
              <a:solidFill>
                <a:srgbClr val="383838"/>
              </a:solidFill>
            </a:endParaRPr>
          </a:p>
          <a:p>
            <a:r>
              <a:rPr lang="en-IE" sz="1400" b="0">
                <a:solidFill>
                  <a:srgbClr val="383838"/>
                </a:solidFill>
              </a:rPr>
              <a:t>50 years and above generate the lowest revenues</a:t>
            </a:r>
            <a:endParaRPr lang="en-IE"/>
          </a:p>
          <a:p>
            <a:endParaRPr lang="en-IE" sz="1400" b="0"/>
          </a:p>
          <a:p>
            <a:r>
              <a:rPr lang="en-IE" sz="1400" b="0"/>
              <a:t>Increase in revenue every 5-7 years, suggesting that stores might experience growth spurts </a:t>
            </a:r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313962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45AA-EB7A-7025-9863-726A48A6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6. What is the relationship between the number of employees and revenue?</a:t>
            </a:r>
            <a:endParaRPr lang="en-US"/>
          </a:p>
        </p:txBody>
      </p:sp>
      <p:pic>
        <p:nvPicPr>
          <p:cNvPr id="3" name="Picture 2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C9840FDB-4152-FC63-10DE-973C9F4D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04" y="1285874"/>
            <a:ext cx="5826408" cy="342059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706DE2D-C4CA-1EBB-0B2C-F229B7940497}"/>
              </a:ext>
            </a:extLst>
          </p:cNvPr>
          <p:cNvSpPr txBox="1">
            <a:spLocks/>
          </p:cNvSpPr>
          <p:nvPr/>
        </p:nvSpPr>
        <p:spPr>
          <a:xfrm>
            <a:off x="6543738" y="1282187"/>
            <a:ext cx="2252191" cy="249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E" sz="1400" b="0">
                <a:solidFill>
                  <a:srgbClr val="383838"/>
                </a:solidFill>
              </a:rPr>
              <a:t>Correlation = (0.96): Strong</a:t>
            </a:r>
            <a:endParaRPr lang="en-IE" sz="1400" b="0"/>
          </a:p>
          <a:p>
            <a:endParaRPr lang="en-IE" sz="1400" b="0"/>
          </a:p>
          <a:p>
            <a:r>
              <a:rPr lang="en-IE" sz="1400" b="0">
                <a:solidFill>
                  <a:srgbClr val="383838"/>
                </a:solidFill>
              </a:rPr>
              <a:t>As business expand their workforce, their revenue tends to increase.</a:t>
            </a:r>
            <a:endParaRPr lang="en-IE"/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239133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F1B83-8126-E1AD-1EE7-C979F022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The relationship between the size of the stores and number of employees</a:t>
            </a:r>
            <a:endParaRPr lang="en-IE" sz="2400" b="0">
              <a:solidFill>
                <a:srgbClr val="000000"/>
              </a:solidFill>
            </a:endParaRPr>
          </a:p>
          <a:p>
            <a:endParaRPr lang="en-IE"/>
          </a:p>
        </p:txBody>
      </p:sp>
      <p:pic>
        <p:nvPicPr>
          <p:cNvPr id="3" name="Picture 2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A38516EB-9D5C-4006-CF6B-C7A311397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35" y="1289738"/>
            <a:ext cx="5904932" cy="35416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EF6B0D-61EA-7A7E-02F7-789D9713FC29}"/>
              </a:ext>
            </a:extLst>
          </p:cNvPr>
          <p:cNvSpPr txBox="1">
            <a:spLocks/>
          </p:cNvSpPr>
          <p:nvPr/>
        </p:nvSpPr>
        <p:spPr>
          <a:xfrm>
            <a:off x="6536432" y="1287987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E" sz="1400" b="0">
                <a:solidFill>
                  <a:srgbClr val="383838"/>
                </a:solidFill>
              </a:rPr>
              <a:t>Correlation = (0.97): Strong</a:t>
            </a:r>
          </a:p>
          <a:p>
            <a:endParaRPr lang="en-IE" sz="1400" b="0"/>
          </a:p>
          <a:p>
            <a:r>
              <a:rPr lang="en-IE" sz="1400" b="0">
                <a:solidFill>
                  <a:srgbClr val="383838"/>
                </a:solidFill>
              </a:rPr>
              <a:t>Larger stores requires more staff.</a:t>
            </a:r>
            <a:endParaRPr lang="en-IE"/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3250772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3E7A-69F1-1D2A-22F8-9C890D41A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/>
              <a:t>The relationship between the size of the stores and revenue</a:t>
            </a:r>
            <a:endParaRPr lang="en-US"/>
          </a:p>
        </p:txBody>
      </p:sp>
      <p:pic>
        <p:nvPicPr>
          <p:cNvPr id="3" name="Picture 2" descr="A graph with blue dots and red line&#10;&#10;AI-generated content may be incorrect.">
            <a:extLst>
              <a:ext uri="{FF2B5EF4-FFF2-40B4-BE49-F238E27FC236}">
                <a16:creationId xmlns:a16="http://schemas.microsoft.com/office/drawing/2014/main" id="{8E5C6A11-49CA-745D-BCD9-3F9D8EBE3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4" y="1227042"/>
            <a:ext cx="5911721" cy="35466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9DF38E-0396-0890-ED61-E3D4BC21E8DE}"/>
              </a:ext>
            </a:extLst>
          </p:cNvPr>
          <p:cNvSpPr txBox="1">
            <a:spLocks/>
          </p:cNvSpPr>
          <p:nvPr/>
        </p:nvSpPr>
        <p:spPr>
          <a:xfrm>
            <a:off x="6656748" y="1227829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E" sz="1400" b="0">
                <a:solidFill>
                  <a:srgbClr val="383838"/>
                </a:solidFill>
              </a:rPr>
              <a:t>Correlation = (0.99):Strong</a:t>
            </a:r>
          </a:p>
          <a:p>
            <a:endParaRPr lang="en-IE" sz="1400" b="0"/>
          </a:p>
          <a:p>
            <a:r>
              <a:rPr lang="en-IE" sz="1400" b="0">
                <a:solidFill>
                  <a:srgbClr val="383838"/>
                </a:solidFill>
              </a:rPr>
              <a:t>Store size is a factor influencing revenue</a:t>
            </a:r>
            <a:endParaRPr lang="en-IE"/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2009583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77336-E651-6B6D-950E-A69515F6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603147" cy="564296"/>
          </a:xfrm>
        </p:spPr>
        <p:txBody>
          <a:bodyPr/>
          <a:lstStyle/>
          <a:p>
            <a:r>
              <a:rPr lang="en-GB" sz="2800"/>
              <a:t>Comparison pair plot in Seaborn </a:t>
            </a:r>
          </a:p>
        </p:txBody>
      </p:sp>
      <p:pic>
        <p:nvPicPr>
          <p:cNvPr id="3" name="Picture 2" descr="A collage of graphs&#10;&#10;AI-generated content may be incorrect.">
            <a:extLst>
              <a:ext uri="{FF2B5EF4-FFF2-40B4-BE49-F238E27FC236}">
                <a16:creationId xmlns:a16="http://schemas.microsoft.com/office/drawing/2014/main" id="{441AB7C0-FE78-0BAD-7C4E-155F93D8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1" y="1011028"/>
            <a:ext cx="4337643" cy="386148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B581FBC-E2CB-9A66-3A25-A53F331E3BB5}"/>
              </a:ext>
            </a:extLst>
          </p:cNvPr>
          <p:cNvSpPr txBox="1">
            <a:spLocks/>
          </p:cNvSpPr>
          <p:nvPr/>
        </p:nvSpPr>
        <p:spPr>
          <a:xfrm>
            <a:off x="5641584" y="1370704"/>
            <a:ext cx="2252191" cy="315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IE" sz="1400" b="0">
                <a:solidFill>
                  <a:srgbClr val="383838"/>
                </a:solidFill>
              </a:rPr>
              <a:t>These findings suggest that expanding store size and workforce can significantly contribute to higher revenue growth. </a:t>
            </a:r>
          </a:p>
          <a:p>
            <a:endParaRPr lang="en-IE" sz="1400" b="0">
              <a:solidFill>
                <a:srgbClr val="383838"/>
              </a:solidFill>
            </a:endParaRPr>
          </a:p>
          <a:p>
            <a:endParaRPr lang="en-IE" sz="1400" b="0"/>
          </a:p>
          <a:p>
            <a:endParaRPr lang="en-IE" sz="1400"/>
          </a:p>
          <a:p>
            <a:endParaRPr lang="en-IE" sz="1400"/>
          </a:p>
          <a:p>
            <a:endParaRPr lang="en-IE" sz="1400"/>
          </a:p>
        </p:txBody>
      </p:sp>
    </p:spTree>
    <p:extLst>
      <p:ext uri="{BB962C8B-B14F-4D97-AF65-F5344CB8AC3E}">
        <p14:creationId xmlns:p14="http://schemas.microsoft.com/office/powerpoint/2010/main" val="261692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6C3EEF14-F857-B676-BE07-40E48CEE7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3E479B3D-965E-8D1E-0005-11979C5AE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D5FEDE18-F46E-10E5-126D-AD462C935C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E3E86BA8-1DA2-A858-E2F8-E380A1145006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8C18967E-F54E-5AFC-62AC-F0B0B658C704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BD882716-1A8A-E1E5-69B5-B2DACA5B034A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55235D2D-7410-D138-BA73-77A2B93539AB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2769CD03-7590-4943-AAEA-2301926E5FB7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537CCA5B-9E02-8BB7-5E39-79898F21E16A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6D9BE6C9-8005-6167-37AA-6F6371AC91BF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C39A82A2-E5F3-669C-6CC3-73EBD995F74D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98882CC0-BB2D-6B15-F74F-8A6A016A1BC2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A815B409-5A17-384E-29BF-97C33FA1399C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50F1087A-8C42-1DF5-1325-63F32D36ED82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AFD6B150-A1E8-282D-C9D9-F760AC0C98F3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625C46AD-DC4B-4D4A-B1D1-AC1B85C3937E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BC593056-81BE-BBF6-30DA-863B86DE1B79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92BB29F6-7290-67E1-4146-3E47FB8D67AE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3312EA56-E70D-E9A3-267A-1F99E0E2C2CD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AF7E5602-1A6B-FC21-FCE0-F4D0BC5B6F1B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27721D64-42A7-DFA0-83BB-226D5C374FAF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0266B2D8-353E-6A3F-9CC1-9F35EF0B494D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F864EA5E-5D53-B388-F802-07314C1E48BD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9A2C3B75-E6AC-2CBA-524F-E8403B4FDF9F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7F3DA388-B500-70CD-0316-E53A65657819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F671FCCE-9069-1F33-72C7-E9B7C2D435AC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A0856F39-6E76-418A-4E3C-24C2AD4FAABF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2F1AA6DC-62E4-F9F2-27A7-7A89EC49E5B6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E5FC26DD-8590-88B2-29BF-C47CE07AB610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1954CC50-BE57-C337-BE94-FC9087ADF29B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B68F711C-EAA6-0B40-8F37-2B047C5829D7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D9404225-3DBD-DB2A-402F-CE0D932D60AD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705ECBDE-112F-935D-D31B-2CD02F6A441C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E5C25A99-B174-4152-CBDC-26763EE01C80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7DD655C7-BD0E-64FE-082D-C0CE469A5864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90204EE6-E358-43AE-7FC6-917BE1597CB9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0F6128C4-345D-E0FA-2196-73845E91ACE1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B8E9E7F3-5842-B980-E228-4ED1997C31BF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EA1661DD-3DB3-76E6-FAC4-DF144DCBBA94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5A1D7819-4C2C-B397-87FE-64F1D900D1DA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C6E082B5-4BE2-0F76-1374-90E7D6F990B0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ECAAF678-0623-7BCF-8E13-1193F56C21A2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A184CDCF-EDD6-8136-6298-A9FF4F3EE800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1218A164-244B-D692-04D0-385A90BB4D0A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4D63C787-CE8E-EBC1-A9BA-74F6434EEE87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56A73E63-2C8B-4C6A-704C-D582FBF0E981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9FE6EC73-0035-5649-5045-72BC35BCD355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97E2155E-F71A-593E-7DB9-B6B065BC465F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0376A2CA-75BA-C6AF-C556-5DA750460850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DE849742-4F6D-D346-AC4E-F6F0B8B4A6A0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B2912509-57E8-E71C-4C96-93A78B5797DA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E179949D-7F57-499A-47F2-9D33849E94DA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F48D5A8D-56DC-727F-B6A7-A8A5C548E76F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ACA9584B-B3D3-B2BE-B87C-D227FB33C161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B4BF865E-D3CB-5EC4-FC7F-760BF66B7BF8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0B18171F-FFEE-79AB-9529-019234A1E177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902198B8-079B-A718-6AB1-0A21B1AA4E05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11C686E4-3FF0-BDA4-39F7-AF449D548C9E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990A23AD-AF53-2B3E-4053-2684BD4DAFFD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76600D71-9B95-3400-3098-147B99BB7202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37EF4C57-442A-075D-7229-B81483072FFE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16CF66AC-B982-3B1D-995C-8296DD0DB357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ECE20549-12A9-1341-DBCA-D4A4BAA2CF15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E139B5F3-9EF7-B356-A6CF-F65ED7123771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D48C24D6-6A15-C067-8EA4-EE2D174235BB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D31A4FEC-AC1D-CD65-0D05-53DE68758E68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C3F3533A-3198-F00D-9F59-C2B86DFFFA01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986826B2-5FDF-1C51-284C-83D24D49BA7B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FC8D8B61-49B6-72D9-2171-C14F8C6F50B4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B6AC270C-2F2A-F572-1E32-697045A08D89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157D5F2C-BB20-BC92-C8C8-9AA89D3F9C7D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AA9DF126-02C0-4135-0ED3-F1E959DF7771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C7E1E290-1D30-9A2A-6FEF-905A92BC5B37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BE774E04-3D41-2178-7915-12A019BF1F1D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663CD5C4-CE40-970D-EB3F-1FD796BC7322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8D67C5BE-DF3A-43CD-E731-070D81A3216E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126F8A52-FC61-C410-46A0-4C9184FA88EA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9E2B4295-DFB3-FFAC-1DDA-A47A96614078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D871008B-A11E-A1A7-4FEA-0E4E31FCBAB2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BA1AD0FD-B17E-0897-CE9E-A63996FB8378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F21CF1F4-BE98-6511-7371-6A0E12BD4BB1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44EBF0D5-4979-69EE-1914-30CC5A31E79B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1FA07B78-C4F8-EE61-7FDF-BAD39DB5960A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1B35AD69-ACEE-CAF7-BB3F-53AFA53CC155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37ECF325-B914-A3C4-EAC3-0B69AA12A28D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4C89A09D-AA30-5241-FC77-98779D7473A2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D87635BA-AE8D-1E11-6E82-D4EFA37C9232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021A1113-576D-9692-5220-6EB853EA6FFF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C3EA7B66-D12D-AABE-F55E-E8CC8344681B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93CB1196-03C9-A664-B746-7254277C18C0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0592D5E6-B260-65C4-A993-D3672F489C70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FA8ED53A-585D-FDB3-D0A0-F5793D0BC9C2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5976BABE-9EE2-6C2D-89BD-00BA6C903F4A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D8C85849-653F-984B-CF31-862622133622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5A695866-F26F-0A83-4CEC-45BA44D0A84C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F41A2890-509F-DF86-5C17-4124E7CAFD49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B6D6C2ED-6E72-04C6-6AAB-4D5D27366B8D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131C8149-4051-0B4B-2D6D-58E646F274D8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575306F8-3A91-3B64-D7C3-30E6E9E9B811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33BE6C04-8824-9684-EDA4-D7D0C4887EDC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97CD0751-A510-9DD4-AF8C-2A4075530D8A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41F9E6A4-AD97-F77F-CCCD-B8305EF56D37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3EC702E6-88B9-7C21-BF60-8FD804C6ED55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0811FD06-724A-2991-808C-5B34F332483B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F08EBB4D-A497-8214-5CE7-3A847EDEBD04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534B0DCC-EA7D-2805-C32D-0761191270FC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61D90127-9EBA-3153-7E1D-ED012AE917C4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70AB3AFF-4EFE-0258-BB23-99F2F34E9D8B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CF9BF712-6D74-61AC-89A0-22C551A1F1D3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EA6A1024-4A17-10F6-CC17-15CB9CECF22E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F4AEA851-9184-3658-C3BF-6A3BB937295F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9A18D2F1-B052-1072-3441-9431C1D15B81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E82EABF4-357F-DB8F-C09C-91B1CC7598AB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A2BE9F7A-0174-C01B-D0B7-BB2A3A772283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7DFADE48-485F-63E8-43BA-C93523999011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5670C861-2FAE-74C1-0494-1F566563D29E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D1686691-3CA7-B489-4CD5-00AA940DFF13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C65A0DEA-3A64-99F3-A9E1-18EA7A0212DE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828C1B9C-583F-83EC-3A42-3BDD10E9246F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CD9DC3BD-A5D5-F473-F000-8F82EFAD6B03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73B00209-32BD-A19E-C627-35BE6483AD70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E06A9BBE-5BC3-DD7D-1ED5-AE638BF62C95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D7D52C6A-A165-7411-4264-76470C9BE529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855061FC-E2BA-336C-DDF8-E41071F07DC0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90DF1EBA-B9E5-35B4-A937-6A1F1DAAEE63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D6DC8153-BA96-4E7D-BC0D-016B6C1A31AB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B1596CE0-8A9A-3602-F89D-6884D2E4F208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C6E54203-F55E-15B7-9A35-E8FC83B170B7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63DDAD31-5C95-FB00-14FE-50ADEEC15E9E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5E387B26-569F-D270-4A7D-3CD65C7DA8C4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AB80FBA8-2FE1-E95D-EE7C-38B64D10D3FE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3D0984D7-BDB5-BBD6-FDB1-477FD7CA88CB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D76E9F96-C967-12DE-DE94-B719E786DC7E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553D2CAC-D5F9-F974-6ED7-9740375E369D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C910325D-869E-74CD-7914-698ED6160737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BA849C62-8E3F-FC42-7B65-BB961056F56C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FFE834A7-F4F7-71A7-AABE-A33FE995374E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454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54"/>
          <p:cNvSpPr txBox="1">
            <a:spLocks noGrp="1"/>
          </p:cNvSpPr>
          <p:nvPr>
            <p:ph type="title"/>
          </p:nvPr>
        </p:nvSpPr>
        <p:spPr>
          <a:xfrm>
            <a:off x="2813248" y="420128"/>
            <a:ext cx="3519600" cy="6411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 lang="en-US"/>
          </a:p>
        </p:txBody>
      </p:sp>
      <p:sp>
        <p:nvSpPr>
          <p:cNvPr id="2024" name="Google Shape;2024;p54"/>
          <p:cNvSpPr txBox="1">
            <a:spLocks noGrp="1"/>
          </p:cNvSpPr>
          <p:nvPr>
            <p:ph type="subTitle" idx="1"/>
          </p:nvPr>
        </p:nvSpPr>
        <p:spPr>
          <a:xfrm>
            <a:off x="1066399" y="1118240"/>
            <a:ext cx="3978303" cy="3045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Our analysis of the database provided </a:t>
            </a:r>
            <a:r>
              <a:rPr lang="en" b="1"/>
              <a:t>valuable insights</a:t>
            </a:r>
            <a:r>
              <a:rPr lang="en"/>
              <a:t> into the relationships between various business variables. </a:t>
            </a: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We were able to </a:t>
            </a:r>
            <a:r>
              <a:rPr lang="en" b="1"/>
              <a:t>uncover key trends, patterns, and potential areas for improvement. </a:t>
            </a:r>
            <a:endParaRPr lang="en-US" b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The visualizations helped to clarify these relationships and highlight opportunities that could drive </a:t>
            </a:r>
            <a:r>
              <a:rPr lang="en" b="1"/>
              <a:t>better decision-making</a:t>
            </a:r>
            <a:r>
              <a:rPr lang="en"/>
              <a:t> and </a:t>
            </a:r>
            <a:r>
              <a:rPr lang="en" b="1"/>
              <a:t>business growth</a:t>
            </a:r>
            <a:r>
              <a:rPr lang="en"/>
              <a:t>. </a:t>
            </a:r>
            <a:endParaRPr lang="en-US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The analysis can help </a:t>
            </a:r>
            <a:r>
              <a:rPr lang="en" b="1"/>
              <a:t>optimize operations</a:t>
            </a:r>
            <a:r>
              <a:rPr lang="en"/>
              <a:t> and </a:t>
            </a:r>
            <a:r>
              <a:rPr lang="en" b="1"/>
              <a:t>boost performance</a:t>
            </a:r>
            <a:r>
              <a:rPr lang="en"/>
              <a:t> within the company.</a:t>
            </a:r>
            <a:endParaRPr lang="en-US"/>
          </a:p>
        </p:txBody>
      </p:sp>
      <p:grpSp>
        <p:nvGrpSpPr>
          <p:cNvPr id="2025" name="Google Shape;2025;p54"/>
          <p:cNvGrpSpPr/>
          <p:nvPr/>
        </p:nvGrpSpPr>
        <p:grpSpPr>
          <a:xfrm>
            <a:off x="5385263" y="4234838"/>
            <a:ext cx="234196" cy="188409"/>
            <a:chOff x="5151797" y="479071"/>
            <a:chExt cx="234196" cy="188409"/>
          </a:xfrm>
        </p:grpSpPr>
        <p:sp>
          <p:nvSpPr>
            <p:cNvPr id="2026" name="Google Shape;2026;p5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8" name="Google Shape;2028;p54"/>
          <p:cNvSpPr/>
          <p:nvPr/>
        </p:nvSpPr>
        <p:spPr>
          <a:xfrm>
            <a:off x="1871375" y="6082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54"/>
          <p:cNvSpPr/>
          <p:nvPr/>
        </p:nvSpPr>
        <p:spPr>
          <a:xfrm>
            <a:off x="529223" y="327849"/>
            <a:ext cx="691754" cy="86525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0" name="Google Shape;1891;p52">
            <a:extLst>
              <a:ext uri="{FF2B5EF4-FFF2-40B4-BE49-F238E27FC236}">
                <a16:creationId xmlns:a16="http://schemas.microsoft.com/office/drawing/2014/main" id="{5AE47D27-092E-86F4-2E37-E8802FE02852}"/>
              </a:ext>
            </a:extLst>
          </p:cNvPr>
          <p:cNvGrpSpPr/>
          <p:nvPr/>
        </p:nvGrpSpPr>
        <p:grpSpPr>
          <a:xfrm>
            <a:off x="5388942" y="864758"/>
            <a:ext cx="3020371" cy="3378440"/>
            <a:chOff x="410141" y="917396"/>
            <a:chExt cx="3441476" cy="3686749"/>
          </a:xfrm>
        </p:grpSpPr>
        <p:grpSp>
          <p:nvGrpSpPr>
            <p:cNvPr id="5" name="Google Shape;1892;p52">
              <a:extLst>
                <a:ext uri="{FF2B5EF4-FFF2-40B4-BE49-F238E27FC236}">
                  <a16:creationId xmlns:a16="http://schemas.microsoft.com/office/drawing/2014/main" id="{67DD9668-ECF4-0070-516A-AC5A19B124AA}"/>
                </a:ext>
              </a:extLst>
            </p:cNvPr>
            <p:cNvGrpSpPr/>
            <p:nvPr/>
          </p:nvGrpSpPr>
          <p:grpSpPr>
            <a:xfrm>
              <a:off x="1055631" y="980701"/>
              <a:ext cx="2488176" cy="3623444"/>
              <a:chOff x="1055631" y="980701"/>
              <a:chExt cx="2488176" cy="3623444"/>
            </a:xfrm>
          </p:grpSpPr>
          <p:sp>
            <p:nvSpPr>
              <p:cNvPr id="1999" name="Google Shape;1893;p52">
                <a:extLst>
                  <a:ext uri="{FF2B5EF4-FFF2-40B4-BE49-F238E27FC236}">
                    <a16:creationId xmlns:a16="http://schemas.microsoft.com/office/drawing/2014/main" id="{3BE3CC1D-2E34-4C6C-79C1-B5D55769C757}"/>
                  </a:ext>
                </a:extLst>
              </p:cNvPr>
              <p:cNvSpPr/>
              <p:nvPr/>
            </p:nvSpPr>
            <p:spPr>
              <a:xfrm>
                <a:off x="1055631" y="1799489"/>
                <a:ext cx="2394769" cy="1973794"/>
              </a:xfrm>
              <a:custGeom>
                <a:avLst/>
                <a:gdLst/>
                <a:ahLst/>
                <a:cxnLst/>
                <a:rect l="l" t="t" r="r" b="b"/>
                <a:pathLst>
                  <a:path w="42568" h="35085" extrusionOk="0">
                    <a:moveTo>
                      <a:pt x="28184" y="1"/>
                    </a:moveTo>
                    <a:cubicBezTo>
                      <a:pt x="27147" y="1"/>
                      <a:pt x="26108" y="74"/>
                      <a:pt x="25087" y="208"/>
                    </a:cubicBezTo>
                    <a:cubicBezTo>
                      <a:pt x="23049" y="477"/>
                      <a:pt x="21019" y="979"/>
                      <a:pt x="19130" y="1771"/>
                    </a:cubicBezTo>
                    <a:cubicBezTo>
                      <a:pt x="14857" y="3603"/>
                      <a:pt x="12530" y="8343"/>
                      <a:pt x="9049" y="11237"/>
                    </a:cubicBezTo>
                    <a:cubicBezTo>
                      <a:pt x="6750" y="13118"/>
                      <a:pt x="3920" y="13918"/>
                      <a:pt x="2357" y="16514"/>
                    </a:cubicBezTo>
                    <a:cubicBezTo>
                      <a:pt x="616" y="19344"/>
                      <a:pt x="1" y="22527"/>
                      <a:pt x="1182" y="25739"/>
                    </a:cubicBezTo>
                    <a:cubicBezTo>
                      <a:pt x="1239" y="25824"/>
                      <a:pt x="1267" y="25944"/>
                      <a:pt x="1296" y="26065"/>
                    </a:cubicBezTo>
                    <a:cubicBezTo>
                      <a:pt x="2654" y="29276"/>
                      <a:pt x="5484" y="31752"/>
                      <a:pt x="8695" y="33167"/>
                    </a:cubicBezTo>
                    <a:cubicBezTo>
                      <a:pt x="11999" y="34639"/>
                      <a:pt x="15685" y="35049"/>
                      <a:pt x="19279" y="35084"/>
                    </a:cubicBezTo>
                    <a:cubicBezTo>
                      <a:pt x="22519" y="35084"/>
                      <a:pt x="25822" y="34759"/>
                      <a:pt x="28624" y="33167"/>
                    </a:cubicBezTo>
                    <a:cubicBezTo>
                      <a:pt x="31807" y="31335"/>
                      <a:pt x="32097" y="28951"/>
                      <a:pt x="33307" y="25916"/>
                    </a:cubicBezTo>
                    <a:cubicBezTo>
                      <a:pt x="34340" y="23320"/>
                      <a:pt x="36936" y="21403"/>
                      <a:pt x="38641" y="19280"/>
                    </a:cubicBezTo>
                    <a:cubicBezTo>
                      <a:pt x="41032" y="16337"/>
                      <a:pt x="42567" y="12411"/>
                      <a:pt x="41683" y="8697"/>
                    </a:cubicBezTo>
                    <a:cubicBezTo>
                      <a:pt x="40884" y="5400"/>
                      <a:pt x="38231" y="2719"/>
                      <a:pt x="35104" y="1333"/>
                    </a:cubicBezTo>
                    <a:cubicBezTo>
                      <a:pt x="32933" y="387"/>
                      <a:pt x="30559" y="1"/>
                      <a:pt x="2818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1894;p52">
                <a:extLst>
                  <a:ext uri="{FF2B5EF4-FFF2-40B4-BE49-F238E27FC236}">
                    <a16:creationId xmlns:a16="http://schemas.microsoft.com/office/drawing/2014/main" id="{147471E6-2B8E-5BA8-3798-F0C5B8E9E8C2}"/>
                  </a:ext>
                </a:extLst>
              </p:cNvPr>
              <p:cNvSpPr/>
              <p:nvPr/>
            </p:nvSpPr>
            <p:spPr>
              <a:xfrm rot="-4097330">
                <a:off x="2625560" y="878377"/>
                <a:ext cx="815923" cy="1020571"/>
              </a:xfrm>
              <a:custGeom>
                <a:avLst/>
                <a:gdLst/>
                <a:ahLst/>
                <a:cxnLst/>
                <a:rect l="l" t="t" r="r" b="b"/>
                <a:pathLst>
                  <a:path w="7690" h="9619" extrusionOk="0">
                    <a:moveTo>
                      <a:pt x="1814" y="0"/>
                    </a:moveTo>
                    <a:cubicBezTo>
                      <a:pt x="1314" y="0"/>
                      <a:pt x="835" y="161"/>
                      <a:pt x="503" y="527"/>
                    </a:cubicBezTo>
                    <a:cubicBezTo>
                      <a:pt x="114" y="938"/>
                      <a:pt x="1" y="1532"/>
                      <a:pt x="29" y="2063"/>
                    </a:cubicBezTo>
                    <a:cubicBezTo>
                      <a:pt x="57" y="2621"/>
                      <a:pt x="234" y="3152"/>
                      <a:pt x="383" y="3683"/>
                    </a:cubicBezTo>
                    <a:cubicBezTo>
                      <a:pt x="913" y="5777"/>
                      <a:pt x="149" y="9017"/>
                      <a:pt x="3064" y="9547"/>
                    </a:cubicBezTo>
                    <a:cubicBezTo>
                      <a:pt x="3307" y="9596"/>
                      <a:pt x="3542" y="9619"/>
                      <a:pt x="3768" y="9619"/>
                    </a:cubicBezTo>
                    <a:cubicBezTo>
                      <a:pt x="6281" y="9619"/>
                      <a:pt x="7690" y="6774"/>
                      <a:pt x="7365" y="4418"/>
                    </a:cubicBezTo>
                    <a:cubicBezTo>
                      <a:pt x="7252" y="3739"/>
                      <a:pt x="6983" y="3060"/>
                      <a:pt x="6573" y="2501"/>
                    </a:cubicBezTo>
                    <a:cubicBezTo>
                      <a:pt x="6276" y="2119"/>
                      <a:pt x="5922" y="1822"/>
                      <a:pt x="5512" y="1589"/>
                    </a:cubicBezTo>
                    <a:cubicBezTo>
                      <a:pt x="5129" y="1383"/>
                      <a:pt x="4684" y="1263"/>
                      <a:pt x="4274" y="1058"/>
                    </a:cubicBezTo>
                    <a:cubicBezTo>
                      <a:pt x="3863" y="825"/>
                      <a:pt x="3474" y="527"/>
                      <a:pt x="3064" y="322"/>
                    </a:cubicBezTo>
                    <a:cubicBezTo>
                      <a:pt x="2683" y="117"/>
                      <a:pt x="2240" y="0"/>
                      <a:pt x="18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1" name="Google Shape;1895;p52">
                <a:extLst>
                  <a:ext uri="{FF2B5EF4-FFF2-40B4-BE49-F238E27FC236}">
                    <a16:creationId xmlns:a16="http://schemas.microsoft.com/office/drawing/2014/main" id="{AE87C717-BBC0-0CE2-BB17-522ED561C1FE}"/>
                  </a:ext>
                </a:extLst>
              </p:cNvPr>
              <p:cNvGrpSpPr/>
              <p:nvPr/>
            </p:nvGrpSpPr>
            <p:grpSpPr>
              <a:xfrm flipH="1">
                <a:off x="1157324" y="1158393"/>
                <a:ext cx="2173353" cy="3445752"/>
                <a:chOff x="-1560073" y="555050"/>
                <a:chExt cx="2438132" cy="3865550"/>
              </a:xfrm>
            </p:grpSpPr>
            <p:sp>
              <p:nvSpPr>
                <p:cNvPr id="2002" name="Google Shape;1896;p52">
                  <a:extLst>
                    <a:ext uri="{FF2B5EF4-FFF2-40B4-BE49-F238E27FC236}">
                      <a16:creationId xmlns:a16="http://schemas.microsoft.com/office/drawing/2014/main" id="{456EDCD2-4A1F-1A18-D440-638A7900D8EC}"/>
                    </a:ext>
                  </a:extLst>
                </p:cNvPr>
                <p:cNvSpPr/>
                <p:nvPr/>
              </p:nvSpPr>
              <p:spPr>
                <a:xfrm>
                  <a:off x="-1035421" y="1298583"/>
                  <a:ext cx="349649" cy="785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" h="4815" extrusionOk="0">
                      <a:moveTo>
                        <a:pt x="670" y="1"/>
                      </a:moveTo>
                      <a:cubicBezTo>
                        <a:pt x="667" y="1"/>
                        <a:pt x="664" y="1"/>
                        <a:pt x="661" y="3"/>
                      </a:cubicBezTo>
                      <a:cubicBezTo>
                        <a:pt x="577" y="51"/>
                        <a:pt x="820" y="733"/>
                        <a:pt x="730" y="796"/>
                      </a:cubicBezTo>
                      <a:cubicBezTo>
                        <a:pt x="730" y="796"/>
                        <a:pt x="729" y="797"/>
                        <a:pt x="729" y="797"/>
                      </a:cubicBezTo>
                      <a:cubicBezTo>
                        <a:pt x="697" y="797"/>
                        <a:pt x="354" y="225"/>
                        <a:pt x="291" y="225"/>
                      </a:cubicBezTo>
                      <a:cubicBezTo>
                        <a:pt x="286" y="224"/>
                        <a:pt x="282" y="223"/>
                        <a:pt x="277" y="223"/>
                      </a:cubicBezTo>
                      <a:cubicBezTo>
                        <a:pt x="143" y="223"/>
                        <a:pt x="660" y="886"/>
                        <a:pt x="619" y="886"/>
                      </a:cubicBezTo>
                      <a:cubicBezTo>
                        <a:pt x="561" y="886"/>
                        <a:pt x="242" y="386"/>
                        <a:pt x="135" y="386"/>
                      </a:cubicBezTo>
                      <a:cubicBezTo>
                        <a:pt x="126" y="386"/>
                        <a:pt x="117" y="390"/>
                        <a:pt x="112" y="399"/>
                      </a:cubicBezTo>
                      <a:cubicBezTo>
                        <a:pt x="90" y="468"/>
                        <a:pt x="466" y="949"/>
                        <a:pt x="424" y="997"/>
                      </a:cubicBezTo>
                      <a:cubicBezTo>
                        <a:pt x="422" y="1000"/>
                        <a:pt x="419" y="1001"/>
                        <a:pt x="416" y="1001"/>
                      </a:cubicBezTo>
                      <a:cubicBezTo>
                        <a:pt x="372" y="1001"/>
                        <a:pt x="194" y="731"/>
                        <a:pt x="90" y="711"/>
                      </a:cubicBezTo>
                      <a:cubicBezTo>
                        <a:pt x="1" y="711"/>
                        <a:pt x="334" y="1171"/>
                        <a:pt x="355" y="1214"/>
                      </a:cubicBezTo>
                      <a:cubicBezTo>
                        <a:pt x="355" y="1282"/>
                        <a:pt x="508" y="1658"/>
                        <a:pt x="709" y="1901"/>
                      </a:cubicBezTo>
                      <a:cubicBezTo>
                        <a:pt x="709" y="1901"/>
                        <a:pt x="1590" y="4814"/>
                        <a:pt x="2104" y="4814"/>
                      </a:cubicBezTo>
                      <a:cubicBezTo>
                        <a:pt x="2117" y="4814"/>
                        <a:pt x="2129" y="4813"/>
                        <a:pt x="2142" y="4809"/>
                      </a:cubicBezTo>
                      <a:lnTo>
                        <a:pt x="2115" y="3265"/>
                      </a:lnTo>
                      <a:cubicBezTo>
                        <a:pt x="2115" y="3266"/>
                        <a:pt x="2115" y="3266"/>
                        <a:pt x="2114" y="3266"/>
                      </a:cubicBezTo>
                      <a:cubicBezTo>
                        <a:pt x="2075" y="3266"/>
                        <a:pt x="1259" y="1526"/>
                        <a:pt x="1259" y="1526"/>
                      </a:cubicBezTo>
                      <a:cubicBezTo>
                        <a:pt x="1259" y="1526"/>
                        <a:pt x="1349" y="664"/>
                        <a:pt x="1238" y="622"/>
                      </a:cubicBezTo>
                      <a:cubicBezTo>
                        <a:pt x="1231" y="617"/>
                        <a:pt x="1225" y="615"/>
                        <a:pt x="1219" y="615"/>
                      </a:cubicBezTo>
                      <a:cubicBezTo>
                        <a:pt x="1129" y="615"/>
                        <a:pt x="1144" y="1083"/>
                        <a:pt x="1084" y="1108"/>
                      </a:cubicBezTo>
                      <a:cubicBezTo>
                        <a:pt x="1083" y="1109"/>
                        <a:pt x="1082" y="1109"/>
                        <a:pt x="1081" y="1109"/>
                      </a:cubicBezTo>
                      <a:cubicBezTo>
                        <a:pt x="1009" y="1109"/>
                        <a:pt x="783" y="1"/>
                        <a:pt x="670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3" name="Google Shape;1897;p52">
                  <a:extLst>
                    <a:ext uri="{FF2B5EF4-FFF2-40B4-BE49-F238E27FC236}">
                      <a16:creationId xmlns:a16="http://schemas.microsoft.com/office/drawing/2014/main" id="{A86611D4-E318-ED29-0E55-8922D14E0369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rgbClr val="80FFF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4" name="Google Shape;1898;p52">
                  <a:extLst>
                    <a:ext uri="{FF2B5EF4-FFF2-40B4-BE49-F238E27FC236}">
                      <a16:creationId xmlns:a16="http://schemas.microsoft.com/office/drawing/2014/main" id="{EC960BDE-6C64-A986-13FF-EA4DA9D47F1E}"/>
                    </a:ext>
                  </a:extLst>
                </p:cNvPr>
                <p:cNvSpPr/>
                <p:nvPr/>
              </p:nvSpPr>
              <p:spPr>
                <a:xfrm>
                  <a:off x="-700616" y="1493158"/>
                  <a:ext cx="600868" cy="6042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1" h="3702" extrusionOk="0">
                      <a:moveTo>
                        <a:pt x="2576" y="1"/>
                      </a:moveTo>
                      <a:cubicBezTo>
                        <a:pt x="2576" y="1"/>
                        <a:pt x="1698" y="550"/>
                        <a:pt x="1413" y="862"/>
                      </a:cubicBezTo>
                      <a:cubicBezTo>
                        <a:pt x="1101" y="1169"/>
                        <a:pt x="43" y="1983"/>
                        <a:pt x="43" y="1983"/>
                      </a:cubicBezTo>
                      <a:lnTo>
                        <a:pt x="1" y="3701"/>
                      </a:lnTo>
                      <a:cubicBezTo>
                        <a:pt x="1" y="3701"/>
                        <a:pt x="3681" y="1454"/>
                        <a:pt x="257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5" name="Google Shape;1899;p52">
                  <a:extLst>
                    <a:ext uri="{FF2B5EF4-FFF2-40B4-BE49-F238E27FC236}">
                      <a16:creationId xmlns:a16="http://schemas.microsoft.com/office/drawing/2014/main" id="{6DE342D5-BF55-7F35-481A-79B337ED7DC0}"/>
                    </a:ext>
                  </a:extLst>
                </p:cNvPr>
                <p:cNvSpPr/>
                <p:nvPr/>
              </p:nvSpPr>
              <p:spPr>
                <a:xfrm>
                  <a:off x="-509788" y="1086868"/>
                  <a:ext cx="510109" cy="44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5" h="2712" extrusionOk="0">
                      <a:moveTo>
                        <a:pt x="1153" y="0"/>
                      </a:moveTo>
                      <a:cubicBezTo>
                        <a:pt x="752" y="0"/>
                        <a:pt x="360" y="187"/>
                        <a:pt x="154" y="443"/>
                      </a:cubicBezTo>
                      <a:cubicBezTo>
                        <a:pt x="0" y="639"/>
                        <a:pt x="22" y="1104"/>
                        <a:pt x="85" y="1237"/>
                      </a:cubicBezTo>
                      <a:lnTo>
                        <a:pt x="926" y="2690"/>
                      </a:lnTo>
                      <a:lnTo>
                        <a:pt x="2226" y="2690"/>
                      </a:lnTo>
                      <a:lnTo>
                        <a:pt x="2247" y="2426"/>
                      </a:lnTo>
                      <a:lnTo>
                        <a:pt x="2443" y="2712"/>
                      </a:lnTo>
                      <a:lnTo>
                        <a:pt x="3125" y="2622"/>
                      </a:lnTo>
                      <a:cubicBezTo>
                        <a:pt x="3083" y="2357"/>
                        <a:pt x="2839" y="2246"/>
                        <a:pt x="2665" y="2051"/>
                      </a:cubicBezTo>
                      <a:cubicBezTo>
                        <a:pt x="2491" y="1829"/>
                        <a:pt x="2707" y="1765"/>
                        <a:pt x="2776" y="1543"/>
                      </a:cubicBezTo>
                      <a:cubicBezTo>
                        <a:pt x="2839" y="1300"/>
                        <a:pt x="2554" y="1215"/>
                        <a:pt x="2464" y="1057"/>
                      </a:cubicBezTo>
                      <a:cubicBezTo>
                        <a:pt x="2358" y="903"/>
                        <a:pt x="2332" y="660"/>
                        <a:pt x="2226" y="486"/>
                      </a:cubicBezTo>
                      <a:cubicBezTo>
                        <a:pt x="2046" y="221"/>
                        <a:pt x="1608" y="89"/>
                        <a:pt x="1608" y="89"/>
                      </a:cubicBezTo>
                      <a:cubicBezTo>
                        <a:pt x="1461" y="28"/>
                        <a:pt x="1306" y="0"/>
                        <a:pt x="11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6" name="Google Shape;1900;p52">
                  <a:extLst>
                    <a:ext uri="{FF2B5EF4-FFF2-40B4-BE49-F238E27FC236}">
                      <a16:creationId xmlns:a16="http://schemas.microsoft.com/office/drawing/2014/main" id="{982CD799-2459-56A8-1192-A15AAD81399D}"/>
                    </a:ext>
                  </a:extLst>
                </p:cNvPr>
                <p:cNvSpPr/>
                <p:nvPr/>
              </p:nvSpPr>
              <p:spPr>
                <a:xfrm>
                  <a:off x="-305249" y="953832"/>
                  <a:ext cx="169275" cy="165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" h="1016" extrusionOk="0">
                      <a:moveTo>
                        <a:pt x="508" y="0"/>
                      </a:moveTo>
                      <a:cubicBezTo>
                        <a:pt x="222" y="0"/>
                        <a:pt x="0" y="222"/>
                        <a:pt x="0" y="508"/>
                      </a:cubicBezTo>
                      <a:cubicBezTo>
                        <a:pt x="0" y="793"/>
                        <a:pt x="222" y="1015"/>
                        <a:pt x="508" y="1015"/>
                      </a:cubicBezTo>
                      <a:cubicBezTo>
                        <a:pt x="793" y="1015"/>
                        <a:pt x="1037" y="793"/>
                        <a:pt x="1037" y="508"/>
                      </a:cubicBezTo>
                      <a:cubicBezTo>
                        <a:pt x="1037" y="222"/>
                        <a:pt x="793" y="0"/>
                        <a:pt x="5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7" name="Google Shape;1901;p52">
                  <a:extLst>
                    <a:ext uri="{FF2B5EF4-FFF2-40B4-BE49-F238E27FC236}">
                      <a16:creationId xmlns:a16="http://schemas.microsoft.com/office/drawing/2014/main" id="{54771617-A548-2B57-8C2D-D13725730C77}"/>
                    </a:ext>
                  </a:extLst>
                </p:cNvPr>
                <p:cNvSpPr/>
                <p:nvPr/>
              </p:nvSpPr>
              <p:spPr>
                <a:xfrm>
                  <a:off x="-502932" y="1162609"/>
                  <a:ext cx="334958" cy="50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2" h="3068" extrusionOk="0">
                      <a:moveTo>
                        <a:pt x="487" y="1"/>
                      </a:moveTo>
                      <a:cubicBezTo>
                        <a:pt x="487" y="43"/>
                        <a:pt x="223" y="133"/>
                        <a:pt x="1" y="773"/>
                      </a:cubicBezTo>
                      <a:cubicBezTo>
                        <a:pt x="39" y="1520"/>
                        <a:pt x="360" y="1793"/>
                        <a:pt x="571" y="1793"/>
                      </a:cubicBezTo>
                      <a:cubicBezTo>
                        <a:pt x="596" y="1793"/>
                        <a:pt x="619" y="1790"/>
                        <a:pt x="640" y="1782"/>
                      </a:cubicBezTo>
                      <a:cubicBezTo>
                        <a:pt x="645" y="1780"/>
                        <a:pt x="649" y="1779"/>
                        <a:pt x="653" y="1779"/>
                      </a:cubicBezTo>
                      <a:cubicBezTo>
                        <a:pt x="765" y="1779"/>
                        <a:pt x="656" y="2612"/>
                        <a:pt x="508" y="2887"/>
                      </a:cubicBezTo>
                      <a:cubicBezTo>
                        <a:pt x="551" y="3017"/>
                        <a:pt x="649" y="3067"/>
                        <a:pt x="776" y="3067"/>
                      </a:cubicBezTo>
                      <a:cubicBezTo>
                        <a:pt x="1034" y="3067"/>
                        <a:pt x="1412" y="2858"/>
                        <a:pt x="1689" y="2678"/>
                      </a:cubicBezTo>
                      <a:lnTo>
                        <a:pt x="1689" y="2678"/>
                      </a:lnTo>
                      <a:cubicBezTo>
                        <a:pt x="1697" y="2680"/>
                        <a:pt x="1706" y="2681"/>
                        <a:pt x="1714" y="2681"/>
                      </a:cubicBezTo>
                      <a:cubicBezTo>
                        <a:pt x="1853" y="2681"/>
                        <a:pt x="2052" y="2422"/>
                        <a:pt x="2052" y="2422"/>
                      </a:cubicBezTo>
                      <a:lnTo>
                        <a:pt x="2052" y="2422"/>
                      </a:lnTo>
                      <a:cubicBezTo>
                        <a:pt x="2052" y="2422"/>
                        <a:pt x="1899" y="2542"/>
                        <a:pt x="1689" y="2678"/>
                      </a:cubicBezTo>
                      <a:lnTo>
                        <a:pt x="1689" y="2678"/>
                      </a:lnTo>
                      <a:cubicBezTo>
                        <a:pt x="1638" y="2665"/>
                        <a:pt x="1598" y="2606"/>
                        <a:pt x="1587" y="2470"/>
                      </a:cubicBezTo>
                      <a:cubicBezTo>
                        <a:pt x="1566" y="2248"/>
                        <a:pt x="1391" y="1677"/>
                        <a:pt x="1523" y="1386"/>
                      </a:cubicBezTo>
                      <a:cubicBezTo>
                        <a:pt x="1544" y="1365"/>
                        <a:pt x="1655" y="1301"/>
                        <a:pt x="1677" y="1280"/>
                      </a:cubicBezTo>
                      <a:cubicBezTo>
                        <a:pt x="1788" y="1232"/>
                        <a:pt x="1941" y="1058"/>
                        <a:pt x="1851" y="857"/>
                      </a:cubicBezTo>
                      <a:cubicBezTo>
                        <a:pt x="1807" y="760"/>
                        <a:pt x="1742" y="734"/>
                        <a:pt x="1680" y="734"/>
                      </a:cubicBezTo>
                      <a:cubicBezTo>
                        <a:pt x="1616" y="734"/>
                        <a:pt x="1555" y="762"/>
                        <a:pt x="1523" y="773"/>
                      </a:cubicBezTo>
                      <a:cubicBezTo>
                        <a:pt x="1499" y="773"/>
                        <a:pt x="1441" y="907"/>
                        <a:pt x="1417" y="907"/>
                      </a:cubicBezTo>
                      <a:cubicBezTo>
                        <a:pt x="1415" y="907"/>
                        <a:pt x="1414" y="906"/>
                        <a:pt x="1412" y="905"/>
                      </a:cubicBezTo>
                      <a:cubicBezTo>
                        <a:pt x="773" y="725"/>
                        <a:pt x="508" y="439"/>
                        <a:pt x="487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8" name="Google Shape;1902;p52">
                  <a:extLst>
                    <a:ext uri="{FF2B5EF4-FFF2-40B4-BE49-F238E27FC236}">
                      <a16:creationId xmlns:a16="http://schemas.microsoft.com/office/drawing/2014/main" id="{45732D53-261D-D57E-CEDD-F5E3E785D417}"/>
                    </a:ext>
                  </a:extLst>
                </p:cNvPr>
                <p:cNvSpPr/>
                <p:nvPr/>
              </p:nvSpPr>
              <p:spPr>
                <a:xfrm>
                  <a:off x="-395031" y="1424273"/>
                  <a:ext cx="87331" cy="52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22" extrusionOk="0">
                      <a:moveTo>
                        <a:pt x="458" y="1"/>
                      </a:moveTo>
                      <a:cubicBezTo>
                        <a:pt x="453" y="1"/>
                        <a:pt x="447" y="2"/>
                        <a:pt x="439" y="5"/>
                      </a:cubicBezTo>
                      <a:cubicBezTo>
                        <a:pt x="265" y="74"/>
                        <a:pt x="1" y="158"/>
                        <a:pt x="1" y="158"/>
                      </a:cubicBezTo>
                      <a:cubicBezTo>
                        <a:pt x="52" y="278"/>
                        <a:pt x="117" y="322"/>
                        <a:pt x="182" y="322"/>
                      </a:cubicBezTo>
                      <a:cubicBezTo>
                        <a:pt x="357" y="322"/>
                        <a:pt x="534" y="1"/>
                        <a:pt x="4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9" name="Google Shape;1903;p52">
                  <a:extLst>
                    <a:ext uri="{FF2B5EF4-FFF2-40B4-BE49-F238E27FC236}">
                      <a16:creationId xmlns:a16="http://schemas.microsoft.com/office/drawing/2014/main" id="{3A799F8B-06F2-7DD7-49FA-1BC8182607BA}"/>
                    </a:ext>
                  </a:extLst>
                </p:cNvPr>
                <p:cNvSpPr/>
                <p:nvPr/>
              </p:nvSpPr>
              <p:spPr>
                <a:xfrm>
                  <a:off x="-499504" y="4100339"/>
                  <a:ext cx="162419" cy="225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" h="1379" extrusionOk="0">
                      <a:moveTo>
                        <a:pt x="1" y="0"/>
                      </a:moveTo>
                      <a:lnTo>
                        <a:pt x="70" y="968"/>
                      </a:lnTo>
                      <a:cubicBezTo>
                        <a:pt x="70" y="968"/>
                        <a:pt x="265" y="1079"/>
                        <a:pt x="466" y="1322"/>
                      </a:cubicBezTo>
                      <a:cubicBezTo>
                        <a:pt x="498" y="1362"/>
                        <a:pt x="530" y="1379"/>
                        <a:pt x="562" y="1379"/>
                      </a:cubicBezTo>
                      <a:cubicBezTo>
                        <a:pt x="722" y="1379"/>
                        <a:pt x="863" y="947"/>
                        <a:pt x="863" y="947"/>
                      </a:cubicBezTo>
                      <a:lnTo>
                        <a:pt x="995" y="2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1904;p52">
                  <a:extLst>
                    <a:ext uri="{FF2B5EF4-FFF2-40B4-BE49-F238E27FC236}">
                      <a16:creationId xmlns:a16="http://schemas.microsoft.com/office/drawing/2014/main" id="{FFDF6F9B-63FB-3427-2B32-12F23826CA2A}"/>
                    </a:ext>
                  </a:extLst>
                </p:cNvPr>
                <p:cNvSpPr/>
                <p:nvPr/>
              </p:nvSpPr>
              <p:spPr>
                <a:xfrm>
                  <a:off x="166025" y="4093483"/>
                  <a:ext cx="136464" cy="179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00" extrusionOk="0">
                      <a:moveTo>
                        <a:pt x="0" y="0"/>
                      </a:moveTo>
                      <a:lnTo>
                        <a:pt x="286" y="925"/>
                      </a:lnTo>
                      <a:cubicBezTo>
                        <a:pt x="286" y="925"/>
                        <a:pt x="508" y="1100"/>
                        <a:pt x="598" y="1100"/>
                      </a:cubicBezTo>
                      <a:cubicBezTo>
                        <a:pt x="730" y="1100"/>
                        <a:pt x="814" y="857"/>
                        <a:pt x="814" y="857"/>
                      </a:cubicBezTo>
                      <a:lnTo>
                        <a:pt x="835" y="0"/>
                      </a:ln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1905;p52">
                  <a:extLst>
                    <a:ext uri="{FF2B5EF4-FFF2-40B4-BE49-F238E27FC236}">
                      <a16:creationId xmlns:a16="http://schemas.microsoft.com/office/drawing/2014/main" id="{3D8D6796-8930-1B48-9A92-27A46D53679A}"/>
                    </a:ext>
                  </a:extLst>
                </p:cNvPr>
                <p:cNvSpPr/>
                <p:nvPr/>
              </p:nvSpPr>
              <p:spPr>
                <a:xfrm>
                  <a:off x="-632381" y="4229783"/>
                  <a:ext cx="291864" cy="144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8" h="884" extrusionOk="0">
                      <a:moveTo>
                        <a:pt x="1677" y="0"/>
                      </a:moveTo>
                      <a:cubicBezTo>
                        <a:pt x="1655" y="0"/>
                        <a:pt x="1629" y="22"/>
                        <a:pt x="1608" y="22"/>
                      </a:cubicBezTo>
                      <a:cubicBezTo>
                        <a:pt x="1550" y="103"/>
                        <a:pt x="1328" y="293"/>
                        <a:pt x="1189" y="293"/>
                      </a:cubicBezTo>
                      <a:cubicBezTo>
                        <a:pt x="1174" y="293"/>
                        <a:pt x="1160" y="290"/>
                        <a:pt x="1148" y="286"/>
                      </a:cubicBezTo>
                      <a:cubicBezTo>
                        <a:pt x="1058" y="244"/>
                        <a:pt x="947" y="201"/>
                        <a:pt x="926" y="175"/>
                      </a:cubicBezTo>
                      <a:cubicBezTo>
                        <a:pt x="905" y="154"/>
                        <a:pt x="862" y="154"/>
                        <a:pt x="815" y="154"/>
                      </a:cubicBezTo>
                      <a:lnTo>
                        <a:pt x="43" y="794"/>
                      </a:lnTo>
                      <a:cubicBezTo>
                        <a:pt x="1" y="815"/>
                        <a:pt x="43" y="883"/>
                        <a:pt x="91" y="883"/>
                      </a:cubicBezTo>
                      <a:lnTo>
                        <a:pt x="1232" y="883"/>
                      </a:lnTo>
                      <a:cubicBezTo>
                        <a:pt x="1259" y="883"/>
                        <a:pt x="1301" y="862"/>
                        <a:pt x="1301" y="862"/>
                      </a:cubicBezTo>
                      <a:lnTo>
                        <a:pt x="1391" y="682"/>
                      </a:lnTo>
                      <a:cubicBezTo>
                        <a:pt x="1403" y="648"/>
                        <a:pt x="1421" y="632"/>
                        <a:pt x="1435" y="632"/>
                      </a:cubicBezTo>
                      <a:cubicBezTo>
                        <a:pt x="1446" y="632"/>
                        <a:pt x="1455" y="642"/>
                        <a:pt x="1455" y="661"/>
                      </a:cubicBezTo>
                      <a:lnTo>
                        <a:pt x="1497" y="836"/>
                      </a:lnTo>
                      <a:cubicBezTo>
                        <a:pt x="1497" y="849"/>
                        <a:pt x="1563" y="856"/>
                        <a:pt x="1629" y="856"/>
                      </a:cubicBezTo>
                      <a:cubicBezTo>
                        <a:pt x="1695" y="856"/>
                        <a:pt x="1761" y="849"/>
                        <a:pt x="1761" y="836"/>
                      </a:cubicBezTo>
                      <a:cubicBezTo>
                        <a:pt x="1788" y="682"/>
                        <a:pt x="1761" y="201"/>
                        <a:pt x="1719" y="43"/>
                      </a:cubicBezTo>
                      <a:cubicBezTo>
                        <a:pt x="1719" y="22"/>
                        <a:pt x="1698" y="22"/>
                        <a:pt x="16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1906;p52">
                  <a:extLst>
                    <a:ext uri="{FF2B5EF4-FFF2-40B4-BE49-F238E27FC236}">
                      <a16:creationId xmlns:a16="http://schemas.microsoft.com/office/drawing/2014/main" id="{4C8438A2-8A15-060E-85B2-5A41778AD1A9}"/>
                    </a:ext>
                  </a:extLst>
                </p:cNvPr>
                <p:cNvSpPr/>
                <p:nvPr/>
              </p:nvSpPr>
              <p:spPr>
                <a:xfrm>
                  <a:off x="191000" y="4226356"/>
                  <a:ext cx="187394" cy="19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8" h="1190" extrusionOk="0">
                      <a:moveTo>
                        <a:pt x="640" y="0"/>
                      </a:moveTo>
                      <a:lnTo>
                        <a:pt x="550" y="175"/>
                      </a:lnTo>
                      <a:cubicBezTo>
                        <a:pt x="527" y="212"/>
                        <a:pt x="477" y="229"/>
                        <a:pt x="426" y="229"/>
                      </a:cubicBezTo>
                      <a:cubicBezTo>
                        <a:pt x="384" y="229"/>
                        <a:pt x="341" y="218"/>
                        <a:pt x="312" y="196"/>
                      </a:cubicBezTo>
                      <a:lnTo>
                        <a:pt x="133" y="43"/>
                      </a:lnTo>
                      <a:lnTo>
                        <a:pt x="111" y="43"/>
                      </a:lnTo>
                      <a:lnTo>
                        <a:pt x="0" y="793"/>
                      </a:lnTo>
                      <a:cubicBezTo>
                        <a:pt x="0" y="857"/>
                        <a:pt x="69" y="926"/>
                        <a:pt x="180" y="968"/>
                      </a:cubicBezTo>
                      <a:cubicBezTo>
                        <a:pt x="312" y="1037"/>
                        <a:pt x="550" y="1190"/>
                        <a:pt x="709" y="1190"/>
                      </a:cubicBezTo>
                      <a:cubicBezTo>
                        <a:pt x="793" y="1190"/>
                        <a:pt x="904" y="1037"/>
                        <a:pt x="1037" y="947"/>
                      </a:cubicBezTo>
                      <a:cubicBezTo>
                        <a:pt x="1127" y="904"/>
                        <a:pt x="1148" y="815"/>
                        <a:pt x="1105" y="751"/>
                      </a:cubicBez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1907;p52">
                  <a:extLst>
                    <a:ext uri="{FF2B5EF4-FFF2-40B4-BE49-F238E27FC236}">
                      <a16:creationId xmlns:a16="http://schemas.microsoft.com/office/drawing/2014/main" id="{09D67068-0765-49A4-EB87-ADB6488B6CA4}"/>
                    </a:ext>
                  </a:extLst>
                </p:cNvPr>
                <p:cNvSpPr/>
                <p:nvPr/>
              </p:nvSpPr>
              <p:spPr>
                <a:xfrm>
                  <a:off x="-704044" y="2075252"/>
                  <a:ext cx="1024626" cy="2081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7" h="12751" extrusionOk="0">
                      <a:moveTo>
                        <a:pt x="3333" y="0"/>
                      </a:moveTo>
                      <a:cubicBezTo>
                        <a:pt x="2703" y="0"/>
                        <a:pt x="2177" y="80"/>
                        <a:pt x="1539" y="157"/>
                      </a:cubicBezTo>
                      <a:cubicBezTo>
                        <a:pt x="1" y="2694"/>
                        <a:pt x="1058" y="10646"/>
                        <a:pt x="1254" y="12713"/>
                      </a:cubicBezTo>
                      <a:cubicBezTo>
                        <a:pt x="1361" y="12729"/>
                        <a:pt x="1641" y="12750"/>
                        <a:pt x="1881" y="12750"/>
                      </a:cubicBezTo>
                      <a:cubicBezTo>
                        <a:pt x="2043" y="12750"/>
                        <a:pt x="2186" y="12741"/>
                        <a:pt x="2248" y="12713"/>
                      </a:cubicBezTo>
                      <a:cubicBezTo>
                        <a:pt x="2248" y="9388"/>
                        <a:pt x="2623" y="4941"/>
                        <a:pt x="2465" y="3725"/>
                      </a:cubicBezTo>
                      <a:cubicBezTo>
                        <a:pt x="2453" y="3630"/>
                        <a:pt x="2527" y="3580"/>
                        <a:pt x="2604" y="3580"/>
                      </a:cubicBezTo>
                      <a:cubicBezTo>
                        <a:pt x="2668" y="3580"/>
                        <a:pt x="2734" y="3614"/>
                        <a:pt x="2755" y="3683"/>
                      </a:cubicBezTo>
                      <a:cubicBezTo>
                        <a:pt x="2993" y="4740"/>
                        <a:pt x="4759" y="10910"/>
                        <a:pt x="5351" y="12581"/>
                      </a:cubicBezTo>
                      <a:cubicBezTo>
                        <a:pt x="5456" y="12581"/>
                        <a:pt x="5647" y="12597"/>
                        <a:pt x="5850" y="12597"/>
                      </a:cubicBezTo>
                      <a:cubicBezTo>
                        <a:pt x="5996" y="12597"/>
                        <a:pt x="6148" y="12589"/>
                        <a:pt x="6276" y="12560"/>
                      </a:cubicBezTo>
                      <a:cubicBezTo>
                        <a:pt x="6144" y="10889"/>
                        <a:pt x="4801" y="3022"/>
                        <a:pt x="4558" y="2097"/>
                      </a:cubicBezTo>
                      <a:cubicBezTo>
                        <a:pt x="4363" y="1304"/>
                        <a:pt x="3897" y="622"/>
                        <a:pt x="3548" y="3"/>
                      </a:cubicBezTo>
                      <a:cubicBezTo>
                        <a:pt x="3475" y="1"/>
                        <a:pt x="3403" y="0"/>
                        <a:pt x="333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1908;p52">
                  <a:extLst>
                    <a:ext uri="{FF2B5EF4-FFF2-40B4-BE49-F238E27FC236}">
                      <a16:creationId xmlns:a16="http://schemas.microsoft.com/office/drawing/2014/main" id="{2827D315-1853-9017-B93F-95507C2505A1}"/>
                    </a:ext>
                  </a:extLst>
                </p:cNvPr>
                <p:cNvSpPr/>
                <p:nvPr/>
              </p:nvSpPr>
              <p:spPr>
                <a:xfrm>
                  <a:off x="-542599" y="2115408"/>
                  <a:ext cx="122753" cy="2024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" h="12404" extrusionOk="0">
                      <a:moveTo>
                        <a:pt x="730" y="0"/>
                      </a:moveTo>
                      <a:cubicBezTo>
                        <a:pt x="730" y="0"/>
                        <a:pt x="0" y="1740"/>
                        <a:pt x="0" y="3923"/>
                      </a:cubicBezTo>
                      <a:cubicBezTo>
                        <a:pt x="0" y="6123"/>
                        <a:pt x="598" y="12404"/>
                        <a:pt x="598" y="12404"/>
                      </a:cubicBezTo>
                      <a:lnTo>
                        <a:pt x="619" y="12382"/>
                      </a:lnTo>
                      <a:cubicBezTo>
                        <a:pt x="619" y="12382"/>
                        <a:pt x="619" y="12293"/>
                        <a:pt x="598" y="12118"/>
                      </a:cubicBezTo>
                      <a:cubicBezTo>
                        <a:pt x="487" y="10881"/>
                        <a:pt x="22" y="5837"/>
                        <a:pt x="22" y="3923"/>
                      </a:cubicBezTo>
                      <a:cubicBezTo>
                        <a:pt x="22" y="2845"/>
                        <a:pt x="223" y="1851"/>
                        <a:pt x="397" y="1148"/>
                      </a:cubicBezTo>
                      <a:cubicBezTo>
                        <a:pt x="487" y="793"/>
                        <a:pt x="577" y="508"/>
                        <a:pt x="640" y="307"/>
                      </a:cubicBezTo>
                      <a:cubicBezTo>
                        <a:pt x="661" y="222"/>
                        <a:pt x="709" y="154"/>
                        <a:pt x="730" y="90"/>
                      </a:cubicBezTo>
                      <a:cubicBezTo>
                        <a:pt x="730" y="43"/>
                        <a:pt x="751" y="22"/>
                        <a:pt x="751" y="22"/>
                      </a:cubicBezTo>
                      <a:lnTo>
                        <a:pt x="73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1909;p52">
                  <a:extLst>
                    <a:ext uri="{FF2B5EF4-FFF2-40B4-BE49-F238E27FC236}">
                      <a16:creationId xmlns:a16="http://schemas.microsoft.com/office/drawing/2014/main" id="{A418546B-1EB4-0531-54CC-FAFB9650C37F}"/>
                    </a:ext>
                  </a:extLst>
                </p:cNvPr>
                <p:cNvSpPr/>
                <p:nvPr/>
              </p:nvSpPr>
              <p:spPr>
                <a:xfrm>
                  <a:off x="-139560" y="2133527"/>
                  <a:ext cx="395355" cy="1991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2" h="12203" extrusionOk="0">
                      <a:moveTo>
                        <a:pt x="0" y="0"/>
                      </a:moveTo>
                      <a:lnTo>
                        <a:pt x="2401" y="12203"/>
                      </a:lnTo>
                      <a:lnTo>
                        <a:pt x="2422" y="12203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1910;p52">
                  <a:extLst>
                    <a:ext uri="{FF2B5EF4-FFF2-40B4-BE49-F238E27FC236}">
                      <a16:creationId xmlns:a16="http://schemas.microsoft.com/office/drawing/2014/main" id="{03906B9B-680E-C9E7-A32E-3E5A1C5B7E47}"/>
                    </a:ext>
                  </a:extLst>
                </p:cNvPr>
                <p:cNvSpPr/>
                <p:nvPr/>
              </p:nvSpPr>
              <p:spPr>
                <a:xfrm>
                  <a:off x="-517624" y="1514705"/>
                  <a:ext cx="525780" cy="636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21" h="3901" extrusionOk="0">
                      <a:moveTo>
                        <a:pt x="1677" y="1"/>
                      </a:moveTo>
                      <a:cubicBezTo>
                        <a:pt x="1677" y="1"/>
                        <a:pt x="1253" y="288"/>
                        <a:pt x="986" y="288"/>
                      </a:cubicBezTo>
                      <a:cubicBezTo>
                        <a:pt x="974" y="288"/>
                        <a:pt x="963" y="287"/>
                        <a:pt x="952" y="286"/>
                      </a:cubicBezTo>
                      <a:cubicBezTo>
                        <a:pt x="896" y="286"/>
                        <a:pt x="840" y="309"/>
                        <a:pt x="801" y="309"/>
                      </a:cubicBezTo>
                      <a:cubicBezTo>
                        <a:pt x="763" y="309"/>
                        <a:pt x="741" y="288"/>
                        <a:pt x="752" y="202"/>
                      </a:cubicBezTo>
                      <a:lnTo>
                        <a:pt x="752" y="202"/>
                      </a:lnTo>
                      <a:cubicBezTo>
                        <a:pt x="688" y="244"/>
                        <a:pt x="1" y="1851"/>
                        <a:pt x="27" y="2338"/>
                      </a:cubicBezTo>
                      <a:cubicBezTo>
                        <a:pt x="48" y="2845"/>
                        <a:pt x="292" y="3770"/>
                        <a:pt x="292" y="3770"/>
                      </a:cubicBezTo>
                      <a:cubicBezTo>
                        <a:pt x="292" y="3770"/>
                        <a:pt x="422" y="3901"/>
                        <a:pt x="1092" y="3901"/>
                      </a:cubicBezTo>
                      <a:cubicBezTo>
                        <a:pt x="1450" y="3901"/>
                        <a:pt x="1963" y="3863"/>
                        <a:pt x="2692" y="3749"/>
                      </a:cubicBezTo>
                      <a:cubicBezTo>
                        <a:pt x="3221" y="2623"/>
                        <a:pt x="3110" y="926"/>
                        <a:pt x="2428" y="223"/>
                      </a:cubicBezTo>
                      <a:cubicBezTo>
                        <a:pt x="2428" y="223"/>
                        <a:pt x="1851" y="1"/>
                        <a:pt x="16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7" name="Google Shape;1911;p52">
                  <a:extLst>
                    <a:ext uri="{FF2B5EF4-FFF2-40B4-BE49-F238E27FC236}">
                      <a16:creationId xmlns:a16="http://schemas.microsoft.com/office/drawing/2014/main" id="{A58366BE-A3B9-FEE3-5BCC-969CF70F77F9}"/>
                    </a:ext>
                  </a:extLst>
                </p:cNvPr>
                <p:cNvSpPr/>
                <p:nvPr/>
              </p:nvSpPr>
              <p:spPr>
                <a:xfrm>
                  <a:off x="-6683" y="1453492"/>
                  <a:ext cx="662081" cy="632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3873" extrusionOk="0">
                      <a:moveTo>
                        <a:pt x="4035" y="0"/>
                      </a:moveTo>
                      <a:cubicBezTo>
                        <a:pt x="3770" y="111"/>
                        <a:pt x="2845" y="355"/>
                        <a:pt x="2845" y="355"/>
                      </a:cubicBezTo>
                      <a:cubicBezTo>
                        <a:pt x="2845" y="355"/>
                        <a:pt x="1318" y="2227"/>
                        <a:pt x="1281" y="2227"/>
                      </a:cubicBezTo>
                      <a:cubicBezTo>
                        <a:pt x="1280" y="2227"/>
                        <a:pt x="1280" y="2227"/>
                        <a:pt x="1280" y="2226"/>
                      </a:cubicBezTo>
                      <a:lnTo>
                        <a:pt x="598" y="1719"/>
                      </a:lnTo>
                      <a:lnTo>
                        <a:pt x="1" y="2908"/>
                      </a:lnTo>
                      <a:lnTo>
                        <a:pt x="1322" y="3860"/>
                      </a:lnTo>
                      <a:cubicBezTo>
                        <a:pt x="1340" y="3868"/>
                        <a:pt x="1359" y="3872"/>
                        <a:pt x="1378" y="3872"/>
                      </a:cubicBezTo>
                      <a:cubicBezTo>
                        <a:pt x="1917" y="3872"/>
                        <a:pt x="3109" y="793"/>
                        <a:pt x="3109" y="793"/>
                      </a:cubicBezTo>
                      <a:cubicBezTo>
                        <a:pt x="3109" y="793"/>
                        <a:pt x="3638" y="640"/>
                        <a:pt x="3702" y="577"/>
                      </a:cubicBezTo>
                      <a:lnTo>
                        <a:pt x="4056" y="27"/>
                      </a:lnTo>
                      <a:cubicBezTo>
                        <a:pt x="4056" y="0"/>
                        <a:pt x="4056" y="0"/>
                        <a:pt x="4035" y="0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8" name="Google Shape;1912;p52">
                  <a:extLst>
                    <a:ext uri="{FF2B5EF4-FFF2-40B4-BE49-F238E27FC236}">
                      <a16:creationId xmlns:a16="http://schemas.microsoft.com/office/drawing/2014/main" id="{05C06119-272A-5AE6-D56D-692F0B19E365}"/>
                    </a:ext>
                  </a:extLst>
                </p:cNvPr>
                <p:cNvSpPr/>
                <p:nvPr/>
              </p:nvSpPr>
              <p:spPr>
                <a:xfrm>
                  <a:off x="-409722" y="1541149"/>
                  <a:ext cx="608540" cy="4699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8" h="2879" extrusionOk="0">
                      <a:moveTo>
                        <a:pt x="1537" y="0"/>
                      </a:moveTo>
                      <a:cubicBezTo>
                        <a:pt x="1413" y="0"/>
                        <a:pt x="1322" y="18"/>
                        <a:pt x="1322" y="18"/>
                      </a:cubicBezTo>
                      <a:cubicBezTo>
                        <a:pt x="1" y="1271"/>
                        <a:pt x="3088" y="2879"/>
                        <a:pt x="3088" y="2879"/>
                      </a:cubicBezTo>
                      <a:lnTo>
                        <a:pt x="3728" y="1668"/>
                      </a:lnTo>
                      <a:cubicBezTo>
                        <a:pt x="3728" y="1668"/>
                        <a:pt x="2359" y="589"/>
                        <a:pt x="2115" y="235"/>
                      </a:cubicBezTo>
                      <a:cubicBezTo>
                        <a:pt x="1974" y="40"/>
                        <a:pt x="1719" y="0"/>
                        <a:pt x="153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9" name="Google Shape;1913;p52">
                  <a:extLst>
                    <a:ext uri="{FF2B5EF4-FFF2-40B4-BE49-F238E27FC236}">
                      <a16:creationId xmlns:a16="http://schemas.microsoft.com/office/drawing/2014/main" id="{034830CA-40D4-EF3D-29C2-399BBB271C1C}"/>
                    </a:ext>
                  </a:extLst>
                </p:cNvPr>
                <p:cNvSpPr/>
                <p:nvPr/>
              </p:nvSpPr>
              <p:spPr>
                <a:xfrm>
                  <a:off x="457652" y="1437369"/>
                  <a:ext cx="108062" cy="74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455" extrusionOk="0">
                      <a:moveTo>
                        <a:pt x="641" y="1"/>
                      </a:moveTo>
                      <a:cubicBezTo>
                        <a:pt x="528" y="1"/>
                        <a:pt x="1" y="455"/>
                        <a:pt x="1" y="455"/>
                      </a:cubicBezTo>
                      <a:lnTo>
                        <a:pt x="508" y="322"/>
                      </a:lnTo>
                      <a:cubicBezTo>
                        <a:pt x="508" y="322"/>
                        <a:pt x="662" y="79"/>
                        <a:pt x="662" y="16"/>
                      </a:cubicBezTo>
                      <a:cubicBezTo>
                        <a:pt x="660" y="6"/>
                        <a:pt x="652" y="1"/>
                        <a:pt x="641" y="1"/>
                      </a:cubicBezTo>
                      <a:close/>
                    </a:path>
                  </a:pathLst>
                </a:custGeom>
                <a:solidFill>
                  <a:srgbClr val="8039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0" name="Google Shape;1914;p52">
                  <a:extLst>
                    <a:ext uri="{FF2B5EF4-FFF2-40B4-BE49-F238E27FC236}">
                      <a16:creationId xmlns:a16="http://schemas.microsoft.com/office/drawing/2014/main" id="{5D8297DE-7F1E-2DDF-DBCA-395C8025A2F9}"/>
                    </a:ext>
                  </a:extLst>
                </p:cNvPr>
                <p:cNvSpPr/>
                <p:nvPr/>
              </p:nvSpPr>
              <p:spPr>
                <a:xfrm>
                  <a:off x="-488241" y="2281091"/>
                  <a:ext cx="277173" cy="5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8" h="308" extrusionOk="0">
                      <a:moveTo>
                        <a:pt x="1" y="1"/>
                      </a:moveTo>
                      <a:lnTo>
                        <a:pt x="85" y="307"/>
                      </a:lnTo>
                      <a:lnTo>
                        <a:pt x="1698" y="307"/>
                      </a:lnTo>
                      <a:lnTo>
                        <a:pt x="169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1" name="Google Shape;1915;p52">
                  <a:extLst>
                    <a:ext uri="{FF2B5EF4-FFF2-40B4-BE49-F238E27FC236}">
                      <a16:creationId xmlns:a16="http://schemas.microsoft.com/office/drawing/2014/main" id="{C71E6428-583E-9359-B8D6-ED967A89D4E8}"/>
                    </a:ext>
                  </a:extLst>
                </p:cNvPr>
                <p:cNvSpPr/>
                <p:nvPr/>
              </p:nvSpPr>
              <p:spPr>
                <a:xfrm>
                  <a:off x="-1304603" y="1871209"/>
                  <a:ext cx="830376" cy="460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7" h="2819" extrusionOk="0">
                      <a:moveTo>
                        <a:pt x="0" y="0"/>
                      </a:moveTo>
                      <a:lnTo>
                        <a:pt x="989" y="2818"/>
                      </a:lnTo>
                      <a:lnTo>
                        <a:pt x="5086" y="2818"/>
                      </a:lnTo>
                      <a:lnTo>
                        <a:pt x="409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0" name="Google Shape;1916;p52">
                  <a:extLst>
                    <a:ext uri="{FF2B5EF4-FFF2-40B4-BE49-F238E27FC236}">
                      <a16:creationId xmlns:a16="http://schemas.microsoft.com/office/drawing/2014/main" id="{96F08A05-CEE8-2805-E9C7-21013F5EB655}"/>
                    </a:ext>
                  </a:extLst>
                </p:cNvPr>
                <p:cNvSpPr/>
                <p:nvPr/>
              </p:nvSpPr>
              <p:spPr>
                <a:xfrm>
                  <a:off x="-927519" y="2072314"/>
                  <a:ext cx="83087" cy="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8" extrusionOk="0">
                      <a:moveTo>
                        <a:pt x="244" y="0"/>
                      </a:moveTo>
                      <a:cubicBezTo>
                        <a:pt x="112" y="0"/>
                        <a:pt x="0" y="111"/>
                        <a:pt x="0" y="264"/>
                      </a:cubicBezTo>
                      <a:cubicBezTo>
                        <a:pt x="0" y="397"/>
                        <a:pt x="112" y="508"/>
                        <a:pt x="244" y="508"/>
                      </a:cubicBezTo>
                      <a:cubicBezTo>
                        <a:pt x="397" y="508"/>
                        <a:pt x="508" y="397"/>
                        <a:pt x="508" y="264"/>
                      </a:cubicBezTo>
                      <a:cubicBezTo>
                        <a:pt x="508" y="111"/>
                        <a:pt x="397" y="0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1" name="Google Shape;1917;p52">
                  <a:extLst>
                    <a:ext uri="{FF2B5EF4-FFF2-40B4-BE49-F238E27FC236}">
                      <a16:creationId xmlns:a16="http://schemas.microsoft.com/office/drawing/2014/main" id="{C0369CFD-A399-2E20-207D-900AACAFEEF2}"/>
                    </a:ext>
                  </a:extLst>
                </p:cNvPr>
                <p:cNvSpPr/>
                <p:nvPr/>
              </p:nvSpPr>
              <p:spPr>
                <a:xfrm>
                  <a:off x="-1560073" y="2331204"/>
                  <a:ext cx="1492294" cy="68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2" h="418" extrusionOk="0">
                      <a:moveTo>
                        <a:pt x="0" y="0"/>
                      </a:moveTo>
                      <a:lnTo>
                        <a:pt x="0" y="418"/>
                      </a:lnTo>
                      <a:lnTo>
                        <a:pt x="9141" y="418"/>
                      </a:lnTo>
                      <a:lnTo>
                        <a:pt x="91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2" name="Google Shape;1918;p52">
                  <a:extLst>
                    <a:ext uri="{FF2B5EF4-FFF2-40B4-BE49-F238E27FC236}">
                      <a16:creationId xmlns:a16="http://schemas.microsoft.com/office/drawing/2014/main" id="{AEE4A530-F4E9-1AFA-A257-7A0244F0D754}"/>
                    </a:ext>
                  </a:extLst>
                </p:cNvPr>
                <p:cNvSpPr/>
                <p:nvPr/>
              </p:nvSpPr>
              <p:spPr>
                <a:xfrm>
                  <a:off x="277267" y="576844"/>
                  <a:ext cx="589605" cy="71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2" h="4384" extrusionOk="0">
                      <a:moveTo>
                        <a:pt x="1809" y="1"/>
                      </a:moveTo>
                      <a:cubicBezTo>
                        <a:pt x="815" y="1"/>
                        <a:pt x="1" y="815"/>
                        <a:pt x="1" y="1804"/>
                      </a:cubicBezTo>
                      <a:cubicBezTo>
                        <a:pt x="1" y="2798"/>
                        <a:pt x="1719" y="4384"/>
                        <a:pt x="1719" y="4384"/>
                      </a:cubicBezTo>
                      <a:cubicBezTo>
                        <a:pt x="1719" y="4384"/>
                        <a:pt x="3612" y="2798"/>
                        <a:pt x="3612" y="1804"/>
                      </a:cubicBezTo>
                      <a:cubicBezTo>
                        <a:pt x="3612" y="815"/>
                        <a:pt x="2797" y="1"/>
                        <a:pt x="180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3" name="Google Shape;1919;p52">
                  <a:extLst>
                    <a:ext uri="{FF2B5EF4-FFF2-40B4-BE49-F238E27FC236}">
                      <a16:creationId xmlns:a16="http://schemas.microsoft.com/office/drawing/2014/main" id="{4A85B22A-B7DA-5D4A-6BFA-5DF28B9E378A}"/>
                    </a:ext>
                  </a:extLst>
                </p:cNvPr>
                <p:cNvSpPr/>
                <p:nvPr/>
              </p:nvSpPr>
              <p:spPr>
                <a:xfrm>
                  <a:off x="270335" y="555050"/>
                  <a:ext cx="607724" cy="733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3" h="4495" extrusionOk="0">
                      <a:moveTo>
                        <a:pt x="1872" y="112"/>
                      </a:moveTo>
                      <a:cubicBezTo>
                        <a:pt x="2359" y="112"/>
                        <a:pt x="2798" y="307"/>
                        <a:pt x="3104" y="614"/>
                      </a:cubicBezTo>
                      <a:cubicBezTo>
                        <a:pt x="3416" y="926"/>
                        <a:pt x="3612" y="1365"/>
                        <a:pt x="3612" y="1851"/>
                      </a:cubicBezTo>
                      <a:cubicBezTo>
                        <a:pt x="3612" y="2094"/>
                        <a:pt x="3501" y="2380"/>
                        <a:pt x="3326" y="2665"/>
                      </a:cubicBezTo>
                      <a:cubicBezTo>
                        <a:pt x="3062" y="3083"/>
                        <a:pt x="2665" y="3501"/>
                        <a:pt x="2338" y="3834"/>
                      </a:cubicBezTo>
                      <a:cubicBezTo>
                        <a:pt x="2179" y="4008"/>
                        <a:pt x="2026" y="4140"/>
                        <a:pt x="1915" y="4230"/>
                      </a:cubicBezTo>
                      <a:cubicBezTo>
                        <a:pt x="1872" y="4272"/>
                        <a:pt x="1830" y="4315"/>
                        <a:pt x="1783" y="4341"/>
                      </a:cubicBezTo>
                      <a:cubicBezTo>
                        <a:pt x="1779" y="4345"/>
                        <a:pt x="1776" y="4348"/>
                        <a:pt x="1772" y="4352"/>
                      </a:cubicBezTo>
                      <a:lnTo>
                        <a:pt x="1772" y="4352"/>
                      </a:lnTo>
                      <a:cubicBezTo>
                        <a:pt x="1668" y="4244"/>
                        <a:pt x="1266" y="3859"/>
                        <a:pt x="884" y="3390"/>
                      </a:cubicBezTo>
                      <a:cubicBezTo>
                        <a:pt x="683" y="3125"/>
                        <a:pt x="487" y="2861"/>
                        <a:pt x="329" y="2597"/>
                      </a:cubicBezTo>
                      <a:cubicBezTo>
                        <a:pt x="196" y="2332"/>
                        <a:pt x="112" y="2068"/>
                        <a:pt x="112" y="1851"/>
                      </a:cubicBezTo>
                      <a:cubicBezTo>
                        <a:pt x="112" y="1365"/>
                        <a:pt x="307" y="926"/>
                        <a:pt x="619" y="614"/>
                      </a:cubicBezTo>
                      <a:cubicBezTo>
                        <a:pt x="947" y="307"/>
                        <a:pt x="1386" y="112"/>
                        <a:pt x="1872" y="112"/>
                      </a:cubicBezTo>
                      <a:close/>
                      <a:moveTo>
                        <a:pt x="1872" y="1"/>
                      </a:moveTo>
                      <a:cubicBezTo>
                        <a:pt x="836" y="1"/>
                        <a:pt x="1" y="836"/>
                        <a:pt x="1" y="1851"/>
                      </a:cubicBezTo>
                      <a:cubicBezTo>
                        <a:pt x="1" y="2115"/>
                        <a:pt x="133" y="2422"/>
                        <a:pt x="286" y="2708"/>
                      </a:cubicBezTo>
                      <a:cubicBezTo>
                        <a:pt x="773" y="3569"/>
                        <a:pt x="1740" y="4447"/>
                        <a:pt x="1740" y="4447"/>
                      </a:cubicBezTo>
                      <a:lnTo>
                        <a:pt x="1783" y="4495"/>
                      </a:lnTo>
                      <a:lnTo>
                        <a:pt x="1809" y="4447"/>
                      </a:lnTo>
                      <a:cubicBezTo>
                        <a:pt x="1809" y="4447"/>
                        <a:pt x="2290" y="4077"/>
                        <a:pt x="2755" y="3548"/>
                      </a:cubicBezTo>
                      <a:cubicBezTo>
                        <a:pt x="2999" y="3284"/>
                        <a:pt x="3236" y="2993"/>
                        <a:pt x="3416" y="2708"/>
                      </a:cubicBezTo>
                      <a:cubicBezTo>
                        <a:pt x="3591" y="2422"/>
                        <a:pt x="3723" y="2115"/>
                        <a:pt x="3723" y="1851"/>
                      </a:cubicBezTo>
                      <a:cubicBezTo>
                        <a:pt x="3723" y="836"/>
                        <a:pt x="2887" y="1"/>
                        <a:pt x="187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4" name="Google Shape;1920;p52">
                  <a:extLst>
                    <a:ext uri="{FF2B5EF4-FFF2-40B4-BE49-F238E27FC236}">
                      <a16:creationId xmlns:a16="http://schemas.microsoft.com/office/drawing/2014/main" id="{29F641BD-2B74-D3DB-DB06-004B2E60ECDD}"/>
                    </a:ext>
                  </a:extLst>
                </p:cNvPr>
                <p:cNvSpPr/>
                <p:nvPr/>
              </p:nvSpPr>
              <p:spPr>
                <a:xfrm>
                  <a:off x="453327" y="827815"/>
                  <a:ext cx="237507" cy="3599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2205" extrusionOk="0">
                      <a:moveTo>
                        <a:pt x="983" y="184"/>
                      </a:moveTo>
                      <a:cubicBezTo>
                        <a:pt x="1005" y="237"/>
                        <a:pt x="1016" y="298"/>
                        <a:pt x="1016" y="355"/>
                      </a:cubicBezTo>
                      <a:cubicBezTo>
                        <a:pt x="1016" y="397"/>
                        <a:pt x="1016" y="444"/>
                        <a:pt x="995" y="466"/>
                      </a:cubicBezTo>
                      <a:cubicBezTo>
                        <a:pt x="995" y="487"/>
                        <a:pt x="995" y="508"/>
                        <a:pt x="973" y="529"/>
                      </a:cubicBezTo>
                      <a:cubicBezTo>
                        <a:pt x="973" y="529"/>
                        <a:pt x="973" y="555"/>
                        <a:pt x="952" y="555"/>
                      </a:cubicBezTo>
                      <a:cubicBezTo>
                        <a:pt x="926" y="508"/>
                        <a:pt x="926" y="444"/>
                        <a:pt x="926" y="397"/>
                      </a:cubicBezTo>
                      <a:cubicBezTo>
                        <a:pt x="926" y="333"/>
                        <a:pt x="926" y="265"/>
                        <a:pt x="973" y="201"/>
                      </a:cubicBezTo>
                      <a:cubicBezTo>
                        <a:pt x="976" y="195"/>
                        <a:pt x="979" y="190"/>
                        <a:pt x="983" y="184"/>
                      </a:cubicBezTo>
                      <a:close/>
                      <a:moveTo>
                        <a:pt x="469" y="263"/>
                      </a:moveTo>
                      <a:cubicBezTo>
                        <a:pt x="515" y="352"/>
                        <a:pt x="541" y="456"/>
                        <a:pt x="556" y="555"/>
                      </a:cubicBezTo>
                      <a:lnTo>
                        <a:pt x="556" y="577"/>
                      </a:lnTo>
                      <a:lnTo>
                        <a:pt x="556" y="598"/>
                      </a:lnTo>
                      <a:cubicBezTo>
                        <a:pt x="556" y="619"/>
                        <a:pt x="529" y="619"/>
                        <a:pt x="529" y="619"/>
                      </a:cubicBezTo>
                      <a:cubicBezTo>
                        <a:pt x="508" y="619"/>
                        <a:pt x="487" y="619"/>
                        <a:pt x="487" y="598"/>
                      </a:cubicBezTo>
                      <a:cubicBezTo>
                        <a:pt x="466" y="577"/>
                        <a:pt x="466" y="555"/>
                        <a:pt x="445" y="508"/>
                      </a:cubicBezTo>
                      <a:lnTo>
                        <a:pt x="445" y="423"/>
                      </a:lnTo>
                      <a:cubicBezTo>
                        <a:pt x="445" y="372"/>
                        <a:pt x="452" y="315"/>
                        <a:pt x="469" y="263"/>
                      </a:cubicBezTo>
                      <a:close/>
                      <a:moveTo>
                        <a:pt x="773" y="0"/>
                      </a:moveTo>
                      <a:cubicBezTo>
                        <a:pt x="662" y="0"/>
                        <a:pt x="577" y="48"/>
                        <a:pt x="508" y="132"/>
                      </a:cubicBezTo>
                      <a:cubicBezTo>
                        <a:pt x="491" y="156"/>
                        <a:pt x="477" y="182"/>
                        <a:pt x="466" y="208"/>
                      </a:cubicBezTo>
                      <a:lnTo>
                        <a:pt x="466" y="208"/>
                      </a:lnTo>
                      <a:cubicBezTo>
                        <a:pt x="428" y="150"/>
                        <a:pt x="377" y="102"/>
                        <a:pt x="313" y="69"/>
                      </a:cubicBezTo>
                      <a:cubicBezTo>
                        <a:pt x="291" y="48"/>
                        <a:pt x="244" y="48"/>
                        <a:pt x="223" y="48"/>
                      </a:cubicBezTo>
                      <a:lnTo>
                        <a:pt x="180" y="48"/>
                      </a:lnTo>
                      <a:cubicBezTo>
                        <a:pt x="91" y="69"/>
                        <a:pt x="27" y="132"/>
                        <a:pt x="27" y="222"/>
                      </a:cubicBezTo>
                      <a:cubicBezTo>
                        <a:pt x="1" y="243"/>
                        <a:pt x="1" y="291"/>
                        <a:pt x="1" y="312"/>
                      </a:cubicBezTo>
                      <a:cubicBezTo>
                        <a:pt x="1" y="376"/>
                        <a:pt x="1" y="423"/>
                        <a:pt x="27" y="466"/>
                      </a:cubicBezTo>
                      <a:cubicBezTo>
                        <a:pt x="112" y="973"/>
                        <a:pt x="223" y="1481"/>
                        <a:pt x="355" y="1983"/>
                      </a:cubicBezTo>
                      <a:lnTo>
                        <a:pt x="376" y="1962"/>
                      </a:lnTo>
                      <a:cubicBezTo>
                        <a:pt x="244" y="1481"/>
                        <a:pt x="133" y="973"/>
                        <a:pt x="48" y="466"/>
                      </a:cubicBezTo>
                      <a:cubicBezTo>
                        <a:pt x="48" y="423"/>
                        <a:pt x="27" y="355"/>
                        <a:pt x="27" y="312"/>
                      </a:cubicBezTo>
                      <a:cubicBezTo>
                        <a:pt x="27" y="291"/>
                        <a:pt x="27" y="265"/>
                        <a:pt x="48" y="222"/>
                      </a:cubicBezTo>
                      <a:cubicBezTo>
                        <a:pt x="48" y="159"/>
                        <a:pt x="112" y="90"/>
                        <a:pt x="180" y="69"/>
                      </a:cubicBezTo>
                      <a:lnTo>
                        <a:pt x="223" y="69"/>
                      </a:lnTo>
                      <a:cubicBezTo>
                        <a:pt x="244" y="69"/>
                        <a:pt x="291" y="69"/>
                        <a:pt x="313" y="90"/>
                      </a:cubicBezTo>
                      <a:cubicBezTo>
                        <a:pt x="373" y="125"/>
                        <a:pt x="419" y="177"/>
                        <a:pt x="455" y="237"/>
                      </a:cubicBezTo>
                      <a:lnTo>
                        <a:pt x="455" y="237"/>
                      </a:lnTo>
                      <a:cubicBezTo>
                        <a:pt x="432" y="301"/>
                        <a:pt x="424" y="366"/>
                        <a:pt x="424" y="423"/>
                      </a:cubicBezTo>
                      <a:lnTo>
                        <a:pt x="424" y="529"/>
                      </a:lnTo>
                      <a:cubicBezTo>
                        <a:pt x="445" y="555"/>
                        <a:pt x="445" y="598"/>
                        <a:pt x="466" y="619"/>
                      </a:cubicBezTo>
                      <a:cubicBezTo>
                        <a:pt x="487" y="640"/>
                        <a:pt x="508" y="640"/>
                        <a:pt x="529" y="640"/>
                      </a:cubicBezTo>
                      <a:cubicBezTo>
                        <a:pt x="556" y="640"/>
                        <a:pt x="577" y="640"/>
                        <a:pt x="577" y="619"/>
                      </a:cubicBezTo>
                      <a:cubicBezTo>
                        <a:pt x="577" y="598"/>
                        <a:pt x="598" y="598"/>
                        <a:pt x="598" y="577"/>
                      </a:cubicBezTo>
                      <a:lnTo>
                        <a:pt x="577" y="555"/>
                      </a:lnTo>
                      <a:cubicBezTo>
                        <a:pt x="565" y="439"/>
                        <a:pt x="536" y="325"/>
                        <a:pt x="481" y="231"/>
                      </a:cubicBezTo>
                      <a:lnTo>
                        <a:pt x="481" y="231"/>
                      </a:lnTo>
                      <a:cubicBezTo>
                        <a:pt x="493" y="204"/>
                        <a:pt x="509" y="179"/>
                        <a:pt x="529" y="159"/>
                      </a:cubicBezTo>
                      <a:cubicBezTo>
                        <a:pt x="598" y="69"/>
                        <a:pt x="688" y="27"/>
                        <a:pt x="773" y="27"/>
                      </a:cubicBezTo>
                      <a:cubicBezTo>
                        <a:pt x="794" y="27"/>
                        <a:pt x="841" y="48"/>
                        <a:pt x="884" y="69"/>
                      </a:cubicBezTo>
                      <a:cubicBezTo>
                        <a:pt x="921" y="87"/>
                        <a:pt x="950" y="120"/>
                        <a:pt x="972" y="161"/>
                      </a:cubicBezTo>
                      <a:lnTo>
                        <a:pt x="972" y="161"/>
                      </a:lnTo>
                      <a:cubicBezTo>
                        <a:pt x="964" y="174"/>
                        <a:pt x="958" y="187"/>
                        <a:pt x="952" y="201"/>
                      </a:cubicBezTo>
                      <a:cubicBezTo>
                        <a:pt x="905" y="243"/>
                        <a:pt x="905" y="333"/>
                        <a:pt x="905" y="397"/>
                      </a:cubicBezTo>
                      <a:cubicBezTo>
                        <a:pt x="905" y="466"/>
                        <a:pt x="905" y="508"/>
                        <a:pt x="926" y="555"/>
                      </a:cubicBezTo>
                      <a:lnTo>
                        <a:pt x="926" y="577"/>
                      </a:lnTo>
                      <a:lnTo>
                        <a:pt x="952" y="577"/>
                      </a:lnTo>
                      <a:cubicBezTo>
                        <a:pt x="973" y="577"/>
                        <a:pt x="995" y="555"/>
                        <a:pt x="995" y="529"/>
                      </a:cubicBezTo>
                      <a:cubicBezTo>
                        <a:pt x="1016" y="508"/>
                        <a:pt x="1016" y="487"/>
                        <a:pt x="1016" y="487"/>
                      </a:cubicBezTo>
                      <a:cubicBezTo>
                        <a:pt x="1037" y="444"/>
                        <a:pt x="1037" y="397"/>
                        <a:pt x="1037" y="355"/>
                      </a:cubicBezTo>
                      <a:cubicBezTo>
                        <a:pt x="1037" y="293"/>
                        <a:pt x="1024" y="226"/>
                        <a:pt x="994" y="167"/>
                      </a:cubicBezTo>
                      <a:lnTo>
                        <a:pt x="994" y="167"/>
                      </a:lnTo>
                      <a:cubicBezTo>
                        <a:pt x="1045" y="95"/>
                        <a:pt x="1139" y="48"/>
                        <a:pt x="1217" y="48"/>
                      </a:cubicBezTo>
                      <a:cubicBezTo>
                        <a:pt x="1238" y="48"/>
                        <a:pt x="1259" y="48"/>
                        <a:pt x="1280" y="69"/>
                      </a:cubicBezTo>
                      <a:cubicBezTo>
                        <a:pt x="1370" y="90"/>
                        <a:pt x="1412" y="159"/>
                        <a:pt x="1433" y="243"/>
                      </a:cubicBezTo>
                      <a:lnTo>
                        <a:pt x="1433" y="355"/>
                      </a:lnTo>
                      <a:lnTo>
                        <a:pt x="1433" y="487"/>
                      </a:lnTo>
                      <a:cubicBezTo>
                        <a:pt x="1371" y="1044"/>
                        <a:pt x="1198" y="1587"/>
                        <a:pt x="1048" y="2105"/>
                      </a:cubicBezTo>
                      <a:lnTo>
                        <a:pt x="1048" y="2105"/>
                      </a:lnTo>
                      <a:cubicBezTo>
                        <a:pt x="1045" y="2102"/>
                        <a:pt x="1041" y="2098"/>
                        <a:pt x="1037" y="2094"/>
                      </a:cubicBezTo>
                      <a:lnTo>
                        <a:pt x="1016" y="2094"/>
                      </a:lnTo>
                      <a:cubicBezTo>
                        <a:pt x="1016" y="2115"/>
                        <a:pt x="1037" y="2142"/>
                        <a:pt x="1037" y="2163"/>
                      </a:cubicBezTo>
                      <a:lnTo>
                        <a:pt x="1037" y="2205"/>
                      </a:lnTo>
                      <a:lnTo>
                        <a:pt x="1058" y="2163"/>
                      </a:lnTo>
                      <a:cubicBezTo>
                        <a:pt x="1238" y="1613"/>
                        <a:pt x="1391" y="1058"/>
                        <a:pt x="1455" y="487"/>
                      </a:cubicBezTo>
                      <a:lnTo>
                        <a:pt x="1455" y="355"/>
                      </a:lnTo>
                      <a:lnTo>
                        <a:pt x="1455" y="243"/>
                      </a:lnTo>
                      <a:cubicBezTo>
                        <a:pt x="1433" y="159"/>
                        <a:pt x="1391" y="69"/>
                        <a:pt x="1301" y="48"/>
                      </a:cubicBezTo>
                      <a:cubicBezTo>
                        <a:pt x="1280" y="27"/>
                        <a:pt x="1238" y="27"/>
                        <a:pt x="1217" y="27"/>
                      </a:cubicBezTo>
                      <a:cubicBezTo>
                        <a:pt x="1126" y="27"/>
                        <a:pt x="1035" y="69"/>
                        <a:pt x="982" y="145"/>
                      </a:cubicBezTo>
                      <a:lnTo>
                        <a:pt x="982" y="145"/>
                      </a:lnTo>
                      <a:cubicBezTo>
                        <a:pt x="958" y="106"/>
                        <a:pt x="926" y="72"/>
                        <a:pt x="884" y="48"/>
                      </a:cubicBezTo>
                      <a:cubicBezTo>
                        <a:pt x="862" y="27"/>
                        <a:pt x="820" y="0"/>
                        <a:pt x="77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5" name="Google Shape;1921;p52">
                  <a:extLst>
                    <a:ext uri="{FF2B5EF4-FFF2-40B4-BE49-F238E27FC236}">
                      <a16:creationId xmlns:a16="http://schemas.microsoft.com/office/drawing/2014/main" id="{2663628A-3F89-D7D5-902B-BC833CE498CA}"/>
                    </a:ext>
                  </a:extLst>
                </p:cNvPr>
                <p:cNvSpPr/>
                <p:nvPr/>
              </p:nvSpPr>
              <p:spPr>
                <a:xfrm>
                  <a:off x="468018" y="1184156"/>
                  <a:ext cx="165847" cy="93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572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307" y="329"/>
                        <a:pt x="572" y="572"/>
                        <a:pt x="572" y="572"/>
                      </a:cubicBezTo>
                      <a:cubicBezTo>
                        <a:pt x="572" y="572"/>
                        <a:pt x="751" y="418"/>
                        <a:pt x="1016" y="175"/>
                      </a:cubicBezTo>
                      <a:cubicBezTo>
                        <a:pt x="794" y="175"/>
                        <a:pt x="572" y="154"/>
                        <a:pt x="355" y="112"/>
                      </a:cubicBezTo>
                      <a:cubicBezTo>
                        <a:pt x="223" y="91"/>
                        <a:pt x="112" y="43"/>
                        <a:pt x="1" y="1"/>
                      </a:cubicBezTo>
                      <a:close/>
                    </a:path>
                  </a:pathLst>
                </a:custGeom>
                <a:solidFill>
                  <a:srgbClr val="FFD85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6" name="Google Shape;1922;p52">
                  <a:extLst>
                    <a:ext uri="{FF2B5EF4-FFF2-40B4-BE49-F238E27FC236}">
                      <a16:creationId xmlns:a16="http://schemas.microsoft.com/office/drawing/2014/main" id="{94DD3F5F-272A-C745-BBC4-6BF6D64C7F16}"/>
                    </a:ext>
                  </a:extLst>
                </p:cNvPr>
                <p:cNvSpPr/>
                <p:nvPr/>
              </p:nvSpPr>
              <p:spPr>
                <a:xfrm>
                  <a:off x="406803" y="1144490"/>
                  <a:ext cx="305576" cy="64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2" h="398" extrusionOk="0">
                      <a:moveTo>
                        <a:pt x="222" y="1"/>
                      </a:moveTo>
                      <a:cubicBezTo>
                        <a:pt x="90" y="1"/>
                        <a:pt x="0" y="90"/>
                        <a:pt x="0" y="202"/>
                      </a:cubicBezTo>
                      <a:cubicBezTo>
                        <a:pt x="0" y="307"/>
                        <a:pt x="90" y="397"/>
                        <a:pt x="222" y="397"/>
                      </a:cubicBezTo>
                      <a:lnTo>
                        <a:pt x="1676" y="397"/>
                      </a:lnTo>
                      <a:cubicBezTo>
                        <a:pt x="1787" y="397"/>
                        <a:pt x="1872" y="307"/>
                        <a:pt x="1872" y="202"/>
                      </a:cubicBezTo>
                      <a:cubicBezTo>
                        <a:pt x="1872" y="90"/>
                        <a:pt x="1787" y="1"/>
                        <a:pt x="167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7" name="Google Shape;1923;p52">
                  <a:extLst>
                    <a:ext uri="{FF2B5EF4-FFF2-40B4-BE49-F238E27FC236}">
                      <a16:creationId xmlns:a16="http://schemas.microsoft.com/office/drawing/2014/main" id="{77E1AD16-010E-4B6B-364B-EE9C80BB8007}"/>
                    </a:ext>
                  </a:extLst>
                </p:cNvPr>
                <p:cNvSpPr/>
                <p:nvPr/>
              </p:nvSpPr>
              <p:spPr>
                <a:xfrm>
                  <a:off x="422714" y="1202275"/>
                  <a:ext cx="273745" cy="1581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7" h="969" extrusionOk="0">
                      <a:moveTo>
                        <a:pt x="0" y="1"/>
                      </a:moveTo>
                      <a:lnTo>
                        <a:pt x="0" y="133"/>
                      </a:lnTo>
                      <a:cubicBezTo>
                        <a:pt x="0" y="593"/>
                        <a:pt x="376" y="968"/>
                        <a:pt x="841" y="968"/>
                      </a:cubicBezTo>
                      <a:cubicBezTo>
                        <a:pt x="1301" y="968"/>
                        <a:pt x="1676" y="593"/>
                        <a:pt x="1676" y="133"/>
                      </a:cubicBezTo>
                      <a:lnTo>
                        <a:pt x="167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8" name="Google Shape;1924;p52">
                  <a:extLst>
                    <a:ext uri="{FF2B5EF4-FFF2-40B4-BE49-F238E27FC236}">
                      <a16:creationId xmlns:a16="http://schemas.microsoft.com/office/drawing/2014/main" id="{9EE2E876-9F41-E6BE-480E-DCB9854C58CE}"/>
                    </a:ext>
                  </a:extLst>
                </p:cNvPr>
                <p:cNvSpPr/>
                <p:nvPr/>
              </p:nvSpPr>
              <p:spPr>
                <a:xfrm>
                  <a:off x="-254318" y="1294176"/>
                  <a:ext cx="39013" cy="266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" h="163" extrusionOk="0">
                      <a:moveTo>
                        <a:pt x="187" y="0"/>
                      </a:moveTo>
                      <a:cubicBezTo>
                        <a:pt x="150" y="0"/>
                        <a:pt x="119" y="15"/>
                        <a:pt x="85" y="30"/>
                      </a:cubicBezTo>
                      <a:cubicBezTo>
                        <a:pt x="43" y="51"/>
                        <a:pt x="0" y="99"/>
                        <a:pt x="0" y="162"/>
                      </a:cubicBezTo>
                      <a:lnTo>
                        <a:pt x="21" y="162"/>
                      </a:lnTo>
                      <a:cubicBezTo>
                        <a:pt x="43" y="120"/>
                        <a:pt x="64" y="78"/>
                        <a:pt x="106" y="51"/>
                      </a:cubicBezTo>
                      <a:cubicBezTo>
                        <a:pt x="119" y="41"/>
                        <a:pt x="136" y="35"/>
                        <a:pt x="156" y="35"/>
                      </a:cubicBezTo>
                      <a:cubicBezTo>
                        <a:pt x="175" y="35"/>
                        <a:pt x="196" y="41"/>
                        <a:pt x="217" y="51"/>
                      </a:cubicBezTo>
                      <a:lnTo>
                        <a:pt x="238" y="9"/>
                      </a:lnTo>
                      <a:cubicBezTo>
                        <a:pt x="220" y="3"/>
                        <a:pt x="203" y="0"/>
                        <a:pt x="1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1925;p52">
                  <a:extLst>
                    <a:ext uri="{FF2B5EF4-FFF2-40B4-BE49-F238E27FC236}">
                      <a16:creationId xmlns:a16="http://schemas.microsoft.com/office/drawing/2014/main" id="{AD8F84C8-A4F8-8D0F-7920-D4F85D727206}"/>
                    </a:ext>
                  </a:extLst>
                </p:cNvPr>
                <p:cNvSpPr/>
                <p:nvPr/>
              </p:nvSpPr>
              <p:spPr>
                <a:xfrm>
                  <a:off x="-452818" y="1381833"/>
                  <a:ext cx="90759" cy="29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6" h="18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48" y="90"/>
                        <a:pt x="159" y="175"/>
                        <a:pt x="265" y="175"/>
                      </a:cubicBezTo>
                      <a:cubicBezTo>
                        <a:pt x="285" y="180"/>
                        <a:pt x="306" y="182"/>
                        <a:pt x="327" y="182"/>
                      </a:cubicBezTo>
                      <a:cubicBezTo>
                        <a:pt x="416" y="182"/>
                        <a:pt x="500" y="138"/>
                        <a:pt x="555" y="6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" name="Google Shape;1926;p52">
              <a:extLst>
                <a:ext uri="{FF2B5EF4-FFF2-40B4-BE49-F238E27FC236}">
                  <a16:creationId xmlns:a16="http://schemas.microsoft.com/office/drawing/2014/main" id="{D4D9A2B6-36AA-B51D-EA70-9A6324E4617D}"/>
                </a:ext>
              </a:extLst>
            </p:cNvPr>
            <p:cNvGrpSpPr/>
            <p:nvPr/>
          </p:nvGrpSpPr>
          <p:grpSpPr>
            <a:xfrm>
              <a:off x="3071773" y="3307025"/>
              <a:ext cx="360759" cy="258297"/>
              <a:chOff x="4992850" y="4345375"/>
              <a:chExt cx="607336" cy="638400"/>
            </a:xfrm>
          </p:grpSpPr>
          <p:sp>
            <p:nvSpPr>
              <p:cNvPr id="1997" name="Google Shape;1927;p52">
                <a:extLst>
                  <a:ext uri="{FF2B5EF4-FFF2-40B4-BE49-F238E27FC236}">
                    <a16:creationId xmlns:a16="http://schemas.microsoft.com/office/drawing/2014/main" id="{D10031CA-CBF8-196C-F33E-2B48A5FE1E19}"/>
                  </a:ext>
                </a:extLst>
              </p:cNvPr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28;p52">
                <a:extLst>
                  <a:ext uri="{FF2B5EF4-FFF2-40B4-BE49-F238E27FC236}">
                    <a16:creationId xmlns:a16="http://schemas.microsoft.com/office/drawing/2014/main" id="{4CB8CDED-8A49-E8BC-098C-2A8493A0117D}"/>
                  </a:ext>
                </a:extLst>
              </p:cNvPr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1929;p52">
              <a:extLst>
                <a:ext uri="{FF2B5EF4-FFF2-40B4-BE49-F238E27FC236}">
                  <a16:creationId xmlns:a16="http://schemas.microsoft.com/office/drawing/2014/main" id="{2D924338-A119-5260-FACE-F9D69643F1F9}"/>
                </a:ext>
              </a:extLst>
            </p:cNvPr>
            <p:cNvGrpSpPr/>
            <p:nvPr/>
          </p:nvGrpSpPr>
          <p:grpSpPr>
            <a:xfrm>
              <a:off x="1815072" y="917396"/>
              <a:ext cx="234195" cy="188409"/>
              <a:chOff x="5151797" y="479071"/>
              <a:chExt cx="234195" cy="188409"/>
            </a:xfrm>
          </p:grpSpPr>
          <p:sp>
            <p:nvSpPr>
              <p:cNvPr id="1995" name="Google Shape;1930;p52">
                <a:extLst>
                  <a:ext uri="{FF2B5EF4-FFF2-40B4-BE49-F238E27FC236}">
                    <a16:creationId xmlns:a16="http://schemas.microsoft.com/office/drawing/2014/main" id="{DCACB895-6170-EE04-E421-857ED08F207A}"/>
                  </a:ext>
                </a:extLst>
              </p:cNvPr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31;p52">
                <a:extLst>
                  <a:ext uri="{FF2B5EF4-FFF2-40B4-BE49-F238E27FC236}">
                    <a16:creationId xmlns:a16="http://schemas.microsoft.com/office/drawing/2014/main" id="{683FB1C3-51E9-14ED-AE75-B2736243232C}"/>
                  </a:ext>
                </a:extLst>
              </p:cNvPr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1932;p52">
              <a:extLst>
                <a:ext uri="{FF2B5EF4-FFF2-40B4-BE49-F238E27FC236}">
                  <a16:creationId xmlns:a16="http://schemas.microsoft.com/office/drawing/2014/main" id="{F1440429-5F29-4685-43A2-0886057FBF13}"/>
                </a:ext>
              </a:extLst>
            </p:cNvPr>
            <p:cNvGrpSpPr/>
            <p:nvPr/>
          </p:nvGrpSpPr>
          <p:grpSpPr>
            <a:xfrm>
              <a:off x="3616829" y="1825222"/>
              <a:ext cx="234788" cy="188409"/>
              <a:chOff x="6428979" y="917397"/>
              <a:chExt cx="234788" cy="188409"/>
            </a:xfrm>
          </p:grpSpPr>
          <p:sp>
            <p:nvSpPr>
              <p:cNvPr id="1993" name="Google Shape;1933;p52">
                <a:extLst>
                  <a:ext uri="{FF2B5EF4-FFF2-40B4-BE49-F238E27FC236}">
                    <a16:creationId xmlns:a16="http://schemas.microsoft.com/office/drawing/2014/main" id="{9888CAC6-D137-4297-5330-2F8D4569852B}"/>
                  </a:ext>
                </a:extLst>
              </p:cNvPr>
              <p:cNvSpPr/>
              <p:nvPr/>
            </p:nvSpPr>
            <p:spPr>
              <a:xfrm>
                <a:off x="6538500" y="917397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34;p52">
                <a:extLst>
                  <a:ext uri="{FF2B5EF4-FFF2-40B4-BE49-F238E27FC236}">
                    <a16:creationId xmlns:a16="http://schemas.microsoft.com/office/drawing/2014/main" id="{6D1A89A4-2FCF-71A5-A45B-3A5FA1A3CEDE}"/>
                  </a:ext>
                </a:extLst>
              </p:cNvPr>
              <p:cNvSpPr/>
              <p:nvPr/>
            </p:nvSpPr>
            <p:spPr>
              <a:xfrm>
                <a:off x="6428979" y="917397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218" y="1"/>
                    </a:moveTo>
                    <a:cubicBezTo>
                      <a:pt x="172" y="1"/>
                      <a:pt x="126" y="15"/>
                      <a:pt x="85" y="39"/>
                    </a:cubicBezTo>
                    <a:cubicBezTo>
                      <a:pt x="0" y="131"/>
                      <a:pt x="0" y="280"/>
                      <a:pt x="85" y="365"/>
                    </a:cubicBezTo>
                    <a:lnTo>
                      <a:pt x="856" y="1136"/>
                    </a:lnTo>
                    <a:lnTo>
                      <a:pt x="85" y="1843"/>
                    </a:lnTo>
                    <a:cubicBezTo>
                      <a:pt x="0" y="1928"/>
                      <a:pt x="0" y="2077"/>
                      <a:pt x="85" y="2133"/>
                    </a:cubicBezTo>
                    <a:cubicBezTo>
                      <a:pt x="121" y="2197"/>
                      <a:pt x="177" y="2225"/>
                      <a:pt x="234" y="2225"/>
                    </a:cubicBezTo>
                    <a:cubicBezTo>
                      <a:pt x="297" y="2225"/>
                      <a:pt x="326" y="2197"/>
                      <a:pt x="382" y="2162"/>
                    </a:cubicBezTo>
                    <a:lnTo>
                      <a:pt x="1444" y="1164"/>
                    </a:lnTo>
                    <a:lnTo>
                      <a:pt x="382" y="75"/>
                    </a:lnTo>
                    <a:cubicBezTo>
                      <a:pt x="335" y="23"/>
                      <a:pt x="276" y="1"/>
                      <a:pt x="21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1935;p52">
              <a:extLst>
                <a:ext uri="{FF2B5EF4-FFF2-40B4-BE49-F238E27FC236}">
                  <a16:creationId xmlns:a16="http://schemas.microsoft.com/office/drawing/2014/main" id="{51142394-AF06-1932-7A7E-898738A95275}"/>
                </a:ext>
              </a:extLst>
            </p:cNvPr>
            <p:cNvGrpSpPr/>
            <p:nvPr/>
          </p:nvGrpSpPr>
          <p:grpSpPr>
            <a:xfrm>
              <a:off x="410141" y="2612706"/>
              <a:ext cx="1097916" cy="199697"/>
              <a:chOff x="3539162" y="2822395"/>
              <a:chExt cx="360695" cy="65605"/>
            </a:xfrm>
          </p:grpSpPr>
          <p:sp>
            <p:nvSpPr>
              <p:cNvPr id="60" name="Google Shape;1936;p52">
                <a:extLst>
                  <a:ext uri="{FF2B5EF4-FFF2-40B4-BE49-F238E27FC236}">
                    <a16:creationId xmlns:a16="http://schemas.microsoft.com/office/drawing/2014/main" id="{5425625A-8235-8943-3322-E551B9A35362}"/>
                  </a:ext>
                </a:extLst>
              </p:cNvPr>
              <p:cNvSpPr/>
              <p:nvPr/>
            </p:nvSpPr>
            <p:spPr>
              <a:xfrm>
                <a:off x="3610541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937;p52">
                <a:extLst>
                  <a:ext uri="{FF2B5EF4-FFF2-40B4-BE49-F238E27FC236}">
                    <a16:creationId xmlns:a16="http://schemas.microsoft.com/office/drawing/2014/main" id="{F9C380B9-C4F3-585A-6E5F-F8A57E3FA2DA}"/>
                  </a:ext>
                </a:extLst>
              </p:cNvPr>
              <p:cNvSpPr/>
              <p:nvPr/>
            </p:nvSpPr>
            <p:spPr>
              <a:xfrm>
                <a:off x="3626925" y="2831002"/>
                <a:ext cx="23504" cy="36708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938;p52">
                <a:extLst>
                  <a:ext uri="{FF2B5EF4-FFF2-40B4-BE49-F238E27FC236}">
                    <a16:creationId xmlns:a16="http://schemas.microsoft.com/office/drawing/2014/main" id="{C7AAA733-39EE-C4EC-638C-42BAC3409F13}"/>
                  </a:ext>
                </a:extLst>
              </p:cNvPr>
              <p:cNvSpPr/>
              <p:nvPr/>
            </p:nvSpPr>
            <p:spPr>
              <a:xfrm>
                <a:off x="3659452" y="2830000"/>
                <a:ext cx="23504" cy="35740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34" extrusionOk="0">
                    <a:moveTo>
                      <a:pt x="326" y="86"/>
                    </a:moveTo>
                    <a:cubicBezTo>
                      <a:pt x="475" y="86"/>
                      <a:pt x="588" y="291"/>
                      <a:pt x="588" y="531"/>
                    </a:cubicBezTo>
                    <a:cubicBezTo>
                      <a:pt x="588" y="765"/>
                      <a:pt x="475" y="942"/>
                      <a:pt x="326" y="942"/>
                    </a:cubicBezTo>
                    <a:cubicBezTo>
                      <a:pt x="206" y="942"/>
                      <a:pt x="93" y="765"/>
                      <a:pt x="93" y="531"/>
                    </a:cubicBezTo>
                    <a:cubicBezTo>
                      <a:pt x="93" y="291"/>
                      <a:pt x="206" y="86"/>
                      <a:pt x="326" y="86"/>
                    </a:cubicBezTo>
                    <a:close/>
                    <a:moveTo>
                      <a:pt x="326" y="1"/>
                    </a:moveTo>
                    <a:cubicBezTo>
                      <a:pt x="149" y="1"/>
                      <a:pt x="1" y="234"/>
                      <a:pt x="1" y="531"/>
                    </a:cubicBezTo>
                    <a:cubicBezTo>
                      <a:pt x="1" y="822"/>
                      <a:pt x="149" y="1034"/>
                      <a:pt x="326" y="1034"/>
                    </a:cubicBezTo>
                    <a:cubicBezTo>
                      <a:pt x="531" y="1034"/>
                      <a:pt x="680" y="822"/>
                      <a:pt x="680" y="531"/>
                    </a:cubicBezTo>
                    <a:cubicBezTo>
                      <a:pt x="680" y="234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939;p52">
                <a:extLst>
                  <a:ext uri="{FF2B5EF4-FFF2-40B4-BE49-F238E27FC236}">
                    <a16:creationId xmlns:a16="http://schemas.microsoft.com/office/drawing/2014/main" id="{8B23B7E7-A248-C8FB-EC55-1413618987AE}"/>
                  </a:ext>
                </a:extLst>
              </p:cNvPr>
              <p:cNvSpPr/>
              <p:nvPr/>
            </p:nvSpPr>
            <p:spPr>
              <a:xfrm>
                <a:off x="3704215" y="2833940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40;p52">
                <a:extLst>
                  <a:ext uri="{FF2B5EF4-FFF2-40B4-BE49-F238E27FC236}">
                    <a16:creationId xmlns:a16="http://schemas.microsoft.com/office/drawing/2014/main" id="{0DDC853E-3D47-60D8-5D0D-54D7BD086DDC}"/>
                  </a:ext>
                </a:extLst>
              </p:cNvPr>
              <p:cNvSpPr/>
              <p:nvPr/>
            </p:nvSpPr>
            <p:spPr>
              <a:xfrm>
                <a:off x="3719596" y="2835150"/>
                <a:ext cx="22536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970" extrusionOk="0">
                    <a:moveTo>
                      <a:pt x="560" y="85"/>
                    </a:moveTo>
                    <a:lnTo>
                      <a:pt x="560" y="885"/>
                    </a:lnTo>
                    <a:lnTo>
                      <a:pt x="86" y="885"/>
                    </a:lnTo>
                    <a:lnTo>
                      <a:pt x="86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652" y="970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41;p52">
                <a:extLst>
                  <a:ext uri="{FF2B5EF4-FFF2-40B4-BE49-F238E27FC236}">
                    <a16:creationId xmlns:a16="http://schemas.microsoft.com/office/drawing/2014/main" id="{A488BEC7-A620-3340-B381-BED57CEC0E08}"/>
                  </a:ext>
                </a:extLst>
              </p:cNvPr>
              <p:cNvSpPr/>
              <p:nvPr/>
            </p:nvSpPr>
            <p:spPr>
              <a:xfrm>
                <a:off x="3753125" y="2835150"/>
                <a:ext cx="3059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885" h="970" extrusionOk="0">
                    <a:moveTo>
                      <a:pt x="800" y="85"/>
                    </a:moveTo>
                    <a:lnTo>
                      <a:pt x="800" y="885"/>
                    </a:lnTo>
                    <a:lnTo>
                      <a:pt x="92" y="885"/>
                    </a:lnTo>
                    <a:lnTo>
                      <a:pt x="92" y="85"/>
                    </a:lnTo>
                    <a:close/>
                    <a:moveTo>
                      <a:pt x="0" y="0"/>
                    </a:moveTo>
                    <a:lnTo>
                      <a:pt x="0" y="970"/>
                    </a:lnTo>
                    <a:lnTo>
                      <a:pt x="884" y="970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42;p52">
                <a:extLst>
                  <a:ext uri="{FF2B5EF4-FFF2-40B4-BE49-F238E27FC236}">
                    <a16:creationId xmlns:a16="http://schemas.microsoft.com/office/drawing/2014/main" id="{F81250AA-4CBA-8B13-AC84-F7C12A577C82}"/>
                  </a:ext>
                </a:extLst>
              </p:cNvPr>
              <p:cNvSpPr/>
              <p:nvPr/>
            </p:nvSpPr>
            <p:spPr>
              <a:xfrm>
                <a:off x="3793948" y="2835150"/>
                <a:ext cx="34772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970" extrusionOk="0">
                    <a:moveTo>
                      <a:pt x="913" y="85"/>
                    </a:moveTo>
                    <a:lnTo>
                      <a:pt x="913" y="885"/>
                    </a:lnTo>
                    <a:lnTo>
                      <a:pt x="93" y="885"/>
                    </a:lnTo>
                    <a:lnTo>
                      <a:pt x="93" y="85"/>
                    </a:lnTo>
                    <a:close/>
                    <a:moveTo>
                      <a:pt x="1" y="0"/>
                    </a:moveTo>
                    <a:lnTo>
                      <a:pt x="1" y="970"/>
                    </a:lnTo>
                    <a:lnTo>
                      <a:pt x="1005" y="970"/>
                    </a:lnTo>
                    <a:lnTo>
                      <a:pt x="10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43;p52">
                <a:extLst>
                  <a:ext uri="{FF2B5EF4-FFF2-40B4-BE49-F238E27FC236}">
                    <a16:creationId xmlns:a16="http://schemas.microsoft.com/office/drawing/2014/main" id="{A06827E3-51CD-65CE-8C3F-D95E11CAA7FD}"/>
                  </a:ext>
                </a:extLst>
              </p:cNvPr>
              <p:cNvSpPr/>
              <p:nvPr/>
            </p:nvSpPr>
            <p:spPr>
              <a:xfrm>
                <a:off x="3839921" y="2822395"/>
                <a:ext cx="21292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44;p52">
                <a:extLst>
                  <a:ext uri="{FF2B5EF4-FFF2-40B4-BE49-F238E27FC236}">
                    <a16:creationId xmlns:a16="http://schemas.microsoft.com/office/drawing/2014/main" id="{0658811F-4E64-5E99-A16B-442FAACA83F7}"/>
                  </a:ext>
                </a:extLst>
              </p:cNvPr>
              <p:cNvSpPr/>
              <p:nvPr/>
            </p:nvSpPr>
            <p:spPr>
              <a:xfrm>
                <a:off x="3873415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45;p52">
                <a:extLst>
                  <a:ext uri="{FF2B5EF4-FFF2-40B4-BE49-F238E27FC236}">
                    <a16:creationId xmlns:a16="http://schemas.microsoft.com/office/drawing/2014/main" id="{940572D9-BB95-9FF3-6DB6-BF008D8779EC}"/>
                  </a:ext>
                </a:extLst>
              </p:cNvPr>
              <p:cNvSpPr/>
              <p:nvPr/>
            </p:nvSpPr>
            <p:spPr>
              <a:xfrm>
                <a:off x="3886619" y="2823916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46;p52">
                <a:extLst>
                  <a:ext uri="{FF2B5EF4-FFF2-40B4-BE49-F238E27FC236}">
                    <a16:creationId xmlns:a16="http://schemas.microsoft.com/office/drawing/2014/main" id="{B6ADCEC2-C475-054E-BE6F-BDA34280566F}"/>
                  </a:ext>
                </a:extLst>
              </p:cNvPr>
              <p:cNvSpPr/>
              <p:nvPr/>
            </p:nvSpPr>
            <p:spPr>
              <a:xfrm>
                <a:off x="3578014" y="2822395"/>
                <a:ext cx="21327" cy="61699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47;p52">
                <a:extLst>
                  <a:ext uri="{FF2B5EF4-FFF2-40B4-BE49-F238E27FC236}">
                    <a16:creationId xmlns:a16="http://schemas.microsoft.com/office/drawing/2014/main" id="{83E2BACA-FB44-5412-1251-57A49ABED1AE}"/>
                  </a:ext>
                </a:extLst>
              </p:cNvPr>
              <p:cNvSpPr/>
              <p:nvPr/>
            </p:nvSpPr>
            <p:spPr>
              <a:xfrm>
                <a:off x="3555547" y="2824884"/>
                <a:ext cx="10300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48;p52">
                <a:extLst>
                  <a:ext uri="{FF2B5EF4-FFF2-40B4-BE49-F238E27FC236}">
                    <a16:creationId xmlns:a16="http://schemas.microsoft.com/office/drawing/2014/main" id="{F9F16BB1-F97F-B2CE-DC77-06109A39B573}"/>
                  </a:ext>
                </a:extLst>
              </p:cNvPr>
              <p:cNvSpPr/>
              <p:nvPr/>
            </p:nvSpPr>
            <p:spPr>
              <a:xfrm>
                <a:off x="3539162" y="2823916"/>
                <a:ext cx="13480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" name="Google Shape;1949;p52">
              <a:extLst>
                <a:ext uri="{FF2B5EF4-FFF2-40B4-BE49-F238E27FC236}">
                  <a16:creationId xmlns:a16="http://schemas.microsoft.com/office/drawing/2014/main" id="{0B76DDB4-E4F2-06BD-B1EA-B5AE6A60363B}"/>
                </a:ext>
              </a:extLst>
            </p:cNvPr>
            <p:cNvGrpSpPr/>
            <p:nvPr/>
          </p:nvGrpSpPr>
          <p:grpSpPr>
            <a:xfrm>
              <a:off x="2477344" y="1232101"/>
              <a:ext cx="1051808" cy="229363"/>
              <a:chOff x="4002795" y="1877329"/>
              <a:chExt cx="345546" cy="75352"/>
            </a:xfrm>
          </p:grpSpPr>
          <p:sp>
            <p:nvSpPr>
              <p:cNvPr id="49" name="Google Shape;1950;p52">
                <a:extLst>
                  <a:ext uri="{FF2B5EF4-FFF2-40B4-BE49-F238E27FC236}">
                    <a16:creationId xmlns:a16="http://schemas.microsoft.com/office/drawing/2014/main" id="{3B927A01-B7D2-7C07-872E-4E954DEEC2DE}"/>
                  </a:ext>
                </a:extLst>
              </p:cNvPr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951;p52">
                <a:extLst>
                  <a:ext uri="{FF2B5EF4-FFF2-40B4-BE49-F238E27FC236}">
                    <a16:creationId xmlns:a16="http://schemas.microsoft.com/office/drawing/2014/main" id="{407F3915-4318-E7BC-62F9-6B5666B6A810}"/>
                  </a:ext>
                </a:extLst>
              </p:cNvPr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952;p52">
                <a:extLst>
                  <a:ext uri="{FF2B5EF4-FFF2-40B4-BE49-F238E27FC236}">
                    <a16:creationId xmlns:a16="http://schemas.microsoft.com/office/drawing/2014/main" id="{4DC252DD-5CE2-6859-5311-CBFA49A1E7D9}"/>
                  </a:ext>
                </a:extLst>
              </p:cNvPr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953;p52">
                <a:extLst>
                  <a:ext uri="{FF2B5EF4-FFF2-40B4-BE49-F238E27FC236}">
                    <a16:creationId xmlns:a16="http://schemas.microsoft.com/office/drawing/2014/main" id="{C6AC8E67-B8D6-B86D-13EB-B0AAE6843C0E}"/>
                  </a:ext>
                </a:extLst>
              </p:cNvPr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954;p52">
                <a:extLst>
                  <a:ext uri="{FF2B5EF4-FFF2-40B4-BE49-F238E27FC236}">
                    <a16:creationId xmlns:a16="http://schemas.microsoft.com/office/drawing/2014/main" id="{EABEF591-69AB-7374-9FCE-80565661E03B}"/>
                  </a:ext>
                </a:extLst>
              </p:cNvPr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955;p52">
                <a:extLst>
                  <a:ext uri="{FF2B5EF4-FFF2-40B4-BE49-F238E27FC236}">
                    <a16:creationId xmlns:a16="http://schemas.microsoft.com/office/drawing/2014/main" id="{412250F7-C573-5190-414B-789B10A5C528}"/>
                  </a:ext>
                </a:extLst>
              </p:cNvPr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956;p52">
                <a:extLst>
                  <a:ext uri="{FF2B5EF4-FFF2-40B4-BE49-F238E27FC236}">
                    <a16:creationId xmlns:a16="http://schemas.microsoft.com/office/drawing/2014/main" id="{2F9FFB69-ED79-F5A3-CAA6-C1D888A398C2}"/>
                  </a:ext>
                </a:extLst>
              </p:cNvPr>
              <p:cNvSpPr/>
              <p:nvPr/>
            </p:nvSpPr>
            <p:spPr>
              <a:xfrm>
                <a:off x="4167847" y="1898587"/>
                <a:ext cx="21534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623" h="921" extrusionOk="0">
                    <a:moveTo>
                      <a:pt x="531" y="93"/>
                    </a:moveTo>
                    <a:lnTo>
                      <a:pt x="531" y="828"/>
                    </a:lnTo>
                    <a:lnTo>
                      <a:pt x="92" y="828"/>
                    </a:lnTo>
                    <a:lnTo>
                      <a:pt x="92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623" y="920"/>
                    </a:lnTo>
                    <a:lnTo>
                      <a:pt x="6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957;p52">
                <a:extLst>
                  <a:ext uri="{FF2B5EF4-FFF2-40B4-BE49-F238E27FC236}">
                    <a16:creationId xmlns:a16="http://schemas.microsoft.com/office/drawing/2014/main" id="{E972DFD9-180D-171C-BDAD-86A9A972814A}"/>
                  </a:ext>
                </a:extLst>
              </p:cNvPr>
              <p:cNvSpPr/>
              <p:nvPr/>
            </p:nvSpPr>
            <p:spPr>
              <a:xfrm>
                <a:off x="4128235" y="1898587"/>
                <a:ext cx="29622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857" h="921" extrusionOk="0">
                    <a:moveTo>
                      <a:pt x="764" y="93"/>
                    </a:moveTo>
                    <a:lnTo>
                      <a:pt x="764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856" y="920"/>
                    </a:lnTo>
                    <a:lnTo>
                      <a:pt x="85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958;p52">
                <a:extLst>
                  <a:ext uri="{FF2B5EF4-FFF2-40B4-BE49-F238E27FC236}">
                    <a16:creationId xmlns:a16="http://schemas.microsoft.com/office/drawing/2014/main" id="{894E3568-1F9F-DF20-B071-AD83F6A691F9}"/>
                  </a:ext>
                </a:extLst>
              </p:cNvPr>
              <p:cNvSpPr/>
              <p:nvPr/>
            </p:nvSpPr>
            <p:spPr>
              <a:xfrm>
                <a:off x="4086410" y="1898587"/>
                <a:ext cx="32560" cy="3183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921" extrusionOk="0">
                    <a:moveTo>
                      <a:pt x="856" y="93"/>
                    </a:moveTo>
                    <a:lnTo>
                      <a:pt x="856" y="828"/>
                    </a:lnTo>
                    <a:lnTo>
                      <a:pt x="85" y="828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20"/>
                    </a:lnTo>
                    <a:lnTo>
                      <a:pt x="941" y="920"/>
                    </a:lnTo>
                    <a:lnTo>
                      <a:pt x="9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959;p52">
                <a:extLst>
                  <a:ext uri="{FF2B5EF4-FFF2-40B4-BE49-F238E27FC236}">
                    <a16:creationId xmlns:a16="http://schemas.microsoft.com/office/drawing/2014/main" id="{6784C72C-CBCA-6266-8DED-90341B4F6AE7}"/>
                  </a:ext>
                </a:extLst>
              </p:cNvPr>
              <p:cNvSpPr/>
              <p:nvPr/>
            </p:nvSpPr>
            <p:spPr>
              <a:xfrm>
                <a:off x="4223844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326" y="92"/>
                    </a:moveTo>
                    <a:cubicBezTo>
                      <a:pt x="446" y="92"/>
                      <a:pt x="566" y="269"/>
                      <a:pt x="566" y="503"/>
                    </a:cubicBezTo>
                    <a:cubicBezTo>
                      <a:pt x="566" y="708"/>
                      <a:pt x="446" y="913"/>
                      <a:pt x="326" y="913"/>
                    </a:cubicBezTo>
                    <a:cubicBezTo>
                      <a:pt x="177" y="913"/>
                      <a:pt x="92" y="708"/>
                      <a:pt x="92" y="503"/>
                    </a:cubicBezTo>
                    <a:cubicBezTo>
                      <a:pt x="92" y="269"/>
                      <a:pt x="177" y="92"/>
                      <a:pt x="326" y="92"/>
                    </a:cubicBezTo>
                    <a:close/>
                    <a:moveTo>
                      <a:pt x="326" y="0"/>
                    </a:moveTo>
                    <a:cubicBezTo>
                      <a:pt x="149" y="0"/>
                      <a:pt x="0" y="205"/>
                      <a:pt x="0" y="503"/>
                    </a:cubicBezTo>
                    <a:cubicBezTo>
                      <a:pt x="0" y="771"/>
                      <a:pt x="149" y="1005"/>
                      <a:pt x="326" y="1005"/>
                    </a:cubicBezTo>
                    <a:cubicBezTo>
                      <a:pt x="503" y="1005"/>
                      <a:pt x="651" y="771"/>
                      <a:pt x="651" y="503"/>
                    </a:cubicBezTo>
                    <a:cubicBezTo>
                      <a:pt x="651" y="205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960;p52">
                <a:extLst>
                  <a:ext uri="{FF2B5EF4-FFF2-40B4-BE49-F238E27FC236}">
                    <a16:creationId xmlns:a16="http://schemas.microsoft.com/office/drawing/2014/main" id="{F9BDE1CD-FA57-73FF-9C6C-C43AF6B467F4}"/>
                  </a:ext>
                </a:extLst>
              </p:cNvPr>
              <p:cNvSpPr/>
              <p:nvPr/>
            </p:nvSpPr>
            <p:spPr>
              <a:xfrm>
                <a:off x="4200616" y="1899831"/>
                <a:ext cx="2973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86" h="885" extrusionOk="0">
                    <a:moveTo>
                      <a:pt x="0" y="0"/>
                    </a:moveTo>
                    <a:lnTo>
                      <a:pt x="0" y="884"/>
                    </a:lnTo>
                    <a:lnTo>
                      <a:pt x="85" y="884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" name="Google Shape;1961;p52">
              <a:extLst>
                <a:ext uri="{FF2B5EF4-FFF2-40B4-BE49-F238E27FC236}">
                  <a16:creationId xmlns:a16="http://schemas.microsoft.com/office/drawing/2014/main" id="{A9677C4C-D9A7-CA09-A68B-8586617A215E}"/>
                </a:ext>
              </a:extLst>
            </p:cNvPr>
            <p:cNvGrpSpPr/>
            <p:nvPr/>
          </p:nvGrpSpPr>
          <p:grpSpPr>
            <a:xfrm>
              <a:off x="589936" y="3118742"/>
              <a:ext cx="957282" cy="300301"/>
              <a:chOff x="3583454" y="2026924"/>
              <a:chExt cx="430900" cy="135174"/>
            </a:xfrm>
          </p:grpSpPr>
          <p:sp>
            <p:nvSpPr>
              <p:cNvPr id="29" name="Google Shape;1962;p52">
                <a:extLst>
                  <a:ext uri="{FF2B5EF4-FFF2-40B4-BE49-F238E27FC236}">
                    <a16:creationId xmlns:a16="http://schemas.microsoft.com/office/drawing/2014/main" id="{0F5C5C03-4B35-7FD4-58C8-EAE9778DB787}"/>
                  </a:ext>
                </a:extLst>
              </p:cNvPr>
              <p:cNvSpPr/>
              <p:nvPr/>
            </p:nvSpPr>
            <p:spPr>
              <a:xfrm>
                <a:off x="3754867" y="2128093"/>
                <a:ext cx="32109" cy="30891"/>
              </a:xfrm>
              <a:custGeom>
                <a:avLst/>
                <a:gdLst/>
                <a:ahLst/>
                <a:cxnLst/>
                <a:rect l="l" t="t" r="r" b="b"/>
                <a:pathLst>
                  <a:path w="949" h="913" extrusionOk="0">
                    <a:moveTo>
                      <a:pt x="0" y="0"/>
                    </a:moveTo>
                    <a:lnTo>
                      <a:pt x="0" y="913"/>
                    </a:lnTo>
                    <a:lnTo>
                      <a:pt x="948" y="913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963;p52">
                <a:extLst>
                  <a:ext uri="{FF2B5EF4-FFF2-40B4-BE49-F238E27FC236}">
                    <a16:creationId xmlns:a16="http://schemas.microsoft.com/office/drawing/2014/main" id="{A6E3E5F4-98C1-1AF4-DDAD-BB7E49BB73F0}"/>
                  </a:ext>
                </a:extLst>
              </p:cNvPr>
              <p:cNvSpPr/>
              <p:nvPr/>
            </p:nvSpPr>
            <p:spPr>
              <a:xfrm>
                <a:off x="3801763" y="2125217"/>
                <a:ext cx="58941" cy="3376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998" extrusionOk="0">
                    <a:moveTo>
                      <a:pt x="913" y="205"/>
                    </a:moveTo>
                    <a:lnTo>
                      <a:pt x="1444" y="885"/>
                    </a:lnTo>
                    <a:lnTo>
                      <a:pt x="326" y="885"/>
                    </a:lnTo>
                    <a:lnTo>
                      <a:pt x="913" y="205"/>
                    </a:lnTo>
                    <a:close/>
                    <a:moveTo>
                      <a:pt x="913" y="0"/>
                    </a:moveTo>
                    <a:lnTo>
                      <a:pt x="1" y="998"/>
                    </a:lnTo>
                    <a:lnTo>
                      <a:pt x="1741" y="998"/>
                    </a:lnTo>
                    <a:lnTo>
                      <a:pt x="9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964;p52">
                <a:extLst>
                  <a:ext uri="{FF2B5EF4-FFF2-40B4-BE49-F238E27FC236}">
                    <a16:creationId xmlns:a16="http://schemas.microsoft.com/office/drawing/2014/main" id="{4D73DFBE-EB0F-5B4A-C9AB-C976CA0C5A33}"/>
                  </a:ext>
                </a:extLst>
              </p:cNvPr>
              <p:cNvSpPr/>
              <p:nvPr/>
            </p:nvSpPr>
            <p:spPr>
              <a:xfrm>
                <a:off x="3871668" y="2125217"/>
                <a:ext cx="34985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85" y="1061"/>
                    </a:lnTo>
                    <a:lnTo>
                      <a:pt x="1033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965;p52">
                <a:extLst>
                  <a:ext uri="{FF2B5EF4-FFF2-40B4-BE49-F238E27FC236}">
                    <a16:creationId xmlns:a16="http://schemas.microsoft.com/office/drawing/2014/main" id="{63EA6BCE-0303-3D71-4D31-D0C492450CF3}"/>
                  </a:ext>
                </a:extLst>
              </p:cNvPr>
              <p:cNvSpPr/>
              <p:nvPr/>
            </p:nvSpPr>
            <p:spPr>
              <a:xfrm>
                <a:off x="3889635" y="2125217"/>
                <a:ext cx="35933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2" extrusionOk="0">
                    <a:moveTo>
                      <a:pt x="941" y="0"/>
                    </a:moveTo>
                    <a:lnTo>
                      <a:pt x="0" y="969"/>
                    </a:lnTo>
                    <a:lnTo>
                      <a:pt x="120" y="1061"/>
                    </a:lnTo>
                    <a:lnTo>
                      <a:pt x="1061" y="85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966;p52">
                <a:extLst>
                  <a:ext uri="{FF2B5EF4-FFF2-40B4-BE49-F238E27FC236}">
                    <a16:creationId xmlns:a16="http://schemas.microsoft.com/office/drawing/2014/main" id="{EAA267CF-9C6B-A17D-D768-D2F97770CDF8}"/>
                  </a:ext>
                </a:extLst>
              </p:cNvPr>
              <p:cNvSpPr/>
              <p:nvPr/>
            </p:nvSpPr>
            <p:spPr>
              <a:xfrm>
                <a:off x="3937479" y="2123052"/>
                <a:ext cx="10117" cy="34985"/>
              </a:xfrm>
              <a:custGeom>
                <a:avLst/>
                <a:gdLst/>
                <a:ahLst/>
                <a:cxnLst/>
                <a:rect l="l" t="t" r="r" b="b"/>
                <a:pathLst>
                  <a:path w="299" h="1034" extrusionOk="0">
                    <a:moveTo>
                      <a:pt x="1" y="1"/>
                    </a:moveTo>
                    <a:lnTo>
                      <a:pt x="1" y="93"/>
                    </a:lnTo>
                    <a:lnTo>
                      <a:pt x="29" y="93"/>
                    </a:lnTo>
                    <a:cubicBezTo>
                      <a:pt x="86" y="93"/>
                      <a:pt x="121" y="121"/>
                      <a:pt x="121" y="177"/>
                    </a:cubicBezTo>
                    <a:lnTo>
                      <a:pt x="121" y="418"/>
                    </a:lnTo>
                    <a:cubicBezTo>
                      <a:pt x="121" y="503"/>
                      <a:pt x="149" y="503"/>
                      <a:pt x="178" y="531"/>
                    </a:cubicBezTo>
                    <a:cubicBezTo>
                      <a:pt x="149" y="531"/>
                      <a:pt x="121" y="559"/>
                      <a:pt x="121" y="623"/>
                    </a:cubicBezTo>
                    <a:lnTo>
                      <a:pt x="121" y="857"/>
                    </a:lnTo>
                    <a:cubicBezTo>
                      <a:pt x="121" y="913"/>
                      <a:pt x="86" y="949"/>
                      <a:pt x="29" y="949"/>
                    </a:cubicBezTo>
                    <a:lnTo>
                      <a:pt x="1" y="949"/>
                    </a:lnTo>
                    <a:lnTo>
                      <a:pt x="1" y="1033"/>
                    </a:lnTo>
                    <a:lnTo>
                      <a:pt x="58" y="1033"/>
                    </a:lnTo>
                    <a:cubicBezTo>
                      <a:pt x="178" y="1033"/>
                      <a:pt x="234" y="977"/>
                      <a:pt x="234" y="885"/>
                    </a:cubicBezTo>
                    <a:lnTo>
                      <a:pt x="234" y="623"/>
                    </a:lnTo>
                    <a:cubicBezTo>
                      <a:pt x="234" y="595"/>
                      <a:pt x="234" y="559"/>
                      <a:pt x="263" y="559"/>
                    </a:cubicBezTo>
                    <a:lnTo>
                      <a:pt x="298" y="559"/>
                    </a:lnTo>
                    <a:lnTo>
                      <a:pt x="298" y="475"/>
                    </a:lnTo>
                    <a:lnTo>
                      <a:pt x="263" y="475"/>
                    </a:lnTo>
                    <a:cubicBezTo>
                      <a:pt x="234" y="475"/>
                      <a:pt x="234" y="475"/>
                      <a:pt x="234" y="418"/>
                    </a:cubicBezTo>
                    <a:lnTo>
                      <a:pt x="234" y="177"/>
                    </a:lnTo>
                    <a:cubicBezTo>
                      <a:pt x="234" y="64"/>
                      <a:pt x="178" y="1"/>
                      <a:pt x="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967;p52">
                <a:extLst>
                  <a:ext uri="{FF2B5EF4-FFF2-40B4-BE49-F238E27FC236}">
                    <a16:creationId xmlns:a16="http://schemas.microsoft.com/office/drawing/2014/main" id="{D23AA5C4-3CB2-815E-506F-4C7DE6332975}"/>
                  </a:ext>
                </a:extLst>
              </p:cNvPr>
              <p:cNvSpPr/>
              <p:nvPr/>
            </p:nvSpPr>
            <p:spPr>
              <a:xfrm>
                <a:off x="3959506" y="2123052"/>
                <a:ext cx="24936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154" extrusionOk="0">
                    <a:moveTo>
                      <a:pt x="354" y="149"/>
                    </a:moveTo>
                    <a:cubicBezTo>
                      <a:pt x="468" y="149"/>
                      <a:pt x="588" y="326"/>
                      <a:pt x="588" y="559"/>
                    </a:cubicBezTo>
                    <a:cubicBezTo>
                      <a:pt x="588" y="828"/>
                      <a:pt x="468" y="1005"/>
                      <a:pt x="354" y="1005"/>
                    </a:cubicBezTo>
                    <a:cubicBezTo>
                      <a:pt x="263" y="1005"/>
                      <a:pt x="142" y="828"/>
                      <a:pt x="142" y="559"/>
                    </a:cubicBezTo>
                    <a:cubicBezTo>
                      <a:pt x="142" y="326"/>
                      <a:pt x="263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1" y="269"/>
                      <a:pt x="1" y="559"/>
                    </a:cubicBezTo>
                    <a:cubicBezTo>
                      <a:pt x="1" y="885"/>
                      <a:pt x="142" y="1154"/>
                      <a:pt x="354" y="1154"/>
                    </a:cubicBezTo>
                    <a:cubicBezTo>
                      <a:pt x="560" y="1154"/>
                      <a:pt x="737" y="885"/>
                      <a:pt x="737" y="559"/>
                    </a:cubicBezTo>
                    <a:cubicBezTo>
                      <a:pt x="737" y="269"/>
                      <a:pt x="560" y="1"/>
                      <a:pt x="3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968;p52">
                <a:extLst>
                  <a:ext uri="{FF2B5EF4-FFF2-40B4-BE49-F238E27FC236}">
                    <a16:creationId xmlns:a16="http://schemas.microsoft.com/office/drawing/2014/main" id="{67297C49-67F6-6704-89ED-BB8DA0E15D2A}"/>
                  </a:ext>
                </a:extLst>
              </p:cNvPr>
              <p:cNvSpPr/>
              <p:nvPr/>
            </p:nvSpPr>
            <p:spPr>
              <a:xfrm>
                <a:off x="3989451" y="2123052"/>
                <a:ext cx="24903" cy="3904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154" extrusionOk="0">
                    <a:moveTo>
                      <a:pt x="354" y="149"/>
                    </a:moveTo>
                    <a:cubicBezTo>
                      <a:pt x="467" y="149"/>
                      <a:pt x="587" y="326"/>
                      <a:pt x="587" y="559"/>
                    </a:cubicBezTo>
                    <a:cubicBezTo>
                      <a:pt x="587" y="828"/>
                      <a:pt x="467" y="1005"/>
                      <a:pt x="354" y="1005"/>
                    </a:cubicBezTo>
                    <a:cubicBezTo>
                      <a:pt x="262" y="1005"/>
                      <a:pt x="142" y="828"/>
                      <a:pt x="142" y="559"/>
                    </a:cubicBezTo>
                    <a:cubicBezTo>
                      <a:pt x="142" y="326"/>
                      <a:pt x="262" y="149"/>
                      <a:pt x="354" y="149"/>
                    </a:cubicBezTo>
                    <a:close/>
                    <a:moveTo>
                      <a:pt x="354" y="1"/>
                    </a:moveTo>
                    <a:cubicBezTo>
                      <a:pt x="142" y="1"/>
                      <a:pt x="0" y="269"/>
                      <a:pt x="0" y="559"/>
                    </a:cubicBezTo>
                    <a:cubicBezTo>
                      <a:pt x="0" y="885"/>
                      <a:pt x="142" y="1154"/>
                      <a:pt x="354" y="1154"/>
                    </a:cubicBezTo>
                    <a:cubicBezTo>
                      <a:pt x="559" y="1154"/>
                      <a:pt x="736" y="885"/>
                      <a:pt x="736" y="559"/>
                    </a:cubicBezTo>
                    <a:cubicBezTo>
                      <a:pt x="736" y="269"/>
                      <a:pt x="559" y="1"/>
                      <a:pt x="3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969;p52">
                <a:extLst>
                  <a:ext uri="{FF2B5EF4-FFF2-40B4-BE49-F238E27FC236}">
                    <a16:creationId xmlns:a16="http://schemas.microsoft.com/office/drawing/2014/main" id="{AA01551B-8858-4A8A-0B59-747BBDB7919A}"/>
                  </a:ext>
                </a:extLst>
              </p:cNvPr>
              <p:cNvSpPr/>
              <p:nvPr/>
            </p:nvSpPr>
            <p:spPr>
              <a:xfrm>
                <a:off x="3656235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5" y="1202"/>
                      <a:pt x="85" y="1202"/>
                      <a:pt x="85" y="1173"/>
                    </a:cubicBezTo>
                    <a:lnTo>
                      <a:pt x="708" y="763"/>
                    </a:lnTo>
                    <a:cubicBezTo>
                      <a:pt x="708" y="735"/>
                      <a:pt x="736" y="735"/>
                      <a:pt x="736" y="699"/>
                    </a:cubicBezTo>
                    <a:cubicBezTo>
                      <a:pt x="736" y="699"/>
                      <a:pt x="736" y="671"/>
                      <a:pt x="708" y="671"/>
                    </a:cubicBezTo>
                    <a:lnTo>
                      <a:pt x="121" y="27"/>
                    </a:lnTo>
                    <a:cubicBezTo>
                      <a:pt x="103" y="10"/>
                      <a:pt x="8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970;p52">
                <a:extLst>
                  <a:ext uri="{FF2B5EF4-FFF2-40B4-BE49-F238E27FC236}">
                    <a16:creationId xmlns:a16="http://schemas.microsoft.com/office/drawing/2014/main" id="{C52A7215-9B0C-14B7-A9B9-B5A5A6438FBA}"/>
                  </a:ext>
                </a:extLst>
              </p:cNvPr>
              <p:cNvSpPr/>
              <p:nvPr/>
            </p:nvSpPr>
            <p:spPr>
              <a:xfrm>
                <a:off x="3673221" y="2034537"/>
                <a:ext cx="24936" cy="4067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202" extrusionOk="0">
                    <a:moveTo>
                      <a:pt x="72" y="1"/>
                    </a:moveTo>
                    <a:cubicBezTo>
                      <a:pt x="57" y="1"/>
                      <a:pt x="43" y="10"/>
                      <a:pt x="29" y="27"/>
                    </a:cubicBezTo>
                    <a:cubicBezTo>
                      <a:pt x="1" y="56"/>
                      <a:pt x="1" y="84"/>
                      <a:pt x="29" y="112"/>
                    </a:cubicBezTo>
                    <a:lnTo>
                      <a:pt x="588" y="699"/>
                    </a:lnTo>
                    <a:lnTo>
                      <a:pt x="29" y="1088"/>
                    </a:lnTo>
                    <a:cubicBezTo>
                      <a:pt x="1" y="1117"/>
                      <a:pt x="1" y="1145"/>
                      <a:pt x="29" y="1173"/>
                    </a:cubicBezTo>
                    <a:lnTo>
                      <a:pt x="57" y="1202"/>
                    </a:lnTo>
                    <a:cubicBezTo>
                      <a:pt x="86" y="1202"/>
                      <a:pt x="86" y="1202"/>
                      <a:pt x="86" y="1173"/>
                    </a:cubicBezTo>
                    <a:lnTo>
                      <a:pt x="708" y="763"/>
                    </a:lnTo>
                    <a:cubicBezTo>
                      <a:pt x="708" y="735"/>
                      <a:pt x="737" y="735"/>
                      <a:pt x="737" y="699"/>
                    </a:cubicBezTo>
                    <a:cubicBezTo>
                      <a:pt x="737" y="699"/>
                      <a:pt x="737" y="671"/>
                      <a:pt x="708" y="671"/>
                    </a:cubicBezTo>
                    <a:lnTo>
                      <a:pt x="114" y="27"/>
                    </a:lnTo>
                    <a:cubicBezTo>
                      <a:pt x="100" y="10"/>
                      <a:pt x="86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971;p52">
                <a:extLst>
                  <a:ext uri="{FF2B5EF4-FFF2-40B4-BE49-F238E27FC236}">
                    <a16:creationId xmlns:a16="http://schemas.microsoft.com/office/drawing/2014/main" id="{0E39963F-83EF-B3AF-9922-B5FEA105A5DA}"/>
                  </a:ext>
                </a:extLst>
              </p:cNvPr>
              <p:cNvSpPr/>
              <p:nvPr/>
            </p:nvSpPr>
            <p:spPr>
              <a:xfrm>
                <a:off x="3706989" y="2034233"/>
                <a:ext cx="26121" cy="38098"/>
              </a:xfrm>
              <a:custGeom>
                <a:avLst/>
                <a:gdLst/>
                <a:ahLst/>
                <a:cxnLst/>
                <a:rect l="l" t="t" r="r" b="b"/>
                <a:pathLst>
                  <a:path w="772" h="1126" extrusionOk="0">
                    <a:moveTo>
                      <a:pt x="389" y="121"/>
                    </a:moveTo>
                    <a:cubicBezTo>
                      <a:pt x="531" y="121"/>
                      <a:pt x="651" y="326"/>
                      <a:pt x="651" y="567"/>
                    </a:cubicBezTo>
                    <a:cubicBezTo>
                      <a:pt x="651" y="800"/>
                      <a:pt x="531" y="1006"/>
                      <a:pt x="389" y="1006"/>
                    </a:cubicBezTo>
                    <a:cubicBezTo>
                      <a:pt x="241" y="1006"/>
                      <a:pt x="121" y="800"/>
                      <a:pt x="121" y="567"/>
                    </a:cubicBezTo>
                    <a:cubicBezTo>
                      <a:pt x="121" y="326"/>
                      <a:pt x="241" y="121"/>
                      <a:pt x="389" y="121"/>
                    </a:cubicBezTo>
                    <a:close/>
                    <a:moveTo>
                      <a:pt x="389" y="1"/>
                    </a:moveTo>
                    <a:cubicBezTo>
                      <a:pt x="177" y="1"/>
                      <a:pt x="0" y="270"/>
                      <a:pt x="0" y="567"/>
                    </a:cubicBezTo>
                    <a:cubicBezTo>
                      <a:pt x="0" y="885"/>
                      <a:pt x="177" y="1126"/>
                      <a:pt x="389" y="1126"/>
                    </a:cubicBezTo>
                    <a:cubicBezTo>
                      <a:pt x="595" y="1126"/>
                      <a:pt x="771" y="885"/>
                      <a:pt x="771" y="567"/>
                    </a:cubicBezTo>
                    <a:cubicBezTo>
                      <a:pt x="771" y="270"/>
                      <a:pt x="595" y="1"/>
                      <a:pt x="3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972;p52">
                <a:extLst>
                  <a:ext uri="{FF2B5EF4-FFF2-40B4-BE49-F238E27FC236}">
                    <a16:creationId xmlns:a16="http://schemas.microsoft.com/office/drawing/2014/main" id="{B733D400-BAC4-FE1D-B1D3-E0DA9B81B4BC}"/>
                  </a:ext>
                </a:extLst>
              </p:cNvPr>
              <p:cNvSpPr/>
              <p:nvPr/>
            </p:nvSpPr>
            <p:spPr>
              <a:xfrm>
                <a:off x="3753885" y="2037346"/>
                <a:ext cx="4128" cy="3786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119" extrusionOk="0">
                    <a:moveTo>
                      <a:pt x="65" y="1"/>
                    </a:moveTo>
                    <a:cubicBezTo>
                      <a:pt x="29" y="1"/>
                      <a:pt x="1" y="29"/>
                      <a:pt x="1" y="58"/>
                    </a:cubicBezTo>
                    <a:lnTo>
                      <a:pt x="1" y="1062"/>
                    </a:lnTo>
                    <a:cubicBezTo>
                      <a:pt x="1" y="1090"/>
                      <a:pt x="29" y="1119"/>
                      <a:pt x="65" y="1119"/>
                    </a:cubicBezTo>
                    <a:cubicBezTo>
                      <a:pt x="93" y="1119"/>
                      <a:pt x="121" y="1090"/>
                      <a:pt x="121" y="1062"/>
                    </a:cubicBezTo>
                    <a:lnTo>
                      <a:pt x="121" y="58"/>
                    </a:lnTo>
                    <a:cubicBezTo>
                      <a:pt x="121" y="29"/>
                      <a:pt x="93" y="1"/>
                      <a:pt x="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973;p52">
                <a:extLst>
                  <a:ext uri="{FF2B5EF4-FFF2-40B4-BE49-F238E27FC236}">
                    <a16:creationId xmlns:a16="http://schemas.microsoft.com/office/drawing/2014/main" id="{2719FFEB-CDD0-1C17-84C8-793BBA164C0D}"/>
                  </a:ext>
                </a:extLst>
              </p:cNvPr>
              <p:cNvSpPr/>
              <p:nvPr/>
            </p:nvSpPr>
            <p:spPr>
              <a:xfrm>
                <a:off x="3771852" y="2041440"/>
                <a:ext cx="20132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595" y="941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974;p52">
                <a:extLst>
                  <a:ext uri="{FF2B5EF4-FFF2-40B4-BE49-F238E27FC236}">
                    <a16:creationId xmlns:a16="http://schemas.microsoft.com/office/drawing/2014/main" id="{0C0BDEDD-07F8-B9B7-4225-96789B7B3D25}"/>
                  </a:ext>
                </a:extLst>
              </p:cNvPr>
              <p:cNvSpPr/>
              <p:nvPr/>
            </p:nvSpPr>
            <p:spPr>
              <a:xfrm>
                <a:off x="3803929" y="2039274"/>
                <a:ext cx="32820" cy="3593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062" extrusionOk="0">
                    <a:moveTo>
                      <a:pt x="849" y="121"/>
                    </a:moveTo>
                    <a:lnTo>
                      <a:pt x="849" y="948"/>
                    </a:lnTo>
                    <a:lnTo>
                      <a:pt x="114" y="948"/>
                    </a:lnTo>
                    <a:lnTo>
                      <a:pt x="114" y="121"/>
                    </a:lnTo>
                    <a:close/>
                    <a:moveTo>
                      <a:pt x="57" y="1"/>
                    </a:moveTo>
                    <a:cubicBezTo>
                      <a:pt x="29" y="1"/>
                      <a:pt x="0" y="29"/>
                      <a:pt x="0" y="64"/>
                    </a:cubicBezTo>
                    <a:lnTo>
                      <a:pt x="0" y="1005"/>
                    </a:lnTo>
                    <a:cubicBezTo>
                      <a:pt x="0" y="1033"/>
                      <a:pt x="29" y="1062"/>
                      <a:pt x="57" y="1062"/>
                    </a:cubicBezTo>
                    <a:lnTo>
                      <a:pt x="913" y="1062"/>
                    </a:lnTo>
                    <a:cubicBezTo>
                      <a:pt x="941" y="1062"/>
                      <a:pt x="970" y="1033"/>
                      <a:pt x="970" y="1005"/>
                    </a:cubicBezTo>
                    <a:lnTo>
                      <a:pt x="970" y="64"/>
                    </a:lnTo>
                    <a:cubicBezTo>
                      <a:pt x="970" y="29"/>
                      <a:pt x="941" y="1"/>
                      <a:pt x="9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975;p52">
                <a:extLst>
                  <a:ext uri="{FF2B5EF4-FFF2-40B4-BE49-F238E27FC236}">
                    <a16:creationId xmlns:a16="http://schemas.microsoft.com/office/drawing/2014/main" id="{BFA9BFF7-286F-5D73-5769-77AB1B112F82}"/>
                  </a:ext>
                </a:extLst>
              </p:cNvPr>
              <p:cNvSpPr/>
              <p:nvPr/>
            </p:nvSpPr>
            <p:spPr>
              <a:xfrm>
                <a:off x="3847746" y="2041440"/>
                <a:ext cx="32820" cy="31873"/>
              </a:xfrm>
              <a:custGeom>
                <a:avLst/>
                <a:gdLst/>
                <a:ahLst/>
                <a:cxnLst/>
                <a:rect l="l" t="t" r="r" b="b"/>
                <a:pathLst>
                  <a:path w="970" h="942" extrusionOk="0">
                    <a:moveTo>
                      <a:pt x="0" y="0"/>
                    </a:moveTo>
                    <a:lnTo>
                      <a:pt x="0" y="941"/>
                    </a:lnTo>
                    <a:lnTo>
                      <a:pt x="969" y="941"/>
                    </a:lnTo>
                    <a:lnTo>
                      <a:pt x="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976;p52">
                <a:extLst>
                  <a:ext uri="{FF2B5EF4-FFF2-40B4-BE49-F238E27FC236}">
                    <a16:creationId xmlns:a16="http://schemas.microsoft.com/office/drawing/2014/main" id="{7ECA3D8C-5731-F73B-F9B2-F18AC0233D10}"/>
                  </a:ext>
                </a:extLst>
              </p:cNvPr>
              <p:cNvSpPr/>
              <p:nvPr/>
            </p:nvSpPr>
            <p:spPr>
              <a:xfrm>
                <a:off x="3892477" y="2026924"/>
                <a:ext cx="2517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901" extrusionOk="0">
                    <a:moveTo>
                      <a:pt x="349" y="0"/>
                    </a:moveTo>
                    <a:cubicBezTo>
                      <a:pt x="332" y="0"/>
                      <a:pt x="315" y="4"/>
                      <a:pt x="298" y="12"/>
                    </a:cubicBezTo>
                    <a:cubicBezTo>
                      <a:pt x="270" y="12"/>
                      <a:pt x="241" y="40"/>
                      <a:pt x="241" y="75"/>
                    </a:cubicBezTo>
                    <a:cubicBezTo>
                      <a:pt x="270" y="104"/>
                      <a:pt x="298" y="132"/>
                      <a:pt x="326" y="132"/>
                    </a:cubicBezTo>
                    <a:cubicBezTo>
                      <a:pt x="336" y="123"/>
                      <a:pt x="346" y="120"/>
                      <a:pt x="357" y="120"/>
                    </a:cubicBezTo>
                    <a:cubicBezTo>
                      <a:pt x="377" y="120"/>
                      <a:pt x="399" y="132"/>
                      <a:pt x="418" y="132"/>
                    </a:cubicBezTo>
                    <a:cubicBezTo>
                      <a:pt x="447" y="160"/>
                      <a:pt x="475" y="252"/>
                      <a:pt x="503" y="309"/>
                    </a:cubicBezTo>
                    <a:cubicBezTo>
                      <a:pt x="503" y="366"/>
                      <a:pt x="475" y="429"/>
                      <a:pt x="475" y="514"/>
                    </a:cubicBezTo>
                    <a:cubicBezTo>
                      <a:pt x="475" y="542"/>
                      <a:pt x="447" y="606"/>
                      <a:pt x="447" y="663"/>
                    </a:cubicBezTo>
                    <a:cubicBezTo>
                      <a:pt x="447" y="783"/>
                      <a:pt x="475" y="868"/>
                      <a:pt x="532" y="960"/>
                    </a:cubicBezTo>
                    <a:cubicBezTo>
                      <a:pt x="503" y="988"/>
                      <a:pt x="475" y="1016"/>
                      <a:pt x="447" y="1045"/>
                    </a:cubicBezTo>
                    <a:lnTo>
                      <a:pt x="447" y="1278"/>
                    </a:lnTo>
                    <a:lnTo>
                      <a:pt x="447" y="1313"/>
                    </a:lnTo>
                    <a:cubicBezTo>
                      <a:pt x="475" y="1455"/>
                      <a:pt x="447" y="1575"/>
                      <a:pt x="390" y="1667"/>
                    </a:cubicBezTo>
                    <a:cubicBezTo>
                      <a:pt x="344" y="1728"/>
                      <a:pt x="273" y="1775"/>
                      <a:pt x="202" y="1775"/>
                    </a:cubicBezTo>
                    <a:cubicBezTo>
                      <a:pt x="174" y="1775"/>
                      <a:pt x="147" y="1768"/>
                      <a:pt x="121" y="1752"/>
                    </a:cubicBezTo>
                    <a:cubicBezTo>
                      <a:pt x="107" y="1738"/>
                      <a:pt x="93" y="1731"/>
                      <a:pt x="79" y="1731"/>
                    </a:cubicBezTo>
                    <a:cubicBezTo>
                      <a:pt x="65" y="1731"/>
                      <a:pt x="50" y="1738"/>
                      <a:pt x="36" y="1752"/>
                    </a:cubicBezTo>
                    <a:cubicBezTo>
                      <a:pt x="1" y="1780"/>
                      <a:pt x="36" y="1809"/>
                      <a:pt x="65" y="1844"/>
                    </a:cubicBezTo>
                    <a:cubicBezTo>
                      <a:pt x="93" y="1872"/>
                      <a:pt x="150" y="1901"/>
                      <a:pt x="213" y="1901"/>
                    </a:cubicBezTo>
                    <a:cubicBezTo>
                      <a:pt x="326" y="1901"/>
                      <a:pt x="447" y="1809"/>
                      <a:pt x="503" y="1724"/>
                    </a:cubicBezTo>
                    <a:cubicBezTo>
                      <a:pt x="567" y="1604"/>
                      <a:pt x="595" y="1455"/>
                      <a:pt x="567" y="1278"/>
                    </a:cubicBezTo>
                    <a:lnTo>
                      <a:pt x="567" y="1250"/>
                    </a:lnTo>
                    <a:lnTo>
                      <a:pt x="567" y="1101"/>
                    </a:lnTo>
                    <a:cubicBezTo>
                      <a:pt x="567" y="1073"/>
                      <a:pt x="595" y="1045"/>
                      <a:pt x="623" y="1045"/>
                    </a:cubicBezTo>
                    <a:cubicBezTo>
                      <a:pt x="623" y="1016"/>
                      <a:pt x="652" y="1016"/>
                      <a:pt x="652" y="1016"/>
                    </a:cubicBezTo>
                    <a:cubicBezTo>
                      <a:pt x="660" y="1025"/>
                      <a:pt x="668" y="1028"/>
                      <a:pt x="677" y="1028"/>
                    </a:cubicBezTo>
                    <a:cubicBezTo>
                      <a:pt x="697" y="1028"/>
                      <a:pt x="719" y="1008"/>
                      <a:pt x="744" y="988"/>
                    </a:cubicBezTo>
                    <a:cubicBezTo>
                      <a:pt x="744" y="960"/>
                      <a:pt x="744" y="924"/>
                      <a:pt x="708" y="924"/>
                    </a:cubicBezTo>
                    <a:cubicBezTo>
                      <a:pt x="680" y="924"/>
                      <a:pt x="680" y="896"/>
                      <a:pt x="680" y="896"/>
                    </a:cubicBezTo>
                    <a:cubicBezTo>
                      <a:pt x="595" y="896"/>
                      <a:pt x="567" y="783"/>
                      <a:pt x="567" y="663"/>
                    </a:cubicBezTo>
                    <a:cubicBezTo>
                      <a:pt x="567" y="634"/>
                      <a:pt x="567" y="571"/>
                      <a:pt x="595" y="514"/>
                    </a:cubicBezTo>
                    <a:cubicBezTo>
                      <a:pt x="595" y="458"/>
                      <a:pt x="623" y="366"/>
                      <a:pt x="623" y="281"/>
                    </a:cubicBezTo>
                    <a:cubicBezTo>
                      <a:pt x="595" y="189"/>
                      <a:pt x="532" y="104"/>
                      <a:pt x="475" y="40"/>
                    </a:cubicBezTo>
                    <a:cubicBezTo>
                      <a:pt x="435" y="20"/>
                      <a:pt x="391" y="0"/>
                      <a:pt x="3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977;p52">
                <a:extLst>
                  <a:ext uri="{FF2B5EF4-FFF2-40B4-BE49-F238E27FC236}">
                    <a16:creationId xmlns:a16="http://schemas.microsoft.com/office/drawing/2014/main" id="{2F2D68D1-0D8E-95C7-6212-E28BC128688A}"/>
                  </a:ext>
                </a:extLst>
              </p:cNvPr>
              <p:cNvSpPr/>
              <p:nvPr/>
            </p:nvSpPr>
            <p:spPr>
              <a:xfrm>
                <a:off x="3928411" y="2028278"/>
                <a:ext cx="11030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769" extrusionOk="0">
                    <a:moveTo>
                      <a:pt x="35" y="0"/>
                    </a:moveTo>
                    <a:cubicBezTo>
                      <a:pt x="0" y="35"/>
                      <a:pt x="0" y="64"/>
                      <a:pt x="0" y="92"/>
                    </a:cubicBezTo>
                    <a:cubicBezTo>
                      <a:pt x="212" y="594"/>
                      <a:pt x="212" y="1182"/>
                      <a:pt x="0" y="1684"/>
                    </a:cubicBezTo>
                    <a:cubicBezTo>
                      <a:pt x="0" y="1712"/>
                      <a:pt x="0" y="1769"/>
                      <a:pt x="35" y="1769"/>
                    </a:cubicBezTo>
                    <a:lnTo>
                      <a:pt x="64" y="1769"/>
                    </a:lnTo>
                    <a:cubicBezTo>
                      <a:pt x="92" y="1769"/>
                      <a:pt x="120" y="1769"/>
                      <a:pt x="120" y="1740"/>
                    </a:cubicBezTo>
                    <a:cubicBezTo>
                      <a:pt x="326" y="1210"/>
                      <a:pt x="326" y="594"/>
                      <a:pt x="120" y="64"/>
                    </a:cubicBezTo>
                    <a:cubicBezTo>
                      <a:pt x="92" y="35"/>
                      <a:pt x="64" y="0"/>
                      <a:pt x="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978;p52">
                <a:extLst>
                  <a:ext uri="{FF2B5EF4-FFF2-40B4-BE49-F238E27FC236}">
                    <a16:creationId xmlns:a16="http://schemas.microsoft.com/office/drawing/2014/main" id="{D737C874-4473-7647-A6B7-61EF27BB8579}"/>
                  </a:ext>
                </a:extLst>
              </p:cNvPr>
              <p:cNvSpPr/>
              <p:nvPr/>
            </p:nvSpPr>
            <p:spPr>
              <a:xfrm>
                <a:off x="3941573" y="2027296"/>
                <a:ext cx="14854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039" extrusionOk="0">
                    <a:moveTo>
                      <a:pt x="85" y="1"/>
                    </a:moveTo>
                    <a:cubicBezTo>
                      <a:pt x="57" y="29"/>
                      <a:pt x="28" y="64"/>
                      <a:pt x="57" y="93"/>
                    </a:cubicBezTo>
                    <a:cubicBezTo>
                      <a:pt x="319" y="680"/>
                      <a:pt x="290" y="1387"/>
                      <a:pt x="0" y="1946"/>
                    </a:cubicBezTo>
                    <a:cubicBezTo>
                      <a:pt x="0" y="1975"/>
                      <a:pt x="0" y="2038"/>
                      <a:pt x="28" y="2038"/>
                    </a:cubicBezTo>
                    <a:lnTo>
                      <a:pt x="57" y="2038"/>
                    </a:lnTo>
                    <a:cubicBezTo>
                      <a:pt x="85" y="2038"/>
                      <a:pt x="85" y="2038"/>
                      <a:pt x="113" y="2010"/>
                    </a:cubicBezTo>
                    <a:cubicBezTo>
                      <a:pt x="439" y="1416"/>
                      <a:pt x="439" y="652"/>
                      <a:pt x="142" y="29"/>
                    </a:cubicBezTo>
                    <a:cubicBezTo>
                      <a:pt x="142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979;p52">
                <a:extLst>
                  <a:ext uri="{FF2B5EF4-FFF2-40B4-BE49-F238E27FC236}">
                    <a16:creationId xmlns:a16="http://schemas.microsoft.com/office/drawing/2014/main" id="{7CAF51C1-6331-B455-306C-8BF7A9AC5A4A}"/>
                  </a:ext>
                </a:extLst>
              </p:cNvPr>
              <p:cNvSpPr/>
              <p:nvPr/>
            </p:nvSpPr>
            <p:spPr>
              <a:xfrm>
                <a:off x="3622264" y="2026924"/>
                <a:ext cx="24903" cy="6432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901" extrusionOk="0">
                    <a:moveTo>
                      <a:pt x="417" y="0"/>
                    </a:moveTo>
                    <a:cubicBezTo>
                      <a:pt x="367" y="0"/>
                      <a:pt x="309" y="20"/>
                      <a:pt x="269" y="40"/>
                    </a:cubicBezTo>
                    <a:cubicBezTo>
                      <a:pt x="205" y="104"/>
                      <a:pt x="149" y="189"/>
                      <a:pt x="149" y="281"/>
                    </a:cubicBezTo>
                    <a:cubicBezTo>
                      <a:pt x="120" y="366"/>
                      <a:pt x="149" y="458"/>
                      <a:pt x="149" y="514"/>
                    </a:cubicBezTo>
                    <a:cubicBezTo>
                      <a:pt x="177" y="571"/>
                      <a:pt x="177" y="634"/>
                      <a:pt x="177" y="663"/>
                    </a:cubicBezTo>
                    <a:cubicBezTo>
                      <a:pt x="177" y="783"/>
                      <a:pt x="149" y="896"/>
                      <a:pt x="64" y="896"/>
                    </a:cubicBezTo>
                    <a:lnTo>
                      <a:pt x="64" y="924"/>
                    </a:lnTo>
                    <a:cubicBezTo>
                      <a:pt x="28" y="924"/>
                      <a:pt x="0" y="960"/>
                      <a:pt x="0" y="988"/>
                    </a:cubicBezTo>
                    <a:cubicBezTo>
                      <a:pt x="20" y="1008"/>
                      <a:pt x="44" y="1028"/>
                      <a:pt x="66" y="1028"/>
                    </a:cubicBezTo>
                    <a:cubicBezTo>
                      <a:pt x="75" y="1028"/>
                      <a:pt x="84" y="1025"/>
                      <a:pt x="92" y="1016"/>
                    </a:cubicBezTo>
                    <a:cubicBezTo>
                      <a:pt x="120" y="1016"/>
                      <a:pt x="120" y="1016"/>
                      <a:pt x="120" y="1045"/>
                    </a:cubicBezTo>
                    <a:cubicBezTo>
                      <a:pt x="149" y="1045"/>
                      <a:pt x="177" y="1073"/>
                      <a:pt x="177" y="1101"/>
                    </a:cubicBezTo>
                    <a:cubicBezTo>
                      <a:pt x="205" y="1137"/>
                      <a:pt x="177" y="1193"/>
                      <a:pt x="177" y="1250"/>
                    </a:cubicBezTo>
                    <a:lnTo>
                      <a:pt x="177" y="1278"/>
                    </a:lnTo>
                    <a:cubicBezTo>
                      <a:pt x="149" y="1455"/>
                      <a:pt x="177" y="1604"/>
                      <a:pt x="269" y="1724"/>
                    </a:cubicBezTo>
                    <a:cubicBezTo>
                      <a:pt x="325" y="1809"/>
                      <a:pt x="446" y="1901"/>
                      <a:pt x="559" y="1901"/>
                    </a:cubicBezTo>
                    <a:cubicBezTo>
                      <a:pt x="594" y="1901"/>
                      <a:pt x="651" y="1872"/>
                      <a:pt x="707" y="1844"/>
                    </a:cubicBezTo>
                    <a:cubicBezTo>
                      <a:pt x="736" y="1809"/>
                      <a:pt x="736" y="1780"/>
                      <a:pt x="707" y="1752"/>
                    </a:cubicBezTo>
                    <a:cubicBezTo>
                      <a:pt x="707" y="1738"/>
                      <a:pt x="693" y="1731"/>
                      <a:pt x="676" y="1731"/>
                    </a:cubicBezTo>
                    <a:cubicBezTo>
                      <a:pt x="658" y="1731"/>
                      <a:pt x="637" y="1738"/>
                      <a:pt x="623" y="1752"/>
                    </a:cubicBezTo>
                    <a:cubicBezTo>
                      <a:pt x="597" y="1768"/>
                      <a:pt x="570" y="1775"/>
                      <a:pt x="542" y="1775"/>
                    </a:cubicBezTo>
                    <a:cubicBezTo>
                      <a:pt x="471" y="1775"/>
                      <a:pt x="400" y="1728"/>
                      <a:pt x="354" y="1667"/>
                    </a:cubicBezTo>
                    <a:cubicBezTo>
                      <a:pt x="297" y="1575"/>
                      <a:pt x="269" y="1455"/>
                      <a:pt x="297" y="1313"/>
                    </a:cubicBezTo>
                    <a:lnTo>
                      <a:pt x="297" y="1278"/>
                    </a:lnTo>
                    <a:cubicBezTo>
                      <a:pt x="297" y="1193"/>
                      <a:pt x="325" y="1137"/>
                      <a:pt x="297" y="1045"/>
                    </a:cubicBezTo>
                    <a:cubicBezTo>
                      <a:pt x="269" y="1016"/>
                      <a:pt x="241" y="988"/>
                      <a:pt x="205" y="960"/>
                    </a:cubicBezTo>
                    <a:cubicBezTo>
                      <a:pt x="269" y="868"/>
                      <a:pt x="297" y="783"/>
                      <a:pt x="297" y="663"/>
                    </a:cubicBezTo>
                    <a:cubicBezTo>
                      <a:pt x="297" y="606"/>
                      <a:pt x="297" y="542"/>
                      <a:pt x="269" y="514"/>
                    </a:cubicBezTo>
                    <a:cubicBezTo>
                      <a:pt x="269" y="429"/>
                      <a:pt x="241" y="366"/>
                      <a:pt x="269" y="309"/>
                    </a:cubicBezTo>
                    <a:cubicBezTo>
                      <a:pt x="269" y="252"/>
                      <a:pt x="297" y="160"/>
                      <a:pt x="354" y="132"/>
                    </a:cubicBezTo>
                    <a:cubicBezTo>
                      <a:pt x="373" y="132"/>
                      <a:pt x="395" y="120"/>
                      <a:pt x="416" y="120"/>
                    </a:cubicBezTo>
                    <a:cubicBezTo>
                      <a:pt x="426" y="120"/>
                      <a:pt x="436" y="123"/>
                      <a:pt x="446" y="132"/>
                    </a:cubicBezTo>
                    <a:cubicBezTo>
                      <a:pt x="474" y="132"/>
                      <a:pt x="502" y="104"/>
                      <a:pt x="502" y="75"/>
                    </a:cubicBezTo>
                    <a:cubicBezTo>
                      <a:pt x="502" y="40"/>
                      <a:pt x="502" y="12"/>
                      <a:pt x="474" y="12"/>
                    </a:cubicBezTo>
                    <a:cubicBezTo>
                      <a:pt x="457" y="4"/>
                      <a:pt x="438" y="0"/>
                      <a:pt x="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980;p52">
                <a:extLst>
                  <a:ext uri="{FF2B5EF4-FFF2-40B4-BE49-F238E27FC236}">
                    <a16:creationId xmlns:a16="http://schemas.microsoft.com/office/drawing/2014/main" id="{B818DA0A-EEEA-0AED-6629-2A270C0CA245}"/>
                  </a:ext>
                </a:extLst>
              </p:cNvPr>
              <p:cNvSpPr/>
              <p:nvPr/>
            </p:nvSpPr>
            <p:spPr>
              <a:xfrm>
                <a:off x="3600474" y="2028278"/>
                <a:ext cx="11978" cy="59854"/>
              </a:xfrm>
              <a:custGeom>
                <a:avLst/>
                <a:gdLst/>
                <a:ahLst/>
                <a:cxnLst/>
                <a:rect l="l" t="t" r="r" b="b"/>
                <a:pathLst>
                  <a:path w="354" h="1769" extrusionOk="0">
                    <a:moveTo>
                      <a:pt x="290" y="0"/>
                    </a:moveTo>
                    <a:cubicBezTo>
                      <a:pt x="262" y="0"/>
                      <a:pt x="234" y="35"/>
                      <a:pt x="234" y="64"/>
                    </a:cubicBezTo>
                    <a:cubicBezTo>
                      <a:pt x="0" y="594"/>
                      <a:pt x="0" y="1210"/>
                      <a:pt x="205" y="1740"/>
                    </a:cubicBezTo>
                    <a:cubicBezTo>
                      <a:pt x="234" y="1769"/>
                      <a:pt x="234" y="1769"/>
                      <a:pt x="262" y="1769"/>
                    </a:cubicBezTo>
                    <a:lnTo>
                      <a:pt x="290" y="1769"/>
                    </a:lnTo>
                    <a:cubicBezTo>
                      <a:pt x="319" y="1769"/>
                      <a:pt x="319" y="1712"/>
                      <a:pt x="319" y="1684"/>
                    </a:cubicBezTo>
                    <a:cubicBezTo>
                      <a:pt x="113" y="1182"/>
                      <a:pt x="113" y="594"/>
                      <a:pt x="319" y="92"/>
                    </a:cubicBezTo>
                    <a:cubicBezTo>
                      <a:pt x="354" y="64"/>
                      <a:pt x="319" y="35"/>
                      <a:pt x="2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981;p52">
                <a:extLst>
                  <a:ext uri="{FF2B5EF4-FFF2-40B4-BE49-F238E27FC236}">
                    <a16:creationId xmlns:a16="http://schemas.microsoft.com/office/drawing/2014/main" id="{D648B8BC-006B-3B62-6E29-3FD4F68C12C6}"/>
                  </a:ext>
                </a:extLst>
              </p:cNvPr>
              <p:cNvSpPr/>
              <p:nvPr/>
            </p:nvSpPr>
            <p:spPr>
              <a:xfrm>
                <a:off x="3583454" y="2027296"/>
                <a:ext cx="14887" cy="68990"/>
              </a:xfrm>
              <a:custGeom>
                <a:avLst/>
                <a:gdLst/>
                <a:ahLst/>
                <a:cxnLst/>
                <a:rect l="l" t="t" r="r" b="b"/>
                <a:pathLst>
                  <a:path w="440" h="2039" extrusionOk="0">
                    <a:moveTo>
                      <a:pt x="355" y="1"/>
                    </a:moveTo>
                    <a:cubicBezTo>
                      <a:pt x="326" y="1"/>
                      <a:pt x="291" y="1"/>
                      <a:pt x="291" y="29"/>
                    </a:cubicBezTo>
                    <a:cubicBezTo>
                      <a:pt x="1" y="652"/>
                      <a:pt x="29" y="1416"/>
                      <a:pt x="326" y="2010"/>
                    </a:cubicBezTo>
                    <a:cubicBezTo>
                      <a:pt x="355" y="2038"/>
                      <a:pt x="355" y="2038"/>
                      <a:pt x="383" y="2038"/>
                    </a:cubicBezTo>
                    <a:lnTo>
                      <a:pt x="411" y="2038"/>
                    </a:lnTo>
                    <a:cubicBezTo>
                      <a:pt x="440" y="2038"/>
                      <a:pt x="440" y="1975"/>
                      <a:pt x="440" y="1946"/>
                    </a:cubicBezTo>
                    <a:cubicBezTo>
                      <a:pt x="150" y="1387"/>
                      <a:pt x="114" y="680"/>
                      <a:pt x="383" y="93"/>
                    </a:cubicBezTo>
                    <a:cubicBezTo>
                      <a:pt x="411" y="64"/>
                      <a:pt x="383" y="29"/>
                      <a:pt x="3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982;p52">
              <a:extLst>
                <a:ext uri="{FF2B5EF4-FFF2-40B4-BE49-F238E27FC236}">
                  <a16:creationId xmlns:a16="http://schemas.microsoft.com/office/drawing/2014/main" id="{B3455096-B3E2-6A33-E842-2069872A9BBC}"/>
                </a:ext>
              </a:extLst>
            </p:cNvPr>
            <p:cNvGrpSpPr/>
            <p:nvPr/>
          </p:nvGrpSpPr>
          <p:grpSpPr>
            <a:xfrm>
              <a:off x="490884" y="1760662"/>
              <a:ext cx="598347" cy="498889"/>
              <a:chOff x="2715768" y="1997386"/>
              <a:chExt cx="269331" cy="224563"/>
            </a:xfrm>
          </p:grpSpPr>
          <p:sp>
            <p:nvSpPr>
              <p:cNvPr id="24" name="Google Shape;1983;p52">
                <a:extLst>
                  <a:ext uri="{FF2B5EF4-FFF2-40B4-BE49-F238E27FC236}">
                    <a16:creationId xmlns:a16="http://schemas.microsoft.com/office/drawing/2014/main" id="{ABBAEB13-566F-454C-EFC6-AE68DBDF4AF5}"/>
                  </a:ext>
                </a:extLst>
              </p:cNvPr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984;p52">
                <a:extLst>
                  <a:ext uri="{FF2B5EF4-FFF2-40B4-BE49-F238E27FC236}">
                    <a16:creationId xmlns:a16="http://schemas.microsoft.com/office/drawing/2014/main" id="{794FE6A3-0FF1-ADFB-4B37-73B3CC384E7F}"/>
                  </a:ext>
                </a:extLst>
              </p:cNvPr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985;p52">
                <a:extLst>
                  <a:ext uri="{FF2B5EF4-FFF2-40B4-BE49-F238E27FC236}">
                    <a16:creationId xmlns:a16="http://schemas.microsoft.com/office/drawing/2014/main" id="{0D4B7720-F57E-D1BB-83F2-A48DF3F7BC05}"/>
                  </a:ext>
                </a:extLst>
              </p:cNvPr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986;p52">
                <a:extLst>
                  <a:ext uri="{FF2B5EF4-FFF2-40B4-BE49-F238E27FC236}">
                    <a16:creationId xmlns:a16="http://schemas.microsoft.com/office/drawing/2014/main" id="{49DAEC2F-B7C9-EB2D-00DE-9F7C3FC0A294}"/>
                  </a:ext>
                </a:extLst>
              </p:cNvPr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987;p52">
                <a:extLst>
                  <a:ext uri="{FF2B5EF4-FFF2-40B4-BE49-F238E27FC236}">
                    <a16:creationId xmlns:a16="http://schemas.microsoft.com/office/drawing/2014/main" id="{60EC52E9-D45F-C4BA-CB93-7E78BE234920}"/>
                  </a:ext>
                </a:extLst>
              </p:cNvPr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1988;p52">
              <a:extLst>
                <a:ext uri="{FF2B5EF4-FFF2-40B4-BE49-F238E27FC236}">
                  <a16:creationId xmlns:a16="http://schemas.microsoft.com/office/drawing/2014/main" id="{4722D6BD-9697-1DD7-C7F4-97EC6CF746C5}"/>
                </a:ext>
              </a:extLst>
            </p:cNvPr>
            <p:cNvGrpSpPr/>
            <p:nvPr/>
          </p:nvGrpSpPr>
          <p:grpSpPr>
            <a:xfrm>
              <a:off x="1651245" y="2613464"/>
              <a:ext cx="390431" cy="432447"/>
              <a:chOff x="3306034" y="1949508"/>
              <a:chExt cx="175743" cy="194656"/>
            </a:xfrm>
          </p:grpSpPr>
          <p:sp>
            <p:nvSpPr>
              <p:cNvPr id="14" name="Google Shape;1989;p52">
                <a:extLst>
                  <a:ext uri="{FF2B5EF4-FFF2-40B4-BE49-F238E27FC236}">
                    <a16:creationId xmlns:a16="http://schemas.microsoft.com/office/drawing/2014/main" id="{204E0DDB-0FD9-A789-365F-1CDBB3266C36}"/>
                  </a:ext>
                </a:extLst>
              </p:cNvPr>
              <p:cNvSpPr/>
              <p:nvPr/>
            </p:nvSpPr>
            <p:spPr>
              <a:xfrm>
                <a:off x="3335979" y="1979047"/>
                <a:ext cx="113719" cy="156961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4639" extrusionOk="0">
                    <a:moveTo>
                      <a:pt x="1704" y="1"/>
                    </a:moveTo>
                    <a:cubicBezTo>
                      <a:pt x="1639" y="1"/>
                      <a:pt x="1573" y="4"/>
                      <a:pt x="1507" y="12"/>
                    </a:cubicBezTo>
                    <a:cubicBezTo>
                      <a:pt x="708" y="104"/>
                      <a:pt x="92" y="748"/>
                      <a:pt x="35" y="1575"/>
                    </a:cubicBezTo>
                    <a:cubicBezTo>
                      <a:pt x="0" y="2134"/>
                      <a:pt x="269" y="2608"/>
                      <a:pt x="651" y="2934"/>
                    </a:cubicBezTo>
                    <a:cubicBezTo>
                      <a:pt x="884" y="3139"/>
                      <a:pt x="1061" y="3436"/>
                      <a:pt x="1097" y="3754"/>
                    </a:cubicBezTo>
                    <a:lnTo>
                      <a:pt x="1181" y="4405"/>
                    </a:lnTo>
                    <a:cubicBezTo>
                      <a:pt x="1181" y="4525"/>
                      <a:pt x="1302" y="4639"/>
                      <a:pt x="1450" y="4639"/>
                    </a:cubicBezTo>
                    <a:lnTo>
                      <a:pt x="1981" y="4639"/>
                    </a:lnTo>
                    <a:cubicBezTo>
                      <a:pt x="2122" y="4639"/>
                      <a:pt x="2243" y="4525"/>
                      <a:pt x="2243" y="4377"/>
                    </a:cubicBezTo>
                    <a:lnTo>
                      <a:pt x="2335" y="3754"/>
                    </a:lnTo>
                    <a:cubicBezTo>
                      <a:pt x="2363" y="3436"/>
                      <a:pt x="2511" y="3139"/>
                      <a:pt x="2745" y="2934"/>
                    </a:cubicBezTo>
                    <a:cubicBezTo>
                      <a:pt x="3127" y="2637"/>
                      <a:pt x="3360" y="2163"/>
                      <a:pt x="3360" y="1667"/>
                    </a:cubicBezTo>
                    <a:cubicBezTo>
                      <a:pt x="3334" y="729"/>
                      <a:pt x="2617" y="1"/>
                      <a:pt x="170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990;p52">
                <a:extLst>
                  <a:ext uri="{FF2B5EF4-FFF2-40B4-BE49-F238E27FC236}">
                    <a16:creationId xmlns:a16="http://schemas.microsoft.com/office/drawing/2014/main" id="{3D8F4C34-3AFD-0B8F-465E-2DE77EF69305}"/>
                  </a:ext>
                </a:extLst>
              </p:cNvPr>
              <p:cNvSpPr/>
              <p:nvPr/>
            </p:nvSpPr>
            <p:spPr>
              <a:xfrm>
                <a:off x="3371879" y="2112055"/>
                <a:ext cx="44053" cy="32109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949" extrusionOk="0">
                    <a:moveTo>
                      <a:pt x="0" y="0"/>
                    </a:moveTo>
                    <a:lnTo>
                      <a:pt x="0" y="297"/>
                    </a:lnTo>
                    <a:cubicBezTo>
                      <a:pt x="0" y="651"/>
                      <a:pt x="297" y="948"/>
                      <a:pt x="651" y="948"/>
                    </a:cubicBezTo>
                    <a:cubicBezTo>
                      <a:pt x="1005" y="920"/>
                      <a:pt x="1302" y="651"/>
                      <a:pt x="1302" y="269"/>
                    </a:cubicBezTo>
                    <a:lnTo>
                      <a:pt x="13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991;p52">
                <a:extLst>
                  <a:ext uri="{FF2B5EF4-FFF2-40B4-BE49-F238E27FC236}">
                    <a16:creationId xmlns:a16="http://schemas.microsoft.com/office/drawing/2014/main" id="{03BC01E2-12C8-94A1-0731-B67AEB5D9169}"/>
                  </a:ext>
                </a:extLst>
              </p:cNvPr>
              <p:cNvSpPr/>
              <p:nvPr/>
            </p:nvSpPr>
            <p:spPr>
              <a:xfrm>
                <a:off x="3363014" y="2022762"/>
                <a:ext cx="58907" cy="9527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2816" extrusionOk="0">
                    <a:moveTo>
                      <a:pt x="1210" y="163"/>
                    </a:moveTo>
                    <a:cubicBezTo>
                      <a:pt x="1238" y="198"/>
                      <a:pt x="1267" y="255"/>
                      <a:pt x="1267" y="283"/>
                    </a:cubicBezTo>
                    <a:cubicBezTo>
                      <a:pt x="1295" y="375"/>
                      <a:pt x="1295" y="432"/>
                      <a:pt x="1295" y="489"/>
                    </a:cubicBezTo>
                    <a:cubicBezTo>
                      <a:pt x="1267" y="552"/>
                      <a:pt x="1238" y="581"/>
                      <a:pt x="1182" y="581"/>
                    </a:cubicBezTo>
                    <a:cubicBezTo>
                      <a:pt x="1118" y="581"/>
                      <a:pt x="1090" y="552"/>
                      <a:pt x="1090" y="489"/>
                    </a:cubicBezTo>
                    <a:cubicBezTo>
                      <a:pt x="1062" y="460"/>
                      <a:pt x="1062" y="404"/>
                      <a:pt x="1090" y="340"/>
                    </a:cubicBezTo>
                    <a:cubicBezTo>
                      <a:pt x="1118" y="283"/>
                      <a:pt x="1147" y="227"/>
                      <a:pt x="1210" y="163"/>
                    </a:cubicBezTo>
                    <a:close/>
                    <a:moveTo>
                      <a:pt x="616" y="227"/>
                    </a:moveTo>
                    <a:cubicBezTo>
                      <a:pt x="680" y="255"/>
                      <a:pt x="708" y="340"/>
                      <a:pt x="736" y="404"/>
                    </a:cubicBezTo>
                    <a:cubicBezTo>
                      <a:pt x="736" y="489"/>
                      <a:pt x="736" y="552"/>
                      <a:pt x="680" y="609"/>
                    </a:cubicBezTo>
                    <a:cubicBezTo>
                      <a:pt x="663" y="642"/>
                      <a:pt x="625" y="656"/>
                      <a:pt x="584" y="656"/>
                    </a:cubicBezTo>
                    <a:cubicBezTo>
                      <a:pt x="556" y="656"/>
                      <a:pt x="526" y="649"/>
                      <a:pt x="503" y="637"/>
                    </a:cubicBezTo>
                    <a:cubicBezTo>
                      <a:pt x="474" y="609"/>
                      <a:pt x="474" y="581"/>
                      <a:pt x="439" y="517"/>
                    </a:cubicBezTo>
                    <a:cubicBezTo>
                      <a:pt x="439" y="432"/>
                      <a:pt x="503" y="283"/>
                      <a:pt x="616" y="227"/>
                    </a:cubicBezTo>
                    <a:close/>
                    <a:moveTo>
                      <a:pt x="995" y="0"/>
                    </a:moveTo>
                    <a:cubicBezTo>
                      <a:pt x="861" y="0"/>
                      <a:pt x="730" y="70"/>
                      <a:pt x="616" y="135"/>
                    </a:cubicBezTo>
                    <a:cubicBezTo>
                      <a:pt x="559" y="107"/>
                      <a:pt x="531" y="107"/>
                      <a:pt x="474" y="78"/>
                    </a:cubicBezTo>
                    <a:cubicBezTo>
                      <a:pt x="326" y="78"/>
                      <a:pt x="206" y="107"/>
                      <a:pt x="149" y="163"/>
                    </a:cubicBezTo>
                    <a:cubicBezTo>
                      <a:pt x="0" y="340"/>
                      <a:pt x="121" y="729"/>
                      <a:pt x="206" y="991"/>
                    </a:cubicBezTo>
                    <a:cubicBezTo>
                      <a:pt x="234" y="1047"/>
                      <a:pt x="262" y="1111"/>
                      <a:pt x="262" y="1168"/>
                    </a:cubicBezTo>
                    <a:cubicBezTo>
                      <a:pt x="382" y="1642"/>
                      <a:pt x="503" y="2109"/>
                      <a:pt x="588" y="2583"/>
                    </a:cubicBezTo>
                    <a:lnTo>
                      <a:pt x="616" y="2788"/>
                    </a:lnTo>
                    <a:cubicBezTo>
                      <a:pt x="651" y="2788"/>
                      <a:pt x="651" y="2816"/>
                      <a:pt x="651" y="2816"/>
                    </a:cubicBezTo>
                    <a:lnTo>
                      <a:pt x="680" y="2816"/>
                    </a:lnTo>
                    <a:cubicBezTo>
                      <a:pt x="680" y="2788"/>
                      <a:pt x="708" y="2788"/>
                      <a:pt x="680" y="2759"/>
                    </a:cubicBezTo>
                    <a:lnTo>
                      <a:pt x="651" y="2583"/>
                    </a:lnTo>
                    <a:cubicBezTo>
                      <a:pt x="559" y="2109"/>
                      <a:pt x="439" y="1613"/>
                      <a:pt x="326" y="1139"/>
                    </a:cubicBezTo>
                    <a:cubicBezTo>
                      <a:pt x="326" y="1111"/>
                      <a:pt x="298" y="1047"/>
                      <a:pt x="262" y="963"/>
                    </a:cubicBezTo>
                    <a:cubicBezTo>
                      <a:pt x="177" y="729"/>
                      <a:pt x="57" y="340"/>
                      <a:pt x="177" y="198"/>
                    </a:cubicBezTo>
                    <a:cubicBezTo>
                      <a:pt x="234" y="135"/>
                      <a:pt x="326" y="135"/>
                      <a:pt x="474" y="135"/>
                    </a:cubicBezTo>
                    <a:cubicBezTo>
                      <a:pt x="503" y="163"/>
                      <a:pt x="531" y="163"/>
                      <a:pt x="559" y="198"/>
                    </a:cubicBezTo>
                    <a:cubicBezTo>
                      <a:pt x="439" y="283"/>
                      <a:pt x="382" y="404"/>
                      <a:pt x="382" y="552"/>
                    </a:cubicBezTo>
                    <a:cubicBezTo>
                      <a:pt x="411" y="609"/>
                      <a:pt x="439" y="665"/>
                      <a:pt x="474" y="694"/>
                    </a:cubicBezTo>
                    <a:cubicBezTo>
                      <a:pt x="507" y="707"/>
                      <a:pt x="545" y="716"/>
                      <a:pt x="582" y="716"/>
                    </a:cubicBezTo>
                    <a:cubicBezTo>
                      <a:pt x="642" y="716"/>
                      <a:pt x="701" y="694"/>
                      <a:pt x="736" y="637"/>
                    </a:cubicBezTo>
                    <a:cubicBezTo>
                      <a:pt x="793" y="581"/>
                      <a:pt x="793" y="489"/>
                      <a:pt x="793" y="404"/>
                    </a:cubicBezTo>
                    <a:cubicBezTo>
                      <a:pt x="765" y="312"/>
                      <a:pt x="736" y="255"/>
                      <a:pt x="651" y="198"/>
                    </a:cubicBezTo>
                    <a:cubicBezTo>
                      <a:pt x="761" y="127"/>
                      <a:pt x="875" y="60"/>
                      <a:pt x="990" y="60"/>
                    </a:cubicBezTo>
                    <a:cubicBezTo>
                      <a:pt x="1023" y="60"/>
                      <a:pt x="1057" y="66"/>
                      <a:pt x="1090" y="78"/>
                    </a:cubicBezTo>
                    <a:cubicBezTo>
                      <a:pt x="1118" y="78"/>
                      <a:pt x="1147" y="107"/>
                      <a:pt x="1147" y="135"/>
                    </a:cubicBezTo>
                    <a:cubicBezTo>
                      <a:pt x="1090" y="163"/>
                      <a:pt x="1062" y="255"/>
                      <a:pt x="1033" y="312"/>
                    </a:cubicBezTo>
                    <a:cubicBezTo>
                      <a:pt x="1005" y="404"/>
                      <a:pt x="1005" y="460"/>
                      <a:pt x="1033" y="517"/>
                    </a:cubicBezTo>
                    <a:cubicBezTo>
                      <a:pt x="1033" y="581"/>
                      <a:pt x="1090" y="637"/>
                      <a:pt x="1147" y="637"/>
                    </a:cubicBezTo>
                    <a:cubicBezTo>
                      <a:pt x="1159" y="641"/>
                      <a:pt x="1171" y="643"/>
                      <a:pt x="1183" y="643"/>
                    </a:cubicBezTo>
                    <a:cubicBezTo>
                      <a:pt x="1260" y="643"/>
                      <a:pt x="1328" y="568"/>
                      <a:pt x="1359" y="489"/>
                    </a:cubicBezTo>
                    <a:cubicBezTo>
                      <a:pt x="1387" y="432"/>
                      <a:pt x="1359" y="375"/>
                      <a:pt x="1323" y="283"/>
                    </a:cubicBezTo>
                    <a:cubicBezTo>
                      <a:pt x="1295" y="227"/>
                      <a:pt x="1267" y="163"/>
                      <a:pt x="1238" y="135"/>
                    </a:cubicBezTo>
                    <a:cubicBezTo>
                      <a:pt x="1267" y="107"/>
                      <a:pt x="1295" y="78"/>
                      <a:pt x="1323" y="78"/>
                    </a:cubicBezTo>
                    <a:cubicBezTo>
                      <a:pt x="1351" y="72"/>
                      <a:pt x="1381" y="68"/>
                      <a:pt x="1410" y="68"/>
                    </a:cubicBezTo>
                    <a:cubicBezTo>
                      <a:pt x="1506" y="68"/>
                      <a:pt x="1599" y="106"/>
                      <a:pt x="1621" y="198"/>
                    </a:cubicBezTo>
                    <a:cubicBezTo>
                      <a:pt x="1677" y="255"/>
                      <a:pt x="1649" y="340"/>
                      <a:pt x="1649" y="432"/>
                    </a:cubicBezTo>
                    <a:cubicBezTo>
                      <a:pt x="1621" y="665"/>
                      <a:pt x="1564" y="906"/>
                      <a:pt x="1500" y="1111"/>
                    </a:cubicBezTo>
                    <a:cubicBezTo>
                      <a:pt x="1472" y="1288"/>
                      <a:pt x="1415" y="1465"/>
                      <a:pt x="1387" y="1613"/>
                    </a:cubicBezTo>
                    <a:lnTo>
                      <a:pt x="1182" y="2731"/>
                    </a:lnTo>
                    <a:cubicBezTo>
                      <a:pt x="1182" y="2759"/>
                      <a:pt x="1210" y="2759"/>
                      <a:pt x="1210" y="2759"/>
                    </a:cubicBezTo>
                    <a:lnTo>
                      <a:pt x="1238" y="2759"/>
                    </a:lnTo>
                    <a:lnTo>
                      <a:pt x="1444" y="1642"/>
                    </a:lnTo>
                    <a:cubicBezTo>
                      <a:pt x="1472" y="1465"/>
                      <a:pt x="1536" y="1288"/>
                      <a:pt x="1564" y="1139"/>
                    </a:cubicBezTo>
                    <a:cubicBezTo>
                      <a:pt x="1621" y="906"/>
                      <a:pt x="1677" y="665"/>
                      <a:pt x="1712" y="432"/>
                    </a:cubicBezTo>
                    <a:cubicBezTo>
                      <a:pt x="1712" y="340"/>
                      <a:pt x="1741" y="255"/>
                      <a:pt x="1677" y="163"/>
                    </a:cubicBezTo>
                    <a:cubicBezTo>
                      <a:pt x="1631" y="71"/>
                      <a:pt x="1506" y="12"/>
                      <a:pt x="1396" y="12"/>
                    </a:cubicBezTo>
                    <a:cubicBezTo>
                      <a:pt x="1370" y="12"/>
                      <a:pt x="1346" y="15"/>
                      <a:pt x="1323" y="22"/>
                    </a:cubicBezTo>
                    <a:cubicBezTo>
                      <a:pt x="1267" y="50"/>
                      <a:pt x="1238" y="50"/>
                      <a:pt x="1210" y="78"/>
                    </a:cubicBezTo>
                    <a:cubicBezTo>
                      <a:pt x="1182" y="50"/>
                      <a:pt x="1147" y="50"/>
                      <a:pt x="1118" y="22"/>
                    </a:cubicBezTo>
                    <a:cubicBezTo>
                      <a:pt x="1077" y="7"/>
                      <a:pt x="1036" y="0"/>
                      <a:pt x="9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992;p52">
                <a:extLst>
                  <a:ext uri="{FF2B5EF4-FFF2-40B4-BE49-F238E27FC236}">
                    <a16:creationId xmlns:a16="http://schemas.microsoft.com/office/drawing/2014/main" id="{9196B516-7304-D02E-98ED-1071CE6FC969}"/>
                  </a:ext>
                </a:extLst>
              </p:cNvPr>
              <p:cNvSpPr/>
              <p:nvPr/>
            </p:nvSpPr>
            <p:spPr>
              <a:xfrm>
                <a:off x="3306034" y="2019413"/>
                <a:ext cx="19184" cy="5041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49" extrusionOk="0">
                    <a:moveTo>
                      <a:pt x="36" y="0"/>
                    </a:moveTo>
                    <a:lnTo>
                      <a:pt x="1" y="29"/>
                    </a:lnTo>
                    <a:cubicBezTo>
                      <a:pt x="1" y="57"/>
                      <a:pt x="1" y="57"/>
                      <a:pt x="36" y="57"/>
                    </a:cubicBezTo>
                    <a:lnTo>
                      <a:pt x="531" y="149"/>
                    </a:lnTo>
                    <a:cubicBezTo>
                      <a:pt x="567" y="149"/>
                      <a:pt x="567" y="121"/>
                      <a:pt x="567" y="121"/>
                    </a:cubicBezTo>
                    <a:cubicBezTo>
                      <a:pt x="567" y="85"/>
                      <a:pt x="567" y="85"/>
                      <a:pt x="531" y="85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993;p52">
                <a:extLst>
                  <a:ext uri="{FF2B5EF4-FFF2-40B4-BE49-F238E27FC236}">
                    <a16:creationId xmlns:a16="http://schemas.microsoft.com/office/drawing/2014/main" id="{096BD1C2-FB60-3FB4-EEBC-4330AEA32064}"/>
                  </a:ext>
                </a:extLst>
              </p:cNvPr>
              <p:cNvSpPr/>
              <p:nvPr/>
            </p:nvSpPr>
            <p:spPr>
              <a:xfrm>
                <a:off x="3321125" y="1977761"/>
                <a:ext cx="14887" cy="14617"/>
              </a:xfrm>
              <a:custGeom>
                <a:avLst/>
                <a:gdLst/>
                <a:ahLst/>
                <a:cxnLst/>
                <a:rect l="l" t="t" r="r" b="b"/>
                <a:pathLst>
                  <a:path w="440" h="432" extrusionOk="0">
                    <a:moveTo>
                      <a:pt x="29" y="0"/>
                    </a:moveTo>
                    <a:cubicBezTo>
                      <a:pt x="22" y="0"/>
                      <a:pt x="15" y="7"/>
                      <a:pt x="0" y="22"/>
                    </a:cubicBezTo>
                    <a:lnTo>
                      <a:pt x="0" y="50"/>
                    </a:lnTo>
                    <a:lnTo>
                      <a:pt x="411" y="404"/>
                    </a:lnTo>
                    <a:lnTo>
                      <a:pt x="411" y="432"/>
                    </a:lnTo>
                    <a:cubicBezTo>
                      <a:pt x="439" y="432"/>
                      <a:pt x="439" y="404"/>
                      <a:pt x="439" y="404"/>
                    </a:cubicBezTo>
                    <a:lnTo>
                      <a:pt x="439" y="375"/>
                    </a:lnTo>
                    <a:lnTo>
                      <a:pt x="57" y="22"/>
                    </a:lnTo>
                    <a:cubicBezTo>
                      <a:pt x="43" y="7"/>
                      <a:pt x="36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94;p52">
                <a:extLst>
                  <a:ext uri="{FF2B5EF4-FFF2-40B4-BE49-F238E27FC236}">
                    <a16:creationId xmlns:a16="http://schemas.microsoft.com/office/drawing/2014/main" id="{34E65513-6F72-4DF7-A408-33810608C7FB}"/>
                  </a:ext>
                </a:extLst>
              </p:cNvPr>
              <p:cNvSpPr/>
              <p:nvPr/>
            </p:nvSpPr>
            <p:spPr>
              <a:xfrm>
                <a:off x="3374992" y="1950455"/>
                <a:ext cx="5041" cy="19184"/>
              </a:xfrm>
              <a:custGeom>
                <a:avLst/>
                <a:gdLst/>
                <a:ahLst/>
                <a:cxnLst/>
                <a:rect l="l" t="t" r="r" b="b"/>
                <a:pathLst>
                  <a:path w="149" h="567" extrusionOk="0">
                    <a:moveTo>
                      <a:pt x="28" y="1"/>
                    </a:moveTo>
                    <a:cubicBezTo>
                      <a:pt x="28" y="36"/>
                      <a:pt x="0" y="36"/>
                      <a:pt x="0" y="65"/>
                    </a:cubicBezTo>
                    <a:cubicBezTo>
                      <a:pt x="28" y="121"/>
                      <a:pt x="28" y="213"/>
                      <a:pt x="57" y="298"/>
                    </a:cubicBezTo>
                    <a:cubicBezTo>
                      <a:pt x="57" y="390"/>
                      <a:pt x="85" y="447"/>
                      <a:pt x="85" y="532"/>
                    </a:cubicBezTo>
                    <a:lnTo>
                      <a:pt x="120" y="567"/>
                    </a:lnTo>
                    <a:cubicBezTo>
                      <a:pt x="149" y="532"/>
                      <a:pt x="149" y="532"/>
                      <a:pt x="149" y="503"/>
                    </a:cubicBezTo>
                    <a:cubicBezTo>
                      <a:pt x="149" y="447"/>
                      <a:pt x="120" y="355"/>
                      <a:pt x="120" y="270"/>
                    </a:cubicBezTo>
                    <a:cubicBezTo>
                      <a:pt x="85" y="178"/>
                      <a:pt x="85" y="93"/>
                      <a:pt x="57" y="36"/>
                    </a:cubicBezTo>
                    <a:cubicBezTo>
                      <a:pt x="57" y="36"/>
                      <a:pt x="57" y="1"/>
                      <a:pt x="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995;p52">
                <a:extLst>
                  <a:ext uri="{FF2B5EF4-FFF2-40B4-BE49-F238E27FC236}">
                    <a16:creationId xmlns:a16="http://schemas.microsoft.com/office/drawing/2014/main" id="{A4BAF443-0A3A-6B15-E277-E853289DA45A}"/>
                  </a:ext>
                </a:extLst>
              </p:cNvPr>
              <p:cNvSpPr/>
              <p:nvPr/>
            </p:nvSpPr>
            <p:spPr>
              <a:xfrm>
                <a:off x="3409944" y="1949508"/>
                <a:ext cx="3857" cy="2206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52" extrusionOk="0">
                    <a:moveTo>
                      <a:pt x="85" y="1"/>
                    </a:moveTo>
                    <a:cubicBezTo>
                      <a:pt x="85" y="1"/>
                      <a:pt x="57" y="1"/>
                      <a:pt x="57" y="29"/>
                    </a:cubicBezTo>
                    <a:lnTo>
                      <a:pt x="0" y="623"/>
                    </a:lnTo>
                    <a:cubicBezTo>
                      <a:pt x="0" y="623"/>
                      <a:pt x="0" y="651"/>
                      <a:pt x="28" y="651"/>
                    </a:cubicBezTo>
                    <a:lnTo>
                      <a:pt x="57" y="623"/>
                    </a:lnTo>
                    <a:lnTo>
                      <a:pt x="113" y="29"/>
                    </a:lnTo>
                    <a:cubicBezTo>
                      <a:pt x="113" y="1"/>
                      <a:pt x="113" y="1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996;p52">
                <a:extLst>
                  <a:ext uri="{FF2B5EF4-FFF2-40B4-BE49-F238E27FC236}">
                    <a16:creationId xmlns:a16="http://schemas.microsoft.com/office/drawing/2014/main" id="{B76FDCFB-CC72-9FBE-0C82-66FD617989E1}"/>
                  </a:ext>
                </a:extLst>
              </p:cNvPr>
              <p:cNvSpPr/>
              <p:nvPr/>
            </p:nvSpPr>
            <p:spPr>
              <a:xfrm>
                <a:off x="3447739" y="1987573"/>
                <a:ext cx="19895" cy="13906"/>
              </a:xfrm>
              <a:custGeom>
                <a:avLst/>
                <a:gdLst/>
                <a:ahLst/>
                <a:cxnLst/>
                <a:rect l="l" t="t" r="r" b="b"/>
                <a:pathLst>
                  <a:path w="588" h="411" extrusionOk="0">
                    <a:moveTo>
                      <a:pt x="531" y="0"/>
                    </a:moveTo>
                    <a:lnTo>
                      <a:pt x="29" y="354"/>
                    </a:lnTo>
                    <a:cubicBezTo>
                      <a:pt x="1" y="354"/>
                      <a:pt x="1" y="382"/>
                      <a:pt x="29" y="382"/>
                    </a:cubicBezTo>
                    <a:lnTo>
                      <a:pt x="29" y="411"/>
                    </a:lnTo>
                    <a:lnTo>
                      <a:pt x="57" y="411"/>
                    </a:lnTo>
                    <a:lnTo>
                      <a:pt x="560" y="57"/>
                    </a:lnTo>
                    <a:cubicBezTo>
                      <a:pt x="560" y="29"/>
                      <a:pt x="588" y="29"/>
                      <a:pt x="5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997;p52">
                <a:extLst>
                  <a:ext uri="{FF2B5EF4-FFF2-40B4-BE49-F238E27FC236}">
                    <a16:creationId xmlns:a16="http://schemas.microsoft.com/office/drawing/2014/main" id="{972E6357-2C8B-E3C8-F728-B3CF1666E5B1}"/>
                  </a:ext>
                </a:extLst>
              </p:cNvPr>
              <p:cNvSpPr/>
              <p:nvPr/>
            </p:nvSpPr>
            <p:spPr>
              <a:xfrm>
                <a:off x="3461645" y="2026349"/>
                <a:ext cx="20132" cy="3147"/>
              </a:xfrm>
              <a:custGeom>
                <a:avLst/>
                <a:gdLst/>
                <a:ahLst/>
                <a:cxnLst/>
                <a:rect l="l" t="t" r="r" b="b"/>
                <a:pathLst>
                  <a:path w="595" h="93" extrusionOk="0">
                    <a:moveTo>
                      <a:pt x="35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35" y="57"/>
                    </a:cubicBezTo>
                    <a:lnTo>
                      <a:pt x="566" y="92"/>
                    </a:lnTo>
                    <a:cubicBezTo>
                      <a:pt x="594" y="92"/>
                      <a:pt x="594" y="57"/>
                      <a:pt x="594" y="57"/>
                    </a:cubicBezTo>
                    <a:cubicBezTo>
                      <a:pt x="594" y="29"/>
                      <a:pt x="594" y="29"/>
                      <a:pt x="566" y="29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998;p52">
                <a:extLst>
                  <a:ext uri="{FF2B5EF4-FFF2-40B4-BE49-F238E27FC236}">
                    <a16:creationId xmlns:a16="http://schemas.microsoft.com/office/drawing/2014/main" id="{3B94DB63-BA6E-73A9-2224-177B4863C65C}"/>
                  </a:ext>
                </a:extLst>
              </p:cNvPr>
              <p:cNvSpPr/>
              <p:nvPr/>
            </p:nvSpPr>
            <p:spPr>
              <a:xfrm>
                <a:off x="3346028" y="1991397"/>
                <a:ext cx="3688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657" extrusionOk="0">
                    <a:moveTo>
                      <a:pt x="1033" y="1"/>
                    </a:moveTo>
                    <a:cubicBezTo>
                      <a:pt x="708" y="64"/>
                      <a:pt x="411" y="298"/>
                      <a:pt x="234" y="623"/>
                    </a:cubicBezTo>
                    <a:cubicBezTo>
                      <a:pt x="57" y="913"/>
                      <a:pt x="0" y="1302"/>
                      <a:pt x="120" y="1621"/>
                    </a:cubicBezTo>
                    <a:cubicBezTo>
                      <a:pt x="120" y="1621"/>
                      <a:pt x="120" y="1656"/>
                      <a:pt x="149" y="1656"/>
                    </a:cubicBezTo>
                    <a:cubicBezTo>
                      <a:pt x="149" y="1656"/>
                      <a:pt x="177" y="1621"/>
                      <a:pt x="149" y="1592"/>
                    </a:cubicBezTo>
                    <a:cubicBezTo>
                      <a:pt x="57" y="1302"/>
                      <a:pt x="120" y="913"/>
                      <a:pt x="269" y="652"/>
                    </a:cubicBezTo>
                    <a:cubicBezTo>
                      <a:pt x="446" y="354"/>
                      <a:pt x="736" y="121"/>
                      <a:pt x="1061" y="64"/>
                    </a:cubicBezTo>
                    <a:cubicBezTo>
                      <a:pt x="1061" y="29"/>
                      <a:pt x="1090" y="29"/>
                      <a:pt x="10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B5BEBE84-29FF-6144-F713-3A9029E1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" name="Google Shape;677;p39">
            <a:extLst>
              <a:ext uri="{FF2B5EF4-FFF2-40B4-BE49-F238E27FC236}">
                <a16:creationId xmlns:a16="http://schemas.microsoft.com/office/drawing/2014/main" id="{A67C8700-36E9-EB1A-4391-275827D61A8B}"/>
              </a:ext>
            </a:extLst>
          </p:cNvPr>
          <p:cNvGrpSpPr/>
          <p:nvPr/>
        </p:nvGrpSpPr>
        <p:grpSpPr>
          <a:xfrm flipH="1">
            <a:off x="6126500" y="838493"/>
            <a:ext cx="2697874" cy="3765515"/>
            <a:chOff x="-5808398" y="445034"/>
            <a:chExt cx="2883268" cy="4024276"/>
          </a:xfrm>
        </p:grpSpPr>
        <p:sp>
          <p:nvSpPr>
            <p:cNvPr id="678" name="Google Shape;678;p39">
              <a:extLst>
                <a:ext uri="{FF2B5EF4-FFF2-40B4-BE49-F238E27FC236}">
                  <a16:creationId xmlns:a16="http://schemas.microsoft.com/office/drawing/2014/main" id="{FFC57D5E-793C-1020-DDE7-BD6FE09477C4}"/>
                </a:ext>
              </a:extLst>
            </p:cNvPr>
            <p:cNvSpPr/>
            <p:nvPr/>
          </p:nvSpPr>
          <p:spPr>
            <a:xfrm rot="2744938">
              <a:off x="-3819530" y="1542726"/>
              <a:ext cx="754654" cy="708578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>
              <a:extLst>
                <a:ext uri="{FF2B5EF4-FFF2-40B4-BE49-F238E27FC236}">
                  <a16:creationId xmlns:a16="http://schemas.microsoft.com/office/drawing/2014/main" id="{EE82058D-4D6E-71A1-867A-9F269D791F74}"/>
                </a:ext>
              </a:extLst>
            </p:cNvPr>
            <p:cNvSpPr/>
            <p:nvPr/>
          </p:nvSpPr>
          <p:spPr>
            <a:xfrm rot="6300017">
              <a:off x="-5588098" y="1340012"/>
              <a:ext cx="2259327" cy="2189777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0" name="Google Shape;680;p39">
              <a:extLst>
                <a:ext uri="{FF2B5EF4-FFF2-40B4-BE49-F238E27FC236}">
                  <a16:creationId xmlns:a16="http://schemas.microsoft.com/office/drawing/2014/main" id="{FBD389E9-A8DB-6AA7-AF39-0BB10BCA940E}"/>
                </a:ext>
              </a:extLst>
            </p:cNvPr>
            <p:cNvGrpSpPr/>
            <p:nvPr/>
          </p:nvGrpSpPr>
          <p:grpSpPr>
            <a:xfrm>
              <a:off x="-5163380" y="1291096"/>
              <a:ext cx="1547505" cy="3178214"/>
              <a:chOff x="-2207555" y="876296"/>
              <a:chExt cx="1547505" cy="3178214"/>
            </a:xfrm>
          </p:grpSpPr>
          <p:grpSp>
            <p:nvGrpSpPr>
              <p:cNvPr id="681" name="Google Shape;681;p39">
                <a:extLst>
                  <a:ext uri="{FF2B5EF4-FFF2-40B4-BE49-F238E27FC236}">
                    <a16:creationId xmlns:a16="http://schemas.microsoft.com/office/drawing/2014/main" id="{9B4C4A59-3061-C425-DC3B-9F929AC97CAA}"/>
                  </a:ext>
                </a:extLst>
              </p:cNvPr>
              <p:cNvGrpSpPr/>
              <p:nvPr/>
            </p:nvGrpSpPr>
            <p:grpSpPr>
              <a:xfrm>
                <a:off x="-2207555" y="876296"/>
                <a:ext cx="1547505" cy="3178214"/>
                <a:chOff x="-6810083" y="-1297691"/>
                <a:chExt cx="5037450" cy="10345749"/>
              </a:xfrm>
            </p:grpSpPr>
            <p:sp>
              <p:nvSpPr>
                <p:cNvPr id="682" name="Google Shape;682;p39">
                  <a:extLst>
                    <a:ext uri="{FF2B5EF4-FFF2-40B4-BE49-F238E27FC236}">
                      <a16:creationId xmlns:a16="http://schemas.microsoft.com/office/drawing/2014/main" id="{95B6BAE5-6B04-01BE-D454-493A96427DE5}"/>
                    </a:ext>
                  </a:extLst>
                </p:cNvPr>
                <p:cNvSpPr/>
                <p:nvPr/>
              </p:nvSpPr>
              <p:spPr>
                <a:xfrm>
                  <a:off x="-5891066" y="-605503"/>
                  <a:ext cx="3025992" cy="1331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7" h="2841" extrusionOk="0">
                      <a:moveTo>
                        <a:pt x="3104" y="1"/>
                      </a:moveTo>
                      <a:cubicBezTo>
                        <a:pt x="2964" y="175"/>
                        <a:pt x="2740" y="226"/>
                        <a:pt x="2506" y="226"/>
                      </a:cubicBezTo>
                      <a:cubicBezTo>
                        <a:pt x="2448" y="226"/>
                        <a:pt x="2390" y="223"/>
                        <a:pt x="2332" y="218"/>
                      </a:cubicBezTo>
                      <a:cubicBezTo>
                        <a:pt x="2068" y="175"/>
                        <a:pt x="1804" y="64"/>
                        <a:pt x="1518" y="64"/>
                      </a:cubicBezTo>
                      <a:cubicBezTo>
                        <a:pt x="1495" y="63"/>
                        <a:pt x="1472" y="63"/>
                        <a:pt x="1449" y="63"/>
                      </a:cubicBezTo>
                      <a:cubicBezTo>
                        <a:pt x="1098" y="63"/>
                        <a:pt x="756" y="213"/>
                        <a:pt x="508" y="461"/>
                      </a:cubicBezTo>
                      <a:cubicBezTo>
                        <a:pt x="22" y="947"/>
                        <a:pt x="1" y="1804"/>
                        <a:pt x="440" y="2311"/>
                      </a:cubicBezTo>
                      <a:cubicBezTo>
                        <a:pt x="709" y="2606"/>
                        <a:pt x="1111" y="2760"/>
                        <a:pt x="1503" y="2760"/>
                      </a:cubicBezTo>
                      <a:cubicBezTo>
                        <a:pt x="1788" y="2760"/>
                        <a:pt x="2068" y="2679"/>
                        <a:pt x="2290" y="2512"/>
                      </a:cubicBezTo>
                      <a:lnTo>
                        <a:pt x="5372" y="2840"/>
                      </a:lnTo>
                      <a:cubicBezTo>
                        <a:pt x="5880" y="2819"/>
                        <a:pt x="6345" y="2380"/>
                        <a:pt x="6409" y="1851"/>
                      </a:cubicBezTo>
                      <a:cubicBezTo>
                        <a:pt x="6456" y="1344"/>
                        <a:pt x="6060" y="815"/>
                        <a:pt x="5552" y="704"/>
                      </a:cubicBezTo>
                      <a:cubicBezTo>
                        <a:pt x="5351" y="662"/>
                        <a:pt x="5156" y="683"/>
                        <a:pt x="4955" y="593"/>
                      </a:cubicBezTo>
                      <a:cubicBezTo>
                        <a:pt x="4759" y="530"/>
                        <a:pt x="4558" y="350"/>
                        <a:pt x="4648" y="175"/>
                      </a:cubicBezTo>
                      <a:cubicBezTo>
                        <a:pt x="4119" y="86"/>
                        <a:pt x="3633" y="64"/>
                        <a:pt x="310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9">
                  <a:extLst>
                    <a:ext uri="{FF2B5EF4-FFF2-40B4-BE49-F238E27FC236}">
                      <a16:creationId xmlns:a16="http://schemas.microsoft.com/office/drawing/2014/main" id="{DDB0936D-FC89-2FBC-318E-869E7DA04602}"/>
                    </a:ext>
                  </a:extLst>
                </p:cNvPr>
                <p:cNvSpPr/>
                <p:nvPr/>
              </p:nvSpPr>
              <p:spPr>
                <a:xfrm>
                  <a:off x="-4661805" y="-429293"/>
                  <a:ext cx="805588" cy="121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97" extrusionOk="0">
                      <a:moveTo>
                        <a:pt x="571" y="0"/>
                      </a:moveTo>
                      <a:lnTo>
                        <a:pt x="0" y="1803"/>
                      </a:lnTo>
                      <a:lnTo>
                        <a:pt x="85" y="2464"/>
                      </a:lnTo>
                      <a:lnTo>
                        <a:pt x="1718" y="2596"/>
                      </a:lnTo>
                      <a:lnTo>
                        <a:pt x="1718" y="2596"/>
                      </a:lnTo>
                      <a:lnTo>
                        <a:pt x="1586" y="2068"/>
                      </a:lnTo>
                      <a:lnTo>
                        <a:pt x="1607" y="878"/>
                      </a:lnTo>
                      <a:lnTo>
                        <a:pt x="571" y="0"/>
                      </a:ln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9">
                  <a:extLst>
                    <a:ext uri="{FF2B5EF4-FFF2-40B4-BE49-F238E27FC236}">
                      <a16:creationId xmlns:a16="http://schemas.microsoft.com/office/drawing/2014/main" id="{46233619-7EFC-097C-EF8B-B2EECA4C6883}"/>
                    </a:ext>
                  </a:extLst>
                </p:cNvPr>
                <p:cNvSpPr/>
                <p:nvPr/>
              </p:nvSpPr>
              <p:spPr>
                <a:xfrm>
                  <a:off x="-4218476" y="-119525"/>
                  <a:ext cx="359900" cy="463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989" extrusionOk="0">
                      <a:moveTo>
                        <a:pt x="349" y="0"/>
                      </a:moveTo>
                      <a:cubicBezTo>
                        <a:pt x="244" y="43"/>
                        <a:pt x="133" y="85"/>
                        <a:pt x="0" y="132"/>
                      </a:cubicBezTo>
                      <a:cubicBezTo>
                        <a:pt x="85" y="481"/>
                        <a:pt x="328" y="814"/>
                        <a:pt x="640" y="989"/>
                      </a:cubicBezTo>
                      <a:lnTo>
                        <a:pt x="661" y="265"/>
                      </a:lnTo>
                      <a:lnTo>
                        <a:pt x="34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9">
                  <a:extLst>
                    <a:ext uri="{FF2B5EF4-FFF2-40B4-BE49-F238E27FC236}">
                      <a16:creationId xmlns:a16="http://schemas.microsoft.com/office/drawing/2014/main" id="{36738593-84FA-8D63-9961-D9D4E0B81F1D}"/>
                    </a:ext>
                  </a:extLst>
                </p:cNvPr>
                <p:cNvSpPr/>
                <p:nvPr/>
              </p:nvSpPr>
              <p:spPr>
                <a:xfrm>
                  <a:off x="-5777185" y="415673"/>
                  <a:ext cx="2961320" cy="743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9" h="1587" extrusionOk="0">
                      <a:moveTo>
                        <a:pt x="2380" y="0"/>
                      </a:moveTo>
                      <a:cubicBezTo>
                        <a:pt x="2380" y="0"/>
                        <a:pt x="1455" y="90"/>
                        <a:pt x="1058" y="265"/>
                      </a:cubicBezTo>
                      <a:cubicBezTo>
                        <a:pt x="746" y="397"/>
                        <a:pt x="1" y="1586"/>
                        <a:pt x="1" y="1586"/>
                      </a:cubicBezTo>
                      <a:lnTo>
                        <a:pt x="6319" y="1586"/>
                      </a:lnTo>
                      <a:cubicBezTo>
                        <a:pt x="6319" y="1586"/>
                        <a:pt x="5595" y="619"/>
                        <a:pt x="5351" y="465"/>
                      </a:cubicBezTo>
                      <a:cubicBezTo>
                        <a:pt x="5087" y="312"/>
                        <a:pt x="3966" y="265"/>
                        <a:pt x="3966" y="265"/>
                      </a:cubicBezTo>
                      <a:cubicBezTo>
                        <a:pt x="3827" y="438"/>
                        <a:pt x="3651" y="503"/>
                        <a:pt x="3468" y="503"/>
                      </a:cubicBezTo>
                      <a:cubicBezTo>
                        <a:pt x="2954" y="503"/>
                        <a:pt x="2380" y="0"/>
                        <a:pt x="238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9">
                  <a:extLst>
                    <a:ext uri="{FF2B5EF4-FFF2-40B4-BE49-F238E27FC236}">
                      <a16:creationId xmlns:a16="http://schemas.microsoft.com/office/drawing/2014/main" id="{4B54A744-4CE1-52FA-A5C0-F452D16C4334}"/>
                    </a:ext>
                  </a:extLst>
                </p:cNvPr>
                <p:cNvSpPr/>
                <p:nvPr/>
              </p:nvSpPr>
              <p:spPr>
                <a:xfrm>
                  <a:off x="-4446227" y="-1297691"/>
                  <a:ext cx="1095206" cy="1449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3093" extrusionOk="0">
                      <a:moveTo>
                        <a:pt x="1228" y="0"/>
                      </a:moveTo>
                      <a:cubicBezTo>
                        <a:pt x="842" y="0"/>
                        <a:pt x="583" y="151"/>
                        <a:pt x="397" y="352"/>
                      </a:cubicBezTo>
                      <a:cubicBezTo>
                        <a:pt x="174" y="595"/>
                        <a:pt x="69" y="928"/>
                        <a:pt x="21" y="1124"/>
                      </a:cubicBezTo>
                      <a:lnTo>
                        <a:pt x="21" y="1166"/>
                      </a:lnTo>
                      <a:lnTo>
                        <a:pt x="21" y="1192"/>
                      </a:lnTo>
                      <a:lnTo>
                        <a:pt x="0" y="1192"/>
                      </a:lnTo>
                      <a:lnTo>
                        <a:pt x="0" y="1214"/>
                      </a:lnTo>
                      <a:lnTo>
                        <a:pt x="0" y="1256"/>
                      </a:lnTo>
                      <a:lnTo>
                        <a:pt x="0" y="1298"/>
                      </a:lnTo>
                      <a:lnTo>
                        <a:pt x="21" y="1367"/>
                      </a:lnTo>
                      <a:lnTo>
                        <a:pt x="418" y="2710"/>
                      </a:lnTo>
                      <a:cubicBezTo>
                        <a:pt x="418" y="2710"/>
                        <a:pt x="742" y="3093"/>
                        <a:pt x="1197" y="3093"/>
                      </a:cubicBezTo>
                      <a:cubicBezTo>
                        <a:pt x="1369" y="3093"/>
                        <a:pt x="1561" y="3037"/>
                        <a:pt x="1761" y="2884"/>
                      </a:cubicBezTo>
                      <a:cubicBezTo>
                        <a:pt x="2157" y="2578"/>
                        <a:pt x="2337" y="1721"/>
                        <a:pt x="2205" y="992"/>
                      </a:cubicBezTo>
                      <a:cubicBezTo>
                        <a:pt x="2184" y="970"/>
                        <a:pt x="2184" y="949"/>
                        <a:pt x="2184" y="928"/>
                      </a:cubicBezTo>
                      <a:lnTo>
                        <a:pt x="2184" y="902"/>
                      </a:lnTo>
                      <a:cubicBezTo>
                        <a:pt x="2157" y="881"/>
                        <a:pt x="2157" y="859"/>
                        <a:pt x="2157" y="838"/>
                      </a:cubicBezTo>
                      <a:lnTo>
                        <a:pt x="2157" y="817"/>
                      </a:lnTo>
                      <a:cubicBezTo>
                        <a:pt x="2136" y="796"/>
                        <a:pt x="2136" y="796"/>
                        <a:pt x="2136" y="770"/>
                      </a:cubicBezTo>
                      <a:cubicBezTo>
                        <a:pt x="2136" y="748"/>
                        <a:pt x="2115" y="727"/>
                        <a:pt x="2115" y="706"/>
                      </a:cubicBezTo>
                      <a:cubicBezTo>
                        <a:pt x="2025" y="463"/>
                        <a:pt x="1919" y="267"/>
                        <a:pt x="1739" y="156"/>
                      </a:cubicBezTo>
                      <a:cubicBezTo>
                        <a:pt x="1697" y="109"/>
                        <a:pt x="1655" y="88"/>
                        <a:pt x="1607" y="66"/>
                      </a:cubicBezTo>
                      <a:cubicBezTo>
                        <a:pt x="1586" y="66"/>
                        <a:pt x="1565" y="66"/>
                        <a:pt x="1544" y="45"/>
                      </a:cubicBezTo>
                      <a:cubicBezTo>
                        <a:pt x="1523" y="45"/>
                        <a:pt x="1496" y="45"/>
                        <a:pt x="1496" y="24"/>
                      </a:cubicBezTo>
                      <a:cubicBezTo>
                        <a:pt x="1433" y="24"/>
                        <a:pt x="1390" y="24"/>
                        <a:pt x="1343" y="3"/>
                      </a:cubicBezTo>
                      <a:lnTo>
                        <a:pt x="1322" y="3"/>
                      </a:lnTo>
                      <a:cubicBezTo>
                        <a:pt x="1290" y="1"/>
                        <a:pt x="1258" y="0"/>
                        <a:pt x="1228" y="0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9">
                  <a:extLst>
                    <a:ext uri="{FF2B5EF4-FFF2-40B4-BE49-F238E27FC236}">
                      <a16:creationId xmlns:a16="http://schemas.microsoft.com/office/drawing/2014/main" id="{BF82993F-3556-BD7A-FD06-FB52919F557D}"/>
                    </a:ext>
                  </a:extLst>
                </p:cNvPr>
                <p:cNvSpPr/>
                <p:nvPr/>
              </p:nvSpPr>
              <p:spPr>
                <a:xfrm>
                  <a:off x="-4622438" y="-781245"/>
                  <a:ext cx="332733" cy="4283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914" extrusionOk="0">
                      <a:moveTo>
                        <a:pt x="487" y="1"/>
                      </a:moveTo>
                      <a:cubicBezTo>
                        <a:pt x="397" y="1"/>
                        <a:pt x="313" y="22"/>
                        <a:pt x="223" y="90"/>
                      </a:cubicBezTo>
                      <a:cubicBezTo>
                        <a:pt x="69" y="223"/>
                        <a:pt x="1" y="461"/>
                        <a:pt x="91" y="661"/>
                      </a:cubicBezTo>
                      <a:cubicBezTo>
                        <a:pt x="167" y="811"/>
                        <a:pt x="353" y="914"/>
                        <a:pt x="531" y="914"/>
                      </a:cubicBezTo>
                      <a:cubicBezTo>
                        <a:pt x="561" y="914"/>
                        <a:pt x="590" y="911"/>
                        <a:pt x="619" y="905"/>
                      </a:cubicBezTo>
                      <a:lnTo>
                        <a:pt x="709" y="154"/>
                      </a:lnTo>
                      <a:cubicBezTo>
                        <a:pt x="662" y="64"/>
                        <a:pt x="577" y="22"/>
                        <a:pt x="487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9">
                  <a:extLst>
                    <a:ext uri="{FF2B5EF4-FFF2-40B4-BE49-F238E27FC236}">
                      <a16:creationId xmlns:a16="http://schemas.microsoft.com/office/drawing/2014/main" id="{F0538298-E1E5-7810-CBE6-83DEF73F9630}"/>
                    </a:ext>
                  </a:extLst>
                </p:cNvPr>
                <p:cNvSpPr/>
                <p:nvPr/>
              </p:nvSpPr>
              <p:spPr>
                <a:xfrm>
                  <a:off x="-4436385" y="-1297691"/>
                  <a:ext cx="1001478" cy="5656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207" extrusionOk="0">
                      <a:moveTo>
                        <a:pt x="1207" y="0"/>
                      </a:moveTo>
                      <a:cubicBezTo>
                        <a:pt x="821" y="0"/>
                        <a:pt x="562" y="151"/>
                        <a:pt x="376" y="352"/>
                      </a:cubicBezTo>
                      <a:cubicBezTo>
                        <a:pt x="153" y="595"/>
                        <a:pt x="48" y="928"/>
                        <a:pt x="0" y="1124"/>
                      </a:cubicBezTo>
                      <a:cubicBezTo>
                        <a:pt x="92" y="1178"/>
                        <a:pt x="201" y="1207"/>
                        <a:pt x="311" y="1207"/>
                      </a:cubicBezTo>
                      <a:cubicBezTo>
                        <a:pt x="385" y="1207"/>
                        <a:pt x="459" y="1194"/>
                        <a:pt x="529" y="1166"/>
                      </a:cubicBezTo>
                      <a:cubicBezTo>
                        <a:pt x="751" y="1103"/>
                        <a:pt x="904" y="949"/>
                        <a:pt x="1058" y="770"/>
                      </a:cubicBezTo>
                      <a:cubicBezTo>
                        <a:pt x="1211" y="595"/>
                        <a:pt x="1343" y="373"/>
                        <a:pt x="1433" y="156"/>
                      </a:cubicBezTo>
                      <a:cubicBezTo>
                        <a:pt x="1454" y="241"/>
                        <a:pt x="1502" y="331"/>
                        <a:pt x="1544" y="421"/>
                      </a:cubicBezTo>
                      <a:cubicBezTo>
                        <a:pt x="1655" y="616"/>
                        <a:pt x="1851" y="796"/>
                        <a:pt x="2073" y="817"/>
                      </a:cubicBezTo>
                      <a:lnTo>
                        <a:pt x="2136" y="817"/>
                      </a:lnTo>
                      <a:cubicBezTo>
                        <a:pt x="2115" y="796"/>
                        <a:pt x="2115" y="796"/>
                        <a:pt x="2115" y="770"/>
                      </a:cubicBezTo>
                      <a:cubicBezTo>
                        <a:pt x="2115" y="748"/>
                        <a:pt x="2094" y="727"/>
                        <a:pt x="2094" y="706"/>
                      </a:cubicBezTo>
                      <a:cubicBezTo>
                        <a:pt x="2004" y="463"/>
                        <a:pt x="1898" y="267"/>
                        <a:pt x="1718" y="156"/>
                      </a:cubicBezTo>
                      <a:cubicBezTo>
                        <a:pt x="1676" y="109"/>
                        <a:pt x="1634" y="88"/>
                        <a:pt x="1586" y="66"/>
                      </a:cubicBezTo>
                      <a:cubicBezTo>
                        <a:pt x="1565" y="66"/>
                        <a:pt x="1544" y="66"/>
                        <a:pt x="1523" y="45"/>
                      </a:cubicBezTo>
                      <a:cubicBezTo>
                        <a:pt x="1502" y="45"/>
                        <a:pt x="1475" y="45"/>
                        <a:pt x="1475" y="24"/>
                      </a:cubicBezTo>
                      <a:cubicBezTo>
                        <a:pt x="1412" y="24"/>
                        <a:pt x="1369" y="24"/>
                        <a:pt x="1322" y="3"/>
                      </a:cubicBezTo>
                      <a:lnTo>
                        <a:pt x="1301" y="3"/>
                      </a:lnTo>
                      <a:cubicBezTo>
                        <a:pt x="1269" y="1"/>
                        <a:pt x="1237" y="0"/>
                        <a:pt x="12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9">
                  <a:extLst>
                    <a:ext uri="{FF2B5EF4-FFF2-40B4-BE49-F238E27FC236}">
                      <a16:creationId xmlns:a16="http://schemas.microsoft.com/office/drawing/2014/main" id="{7D5B3FAC-6D15-71A8-407F-6B1346BD1DCF}"/>
                    </a:ext>
                  </a:extLst>
                </p:cNvPr>
                <p:cNvSpPr/>
                <p:nvPr/>
              </p:nvSpPr>
              <p:spPr>
                <a:xfrm>
                  <a:off x="-3608755" y="8096285"/>
                  <a:ext cx="1836122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2031" extrusionOk="0">
                      <a:moveTo>
                        <a:pt x="0" y="1"/>
                      </a:moveTo>
                      <a:lnTo>
                        <a:pt x="217" y="2031"/>
                      </a:lnTo>
                      <a:lnTo>
                        <a:pt x="3918" y="2031"/>
                      </a:lnTo>
                      <a:cubicBezTo>
                        <a:pt x="3918" y="1740"/>
                        <a:pt x="3764" y="1502"/>
                        <a:pt x="3542" y="1370"/>
                      </a:cubicBezTo>
                      <a:cubicBezTo>
                        <a:pt x="3347" y="1212"/>
                        <a:pt x="3082" y="1169"/>
                        <a:pt x="2860" y="1106"/>
                      </a:cubicBezTo>
                      <a:cubicBezTo>
                        <a:pt x="2617" y="1058"/>
                        <a:pt x="2379" y="974"/>
                        <a:pt x="2178" y="815"/>
                      </a:cubicBezTo>
                      <a:cubicBezTo>
                        <a:pt x="1956" y="619"/>
                        <a:pt x="1850" y="334"/>
                        <a:pt x="1824" y="22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9">
                  <a:extLst>
                    <a:ext uri="{FF2B5EF4-FFF2-40B4-BE49-F238E27FC236}">
                      <a16:creationId xmlns:a16="http://schemas.microsoft.com/office/drawing/2014/main" id="{2C1E869C-EE51-28BD-D8C0-D05FBC5E7176}"/>
                    </a:ext>
                  </a:extLst>
                </p:cNvPr>
                <p:cNvSpPr/>
                <p:nvPr/>
              </p:nvSpPr>
              <p:spPr>
                <a:xfrm>
                  <a:off x="-6128670" y="8096285"/>
                  <a:ext cx="1900794" cy="951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6" h="2031" extrusionOk="0">
                      <a:moveTo>
                        <a:pt x="460" y="1"/>
                      </a:moveTo>
                      <a:lnTo>
                        <a:pt x="0" y="2031"/>
                      </a:lnTo>
                      <a:lnTo>
                        <a:pt x="4029" y="2031"/>
                      </a:lnTo>
                      <a:cubicBezTo>
                        <a:pt x="4055" y="1740"/>
                        <a:pt x="3876" y="1502"/>
                        <a:pt x="3680" y="1370"/>
                      </a:cubicBezTo>
                      <a:cubicBezTo>
                        <a:pt x="3458" y="1212"/>
                        <a:pt x="3215" y="1169"/>
                        <a:pt x="2971" y="1106"/>
                      </a:cubicBezTo>
                      <a:cubicBezTo>
                        <a:pt x="2734" y="1058"/>
                        <a:pt x="2490" y="974"/>
                        <a:pt x="2311" y="815"/>
                      </a:cubicBezTo>
                      <a:cubicBezTo>
                        <a:pt x="2094" y="619"/>
                        <a:pt x="1962" y="334"/>
                        <a:pt x="1962" y="22"/>
                      </a:cubicBez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9">
                  <a:extLst>
                    <a:ext uri="{FF2B5EF4-FFF2-40B4-BE49-F238E27FC236}">
                      <a16:creationId xmlns:a16="http://schemas.microsoft.com/office/drawing/2014/main" id="{78A81D2B-7955-F0BE-F89D-2E53D4315419}"/>
                    </a:ext>
                  </a:extLst>
                </p:cNvPr>
                <p:cNvSpPr/>
                <p:nvPr/>
              </p:nvSpPr>
              <p:spPr>
                <a:xfrm>
                  <a:off x="-6170848" y="2377887"/>
                  <a:ext cx="3778624" cy="5812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3" h="12404" extrusionOk="0">
                      <a:moveTo>
                        <a:pt x="2776" y="0"/>
                      </a:moveTo>
                      <a:cubicBezTo>
                        <a:pt x="682" y="2929"/>
                        <a:pt x="0" y="12404"/>
                        <a:pt x="0" y="12404"/>
                      </a:cubicBezTo>
                      <a:lnTo>
                        <a:pt x="2998" y="12404"/>
                      </a:lnTo>
                      <a:lnTo>
                        <a:pt x="3590" y="8460"/>
                      </a:lnTo>
                      <a:lnTo>
                        <a:pt x="3791" y="6985"/>
                      </a:lnTo>
                      <a:lnTo>
                        <a:pt x="4098" y="8814"/>
                      </a:lnTo>
                      <a:lnTo>
                        <a:pt x="4716" y="12404"/>
                      </a:lnTo>
                      <a:lnTo>
                        <a:pt x="8063" y="12404"/>
                      </a:lnTo>
                      <a:lnTo>
                        <a:pt x="581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9">
                  <a:extLst>
                    <a:ext uri="{FF2B5EF4-FFF2-40B4-BE49-F238E27FC236}">
                      <a16:creationId xmlns:a16="http://schemas.microsoft.com/office/drawing/2014/main" id="{4913F195-B80F-C9FA-0C93-876A83D60DC4}"/>
                    </a:ext>
                  </a:extLst>
                </p:cNvPr>
                <p:cNvSpPr/>
                <p:nvPr/>
              </p:nvSpPr>
              <p:spPr>
                <a:xfrm>
                  <a:off x="-5851231" y="2563939"/>
                  <a:ext cx="1065682" cy="5636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4" h="12028" extrusionOk="0">
                      <a:moveTo>
                        <a:pt x="2163" y="0"/>
                      </a:moveTo>
                      <a:cubicBezTo>
                        <a:pt x="1655" y="1475"/>
                        <a:pt x="952" y="4055"/>
                        <a:pt x="423" y="7952"/>
                      </a:cubicBezTo>
                      <a:cubicBezTo>
                        <a:pt x="111" y="10288"/>
                        <a:pt x="0" y="11986"/>
                        <a:pt x="0" y="12007"/>
                      </a:cubicBezTo>
                      <a:lnTo>
                        <a:pt x="111" y="12028"/>
                      </a:lnTo>
                      <a:cubicBezTo>
                        <a:pt x="111" y="12007"/>
                        <a:pt x="222" y="10288"/>
                        <a:pt x="529" y="7973"/>
                      </a:cubicBezTo>
                      <a:cubicBezTo>
                        <a:pt x="1058" y="4076"/>
                        <a:pt x="1766" y="1496"/>
                        <a:pt x="2274" y="42"/>
                      </a:cubicBezTo>
                      <a:lnTo>
                        <a:pt x="21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9">
                  <a:extLst>
                    <a:ext uri="{FF2B5EF4-FFF2-40B4-BE49-F238E27FC236}">
                      <a16:creationId xmlns:a16="http://schemas.microsoft.com/office/drawing/2014/main" id="{978E6BFB-3B94-B2E5-CF4E-59F8EF225742}"/>
                    </a:ext>
                  </a:extLst>
                </p:cNvPr>
                <p:cNvSpPr/>
                <p:nvPr/>
              </p:nvSpPr>
              <p:spPr>
                <a:xfrm>
                  <a:off x="-6810083" y="1139260"/>
                  <a:ext cx="5027543" cy="3530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8" h="7534" extrusionOk="0">
                      <a:moveTo>
                        <a:pt x="0" y="0"/>
                      </a:moveTo>
                      <a:lnTo>
                        <a:pt x="0" y="7534"/>
                      </a:lnTo>
                      <a:lnTo>
                        <a:pt x="10728" y="7534"/>
                      </a:lnTo>
                      <a:lnTo>
                        <a:pt x="1072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39">
                  <a:extLst>
                    <a:ext uri="{FF2B5EF4-FFF2-40B4-BE49-F238E27FC236}">
                      <a16:creationId xmlns:a16="http://schemas.microsoft.com/office/drawing/2014/main" id="{BAFEA4E8-C981-A46E-C264-A11538092E64}"/>
                    </a:ext>
                  </a:extLst>
                </p:cNvPr>
                <p:cNvSpPr/>
                <p:nvPr/>
              </p:nvSpPr>
              <p:spPr>
                <a:xfrm>
                  <a:off x="-6170848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35" y="1"/>
                      </a:moveTo>
                      <a:cubicBezTo>
                        <a:pt x="360" y="1"/>
                        <a:pt x="31" y="102"/>
                        <a:pt x="0" y="229"/>
                      </a:cubicBezTo>
                      <a:cubicBezTo>
                        <a:pt x="0" y="388"/>
                        <a:pt x="418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2" y="980"/>
                        <a:pt x="751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8" y="961"/>
                      </a:cubicBezTo>
                      <a:cubicBezTo>
                        <a:pt x="968" y="961"/>
                        <a:pt x="991" y="955"/>
                        <a:pt x="1015" y="938"/>
                      </a:cubicBezTo>
                      <a:cubicBezTo>
                        <a:pt x="1126" y="869"/>
                        <a:pt x="1126" y="229"/>
                        <a:pt x="973" y="97"/>
                      </a:cubicBezTo>
                      <a:cubicBezTo>
                        <a:pt x="911" y="29"/>
                        <a:pt x="780" y="1"/>
                        <a:pt x="635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5" name="Google Shape;695;p39">
                  <a:extLst>
                    <a:ext uri="{FF2B5EF4-FFF2-40B4-BE49-F238E27FC236}">
                      <a16:creationId xmlns:a16="http://schemas.microsoft.com/office/drawing/2014/main" id="{13113DCA-FDFC-D97D-A9BB-02EC335931E4}"/>
                    </a:ext>
                  </a:extLst>
                </p:cNvPr>
                <p:cNvSpPr/>
                <p:nvPr/>
              </p:nvSpPr>
              <p:spPr>
                <a:xfrm>
                  <a:off x="-5809053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6" name="Google Shape;696;p39">
                  <a:extLst>
                    <a:ext uri="{FF2B5EF4-FFF2-40B4-BE49-F238E27FC236}">
                      <a16:creationId xmlns:a16="http://schemas.microsoft.com/office/drawing/2014/main" id="{58094DFD-6111-B0CF-37CF-974FDDB85B94}"/>
                    </a:ext>
                  </a:extLst>
                </p:cNvPr>
                <p:cNvSpPr/>
                <p:nvPr/>
              </p:nvSpPr>
              <p:spPr>
                <a:xfrm>
                  <a:off x="-5923403" y="1180969"/>
                  <a:ext cx="6279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" h="482" extrusionOk="0">
                      <a:moveTo>
                        <a:pt x="70" y="1"/>
                      </a:moveTo>
                      <a:lnTo>
                        <a:pt x="1" y="43"/>
                      </a:lnTo>
                      <a:cubicBezTo>
                        <a:pt x="49" y="239"/>
                        <a:pt x="70" y="482"/>
                        <a:pt x="70" y="482"/>
                      </a:cubicBezTo>
                      <a:lnTo>
                        <a:pt x="133" y="461"/>
                      </a:lnTo>
                      <a:cubicBezTo>
                        <a:pt x="133" y="440"/>
                        <a:pt x="112" y="218"/>
                        <a:pt x="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7" name="Google Shape;697;p39">
                  <a:extLst>
                    <a:ext uri="{FF2B5EF4-FFF2-40B4-BE49-F238E27FC236}">
                      <a16:creationId xmlns:a16="http://schemas.microsoft.com/office/drawing/2014/main" id="{2082C1C9-170A-F09F-E42B-A907CFE5C1F9}"/>
                    </a:ext>
                  </a:extLst>
                </p:cNvPr>
                <p:cNvSpPr/>
                <p:nvPr/>
              </p:nvSpPr>
              <p:spPr>
                <a:xfrm>
                  <a:off x="-2939995" y="999604"/>
                  <a:ext cx="528154" cy="4597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" h="981" extrusionOk="0">
                      <a:moveTo>
                        <a:pt x="642" y="1"/>
                      </a:moveTo>
                      <a:cubicBezTo>
                        <a:pt x="363" y="1"/>
                        <a:pt x="41" y="102"/>
                        <a:pt x="27" y="229"/>
                      </a:cubicBezTo>
                      <a:cubicBezTo>
                        <a:pt x="0" y="388"/>
                        <a:pt x="423" y="938"/>
                        <a:pt x="508" y="938"/>
                      </a:cubicBezTo>
                      <a:cubicBezTo>
                        <a:pt x="619" y="938"/>
                        <a:pt x="619" y="848"/>
                        <a:pt x="619" y="848"/>
                      </a:cubicBezTo>
                      <a:cubicBezTo>
                        <a:pt x="619" y="848"/>
                        <a:pt x="688" y="980"/>
                        <a:pt x="772" y="980"/>
                      </a:cubicBezTo>
                      <a:cubicBezTo>
                        <a:pt x="841" y="980"/>
                        <a:pt x="862" y="917"/>
                        <a:pt x="862" y="917"/>
                      </a:cubicBezTo>
                      <a:cubicBezTo>
                        <a:pt x="862" y="917"/>
                        <a:pt x="896" y="961"/>
                        <a:pt x="949" y="961"/>
                      </a:cubicBezTo>
                      <a:cubicBezTo>
                        <a:pt x="969" y="961"/>
                        <a:pt x="991" y="955"/>
                        <a:pt x="1016" y="938"/>
                      </a:cubicBezTo>
                      <a:cubicBezTo>
                        <a:pt x="1127" y="869"/>
                        <a:pt x="1127" y="229"/>
                        <a:pt x="994" y="97"/>
                      </a:cubicBezTo>
                      <a:cubicBezTo>
                        <a:pt x="925" y="29"/>
                        <a:pt x="790" y="1"/>
                        <a:pt x="642" y="1"/>
                      </a:cubicBezTo>
                      <a:close/>
                    </a:path>
                  </a:pathLst>
                </a:custGeom>
                <a:solidFill>
                  <a:srgbClr val="A3484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39">
                  <a:extLst>
                    <a:ext uri="{FF2B5EF4-FFF2-40B4-BE49-F238E27FC236}">
                      <a16:creationId xmlns:a16="http://schemas.microsoft.com/office/drawing/2014/main" id="{61A57BBF-C55D-C672-5068-9688DDFAFE81}"/>
                    </a:ext>
                  </a:extLst>
                </p:cNvPr>
                <p:cNvSpPr/>
                <p:nvPr/>
              </p:nvSpPr>
              <p:spPr>
                <a:xfrm>
                  <a:off x="-2588041" y="1149101"/>
                  <a:ext cx="62329" cy="280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" h="598" extrusionOk="0">
                      <a:moveTo>
                        <a:pt x="69" y="0"/>
                      </a:moveTo>
                      <a:lnTo>
                        <a:pt x="0" y="42"/>
                      </a:lnTo>
                      <a:cubicBezTo>
                        <a:pt x="69" y="333"/>
                        <a:pt x="69" y="571"/>
                        <a:pt x="69" y="598"/>
                      </a:cubicBezTo>
                      <a:lnTo>
                        <a:pt x="132" y="598"/>
                      </a:lnTo>
                      <a:cubicBezTo>
                        <a:pt x="132" y="571"/>
                        <a:pt x="132" y="307"/>
                        <a:pt x="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39">
                  <a:extLst>
                    <a:ext uri="{FF2B5EF4-FFF2-40B4-BE49-F238E27FC236}">
                      <a16:creationId xmlns:a16="http://schemas.microsoft.com/office/drawing/2014/main" id="{F5FA6DB8-EBA5-50E8-D60B-B85ACF6DDC04}"/>
                    </a:ext>
                  </a:extLst>
                </p:cNvPr>
                <p:cNvSpPr/>
                <p:nvPr/>
              </p:nvSpPr>
              <p:spPr>
                <a:xfrm>
                  <a:off x="-2701922" y="1180969"/>
                  <a:ext cx="52487" cy="225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" h="482" extrusionOk="0">
                      <a:moveTo>
                        <a:pt x="48" y="1"/>
                      </a:moveTo>
                      <a:lnTo>
                        <a:pt x="0" y="43"/>
                      </a:lnTo>
                      <a:cubicBezTo>
                        <a:pt x="48" y="239"/>
                        <a:pt x="69" y="482"/>
                        <a:pt x="69" y="482"/>
                      </a:cubicBezTo>
                      <a:lnTo>
                        <a:pt x="111" y="461"/>
                      </a:lnTo>
                      <a:cubicBezTo>
                        <a:pt x="111" y="440"/>
                        <a:pt x="90" y="218"/>
                        <a:pt x="4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39">
                  <a:extLst>
                    <a:ext uri="{FF2B5EF4-FFF2-40B4-BE49-F238E27FC236}">
                      <a16:creationId xmlns:a16="http://schemas.microsoft.com/office/drawing/2014/main" id="{5734EC82-E71A-3427-535B-906F35B73C22}"/>
                    </a:ext>
                  </a:extLst>
                </p:cNvPr>
                <p:cNvSpPr/>
                <p:nvPr/>
              </p:nvSpPr>
              <p:spPr>
                <a:xfrm>
                  <a:off x="-4488405" y="-729226"/>
                  <a:ext cx="146684" cy="124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" h="265" extrusionOk="0">
                      <a:moveTo>
                        <a:pt x="0" y="1"/>
                      </a:moveTo>
                      <a:lnTo>
                        <a:pt x="0" y="43"/>
                      </a:lnTo>
                      <a:cubicBezTo>
                        <a:pt x="69" y="43"/>
                        <a:pt x="132" y="64"/>
                        <a:pt x="180" y="112"/>
                      </a:cubicBezTo>
                      <a:cubicBezTo>
                        <a:pt x="243" y="133"/>
                        <a:pt x="264" y="196"/>
                        <a:pt x="264" y="265"/>
                      </a:cubicBezTo>
                      <a:lnTo>
                        <a:pt x="312" y="265"/>
                      </a:lnTo>
                      <a:cubicBezTo>
                        <a:pt x="312" y="196"/>
                        <a:pt x="264" y="112"/>
                        <a:pt x="222" y="64"/>
                      </a:cubicBezTo>
                      <a:cubicBezTo>
                        <a:pt x="159" y="22"/>
                        <a:pt x="90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39">
                  <a:extLst>
                    <a:ext uri="{FF2B5EF4-FFF2-40B4-BE49-F238E27FC236}">
                      <a16:creationId xmlns:a16="http://schemas.microsoft.com/office/drawing/2014/main" id="{BD4B59A6-F751-EB5B-7409-085369E40E0A}"/>
                    </a:ext>
                  </a:extLst>
                </p:cNvPr>
                <p:cNvSpPr/>
                <p:nvPr/>
              </p:nvSpPr>
              <p:spPr>
                <a:xfrm>
                  <a:off x="-3980860" y="-233400"/>
                  <a:ext cx="359914" cy="16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" h="34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2" y="153"/>
                        <a:pt x="154" y="307"/>
                        <a:pt x="308" y="328"/>
                      </a:cubicBezTo>
                      <a:cubicBezTo>
                        <a:pt x="348" y="340"/>
                        <a:pt x="391" y="346"/>
                        <a:pt x="435" y="346"/>
                      </a:cubicBezTo>
                      <a:cubicBezTo>
                        <a:pt x="559" y="346"/>
                        <a:pt x="689" y="299"/>
                        <a:pt x="768" y="21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39">
                <a:extLst>
                  <a:ext uri="{FF2B5EF4-FFF2-40B4-BE49-F238E27FC236}">
                    <a16:creationId xmlns:a16="http://schemas.microsoft.com/office/drawing/2014/main" id="{99F0F312-C883-FE73-D89E-0DA00DE32765}"/>
                  </a:ext>
                </a:extLst>
              </p:cNvPr>
              <p:cNvGrpSpPr/>
              <p:nvPr/>
            </p:nvGrpSpPr>
            <p:grpSpPr>
              <a:xfrm>
                <a:off x="-1949281" y="1820326"/>
                <a:ext cx="1051808" cy="229363"/>
                <a:chOff x="4002795" y="1877329"/>
                <a:chExt cx="345546" cy="75352"/>
              </a:xfrm>
            </p:grpSpPr>
            <p:sp>
              <p:nvSpPr>
                <p:cNvPr id="703" name="Google Shape;703;p39">
                  <a:extLst>
                    <a:ext uri="{FF2B5EF4-FFF2-40B4-BE49-F238E27FC236}">
                      <a16:creationId xmlns:a16="http://schemas.microsoft.com/office/drawing/2014/main" id="{4D87299D-C737-37E0-5125-0322FBAFFBCF}"/>
                    </a:ext>
                  </a:extLst>
                </p:cNvPr>
                <p:cNvSpPr/>
                <p:nvPr/>
              </p:nvSpPr>
              <p:spPr>
                <a:xfrm>
                  <a:off x="4002795" y="1877329"/>
                  <a:ext cx="345546" cy="75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7" h="2180" extrusionOk="0">
                      <a:moveTo>
                        <a:pt x="0" y="0"/>
                      </a:moveTo>
                      <a:lnTo>
                        <a:pt x="0" y="2179"/>
                      </a:lnTo>
                      <a:lnTo>
                        <a:pt x="9996" y="2179"/>
                      </a:lnTo>
                      <a:lnTo>
                        <a:pt x="999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39">
                  <a:extLst>
                    <a:ext uri="{FF2B5EF4-FFF2-40B4-BE49-F238E27FC236}">
                      <a16:creationId xmlns:a16="http://schemas.microsoft.com/office/drawing/2014/main" id="{ACEED6E2-9161-EFFD-C910-865A1D143637}"/>
                    </a:ext>
                  </a:extLst>
                </p:cNvPr>
                <p:cNvSpPr/>
                <p:nvPr/>
              </p:nvSpPr>
              <p:spPr>
                <a:xfrm>
                  <a:off x="4270785" y="1897619"/>
                  <a:ext cx="21569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4" h="1005" extrusionOk="0">
                      <a:moveTo>
                        <a:pt x="559" y="0"/>
                      </a:moveTo>
                      <a:lnTo>
                        <a:pt x="1" y="595"/>
                      </a:lnTo>
                      <a:lnTo>
                        <a:pt x="559" y="1005"/>
                      </a:lnTo>
                      <a:lnTo>
                        <a:pt x="623" y="948"/>
                      </a:lnTo>
                      <a:lnTo>
                        <a:pt x="121" y="595"/>
                      </a:lnTo>
                      <a:lnTo>
                        <a:pt x="623" y="64"/>
                      </a:lnTo>
                      <a:lnTo>
                        <a:pt x="55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39">
                  <a:extLst>
                    <a:ext uri="{FF2B5EF4-FFF2-40B4-BE49-F238E27FC236}">
                      <a16:creationId xmlns:a16="http://schemas.microsoft.com/office/drawing/2014/main" id="{E978F8A2-C5F1-AE75-3183-03041F077020}"/>
                    </a:ext>
                  </a:extLst>
                </p:cNvPr>
                <p:cNvSpPr/>
                <p:nvPr/>
              </p:nvSpPr>
              <p:spPr>
                <a:xfrm>
                  <a:off x="4254401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595" y="0"/>
                      </a:moveTo>
                      <a:lnTo>
                        <a:pt x="1" y="595"/>
                      </a:lnTo>
                      <a:lnTo>
                        <a:pt x="595" y="1005"/>
                      </a:lnTo>
                      <a:lnTo>
                        <a:pt x="651" y="948"/>
                      </a:lnTo>
                      <a:lnTo>
                        <a:pt x="149" y="595"/>
                      </a:lnTo>
                      <a:lnTo>
                        <a:pt x="651" y="64"/>
                      </a:lnTo>
                      <a:lnTo>
                        <a:pt x="5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39">
                  <a:extLst>
                    <a:ext uri="{FF2B5EF4-FFF2-40B4-BE49-F238E27FC236}">
                      <a16:creationId xmlns:a16="http://schemas.microsoft.com/office/drawing/2014/main" id="{042F8496-F4B8-1C8D-1411-05882BEC0C12}"/>
                    </a:ext>
                  </a:extLst>
                </p:cNvPr>
                <p:cNvSpPr/>
                <p:nvPr/>
              </p:nvSpPr>
              <p:spPr>
                <a:xfrm>
                  <a:off x="4055854" y="1885970"/>
                  <a:ext cx="19356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1668" extrusionOk="0">
                      <a:moveTo>
                        <a:pt x="305" y="0"/>
                      </a:moveTo>
                      <a:cubicBezTo>
                        <a:pt x="264" y="0"/>
                        <a:pt x="226" y="22"/>
                        <a:pt x="205" y="47"/>
                      </a:cubicBezTo>
                      <a:cubicBezTo>
                        <a:pt x="149" y="76"/>
                        <a:pt x="85" y="160"/>
                        <a:pt x="85" y="252"/>
                      </a:cubicBezTo>
                      <a:cubicBezTo>
                        <a:pt x="57" y="309"/>
                        <a:pt x="85" y="401"/>
                        <a:pt x="85" y="458"/>
                      </a:cubicBezTo>
                      <a:cubicBezTo>
                        <a:pt x="120" y="514"/>
                        <a:pt x="120" y="542"/>
                        <a:pt x="120" y="578"/>
                      </a:cubicBezTo>
                      <a:cubicBezTo>
                        <a:pt x="120" y="691"/>
                        <a:pt x="85" y="783"/>
                        <a:pt x="0" y="811"/>
                      </a:cubicBezTo>
                      <a:lnTo>
                        <a:pt x="28" y="896"/>
                      </a:lnTo>
                      <a:lnTo>
                        <a:pt x="57" y="896"/>
                      </a:lnTo>
                      <a:cubicBezTo>
                        <a:pt x="85" y="932"/>
                        <a:pt x="120" y="932"/>
                        <a:pt x="120" y="960"/>
                      </a:cubicBezTo>
                      <a:lnTo>
                        <a:pt x="120" y="1108"/>
                      </a:lnTo>
                      <a:lnTo>
                        <a:pt x="120" y="1137"/>
                      </a:lnTo>
                      <a:cubicBezTo>
                        <a:pt x="85" y="1314"/>
                        <a:pt x="120" y="1427"/>
                        <a:pt x="177" y="1519"/>
                      </a:cubicBezTo>
                      <a:cubicBezTo>
                        <a:pt x="234" y="1604"/>
                        <a:pt x="326" y="1667"/>
                        <a:pt x="439" y="1667"/>
                      </a:cubicBezTo>
                      <a:cubicBezTo>
                        <a:pt x="474" y="1667"/>
                        <a:pt x="531" y="1667"/>
                        <a:pt x="559" y="1639"/>
                      </a:cubicBezTo>
                      <a:lnTo>
                        <a:pt x="531" y="1547"/>
                      </a:lnTo>
                      <a:cubicBezTo>
                        <a:pt x="498" y="1567"/>
                        <a:pt x="459" y="1576"/>
                        <a:pt x="421" y="1576"/>
                      </a:cubicBezTo>
                      <a:cubicBezTo>
                        <a:pt x="352" y="1576"/>
                        <a:pt x="285" y="1545"/>
                        <a:pt x="262" y="1490"/>
                      </a:cubicBezTo>
                      <a:cubicBezTo>
                        <a:pt x="205" y="1398"/>
                        <a:pt x="177" y="1285"/>
                        <a:pt x="205" y="1137"/>
                      </a:cubicBezTo>
                      <a:lnTo>
                        <a:pt x="205" y="932"/>
                      </a:lnTo>
                      <a:cubicBezTo>
                        <a:pt x="177" y="896"/>
                        <a:pt x="149" y="868"/>
                        <a:pt x="120" y="840"/>
                      </a:cubicBezTo>
                      <a:cubicBezTo>
                        <a:pt x="177" y="783"/>
                        <a:pt x="205" y="663"/>
                        <a:pt x="205" y="578"/>
                      </a:cubicBezTo>
                      <a:cubicBezTo>
                        <a:pt x="205" y="542"/>
                        <a:pt x="205" y="486"/>
                        <a:pt x="177" y="458"/>
                      </a:cubicBezTo>
                      <a:cubicBezTo>
                        <a:pt x="177" y="366"/>
                        <a:pt x="149" y="309"/>
                        <a:pt x="177" y="252"/>
                      </a:cubicBezTo>
                      <a:cubicBezTo>
                        <a:pt x="177" y="189"/>
                        <a:pt x="205" y="132"/>
                        <a:pt x="262" y="104"/>
                      </a:cubicBezTo>
                      <a:cubicBezTo>
                        <a:pt x="262" y="90"/>
                        <a:pt x="271" y="83"/>
                        <a:pt x="283" y="83"/>
                      </a:cubicBezTo>
                      <a:cubicBezTo>
                        <a:pt x="296" y="83"/>
                        <a:pt x="311" y="90"/>
                        <a:pt x="326" y="104"/>
                      </a:cubicBezTo>
                      <a:lnTo>
                        <a:pt x="354" y="12"/>
                      </a:lnTo>
                      <a:cubicBezTo>
                        <a:pt x="338" y="4"/>
                        <a:pt x="321" y="0"/>
                        <a:pt x="30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39">
                  <a:extLst>
                    <a:ext uri="{FF2B5EF4-FFF2-40B4-BE49-F238E27FC236}">
                      <a16:creationId xmlns:a16="http://schemas.microsoft.com/office/drawing/2014/main" id="{B3A5AB34-FE72-8118-3AD4-C4244CDFFF83}"/>
                    </a:ext>
                  </a:extLst>
                </p:cNvPr>
                <p:cNvSpPr/>
                <p:nvPr/>
              </p:nvSpPr>
              <p:spPr>
                <a:xfrm>
                  <a:off x="4034319" y="1888563"/>
                  <a:ext cx="9333" cy="518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501" extrusionOk="0">
                      <a:moveTo>
                        <a:pt x="213" y="1"/>
                      </a:moveTo>
                      <a:cubicBezTo>
                        <a:pt x="1" y="467"/>
                        <a:pt x="1" y="1033"/>
                        <a:pt x="177" y="1500"/>
                      </a:cubicBezTo>
                      <a:lnTo>
                        <a:pt x="269" y="1472"/>
                      </a:lnTo>
                      <a:cubicBezTo>
                        <a:pt x="93" y="1033"/>
                        <a:pt x="93" y="503"/>
                        <a:pt x="269" y="29"/>
                      </a:cubicBezTo>
                      <a:lnTo>
                        <a:pt x="21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39">
                  <a:extLst>
                    <a:ext uri="{FF2B5EF4-FFF2-40B4-BE49-F238E27FC236}">
                      <a16:creationId xmlns:a16="http://schemas.microsoft.com/office/drawing/2014/main" id="{4B4E3FE5-373A-F5D3-C9C5-F4E55A8800E2}"/>
                    </a:ext>
                  </a:extLst>
                </p:cNvPr>
                <p:cNvSpPr/>
                <p:nvPr/>
              </p:nvSpPr>
              <p:spPr>
                <a:xfrm>
                  <a:off x="4303311" y="1885970"/>
                  <a:ext cx="19598" cy="5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668" extrusionOk="0">
                      <a:moveTo>
                        <a:pt x="256" y="0"/>
                      </a:moveTo>
                      <a:cubicBezTo>
                        <a:pt x="243" y="0"/>
                        <a:pt x="229" y="4"/>
                        <a:pt x="213" y="12"/>
                      </a:cubicBezTo>
                      <a:lnTo>
                        <a:pt x="241" y="104"/>
                      </a:lnTo>
                      <a:cubicBezTo>
                        <a:pt x="255" y="90"/>
                        <a:pt x="262" y="83"/>
                        <a:pt x="269" y="83"/>
                      </a:cubicBezTo>
                      <a:cubicBezTo>
                        <a:pt x="276" y="83"/>
                        <a:pt x="283" y="90"/>
                        <a:pt x="298" y="104"/>
                      </a:cubicBezTo>
                      <a:cubicBezTo>
                        <a:pt x="354" y="132"/>
                        <a:pt x="390" y="189"/>
                        <a:pt x="390" y="252"/>
                      </a:cubicBezTo>
                      <a:lnTo>
                        <a:pt x="390" y="458"/>
                      </a:lnTo>
                      <a:cubicBezTo>
                        <a:pt x="354" y="486"/>
                        <a:pt x="354" y="542"/>
                        <a:pt x="354" y="578"/>
                      </a:cubicBezTo>
                      <a:cubicBezTo>
                        <a:pt x="354" y="663"/>
                        <a:pt x="390" y="783"/>
                        <a:pt x="446" y="840"/>
                      </a:cubicBezTo>
                      <a:cubicBezTo>
                        <a:pt x="390" y="868"/>
                        <a:pt x="390" y="896"/>
                        <a:pt x="354" y="932"/>
                      </a:cubicBezTo>
                      <a:cubicBezTo>
                        <a:pt x="326" y="988"/>
                        <a:pt x="354" y="1073"/>
                        <a:pt x="354" y="1137"/>
                      </a:cubicBezTo>
                      <a:cubicBezTo>
                        <a:pt x="390" y="1285"/>
                        <a:pt x="354" y="1398"/>
                        <a:pt x="298" y="1490"/>
                      </a:cubicBezTo>
                      <a:cubicBezTo>
                        <a:pt x="261" y="1545"/>
                        <a:pt x="198" y="1576"/>
                        <a:pt x="135" y="1576"/>
                      </a:cubicBezTo>
                      <a:cubicBezTo>
                        <a:pt x="100" y="1576"/>
                        <a:pt x="66" y="1567"/>
                        <a:pt x="36" y="1547"/>
                      </a:cubicBezTo>
                      <a:lnTo>
                        <a:pt x="0" y="1639"/>
                      </a:lnTo>
                      <a:cubicBezTo>
                        <a:pt x="36" y="1667"/>
                        <a:pt x="92" y="1667"/>
                        <a:pt x="121" y="1667"/>
                      </a:cubicBezTo>
                      <a:cubicBezTo>
                        <a:pt x="213" y="1667"/>
                        <a:pt x="326" y="1604"/>
                        <a:pt x="390" y="1519"/>
                      </a:cubicBezTo>
                      <a:cubicBezTo>
                        <a:pt x="446" y="1427"/>
                        <a:pt x="474" y="1314"/>
                        <a:pt x="446" y="1137"/>
                      </a:cubicBezTo>
                      <a:lnTo>
                        <a:pt x="446" y="1108"/>
                      </a:lnTo>
                      <a:lnTo>
                        <a:pt x="446" y="960"/>
                      </a:lnTo>
                      <a:cubicBezTo>
                        <a:pt x="446" y="932"/>
                        <a:pt x="474" y="932"/>
                        <a:pt x="503" y="896"/>
                      </a:cubicBezTo>
                      <a:lnTo>
                        <a:pt x="531" y="896"/>
                      </a:lnTo>
                      <a:lnTo>
                        <a:pt x="566" y="811"/>
                      </a:lnTo>
                      <a:lnTo>
                        <a:pt x="531" y="811"/>
                      </a:lnTo>
                      <a:cubicBezTo>
                        <a:pt x="474" y="783"/>
                        <a:pt x="446" y="691"/>
                        <a:pt x="446" y="578"/>
                      </a:cubicBezTo>
                      <a:cubicBezTo>
                        <a:pt x="446" y="542"/>
                        <a:pt x="446" y="514"/>
                        <a:pt x="474" y="458"/>
                      </a:cubicBezTo>
                      <a:lnTo>
                        <a:pt x="474" y="252"/>
                      </a:lnTo>
                      <a:cubicBezTo>
                        <a:pt x="474" y="160"/>
                        <a:pt x="418" y="76"/>
                        <a:pt x="354" y="47"/>
                      </a:cubicBezTo>
                      <a:cubicBezTo>
                        <a:pt x="314" y="22"/>
                        <a:pt x="288" y="0"/>
                        <a:pt x="2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39">
                  <a:extLst>
                    <a:ext uri="{FF2B5EF4-FFF2-40B4-BE49-F238E27FC236}">
                      <a16:creationId xmlns:a16="http://schemas.microsoft.com/office/drawing/2014/main" id="{33AE2D6A-D92C-F876-F3C9-A917207A49BA}"/>
                    </a:ext>
                  </a:extLst>
                </p:cNvPr>
                <p:cNvSpPr/>
                <p:nvPr/>
              </p:nvSpPr>
              <p:spPr>
                <a:xfrm>
                  <a:off x="4167847" y="1898587"/>
                  <a:ext cx="21534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" h="921" extrusionOk="0">
                      <a:moveTo>
                        <a:pt x="531" y="93"/>
                      </a:moveTo>
                      <a:lnTo>
                        <a:pt x="531" y="828"/>
                      </a:lnTo>
                      <a:lnTo>
                        <a:pt x="92" y="828"/>
                      </a:lnTo>
                      <a:lnTo>
                        <a:pt x="92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623" y="920"/>
                      </a:lnTo>
                      <a:lnTo>
                        <a:pt x="62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39">
                  <a:extLst>
                    <a:ext uri="{FF2B5EF4-FFF2-40B4-BE49-F238E27FC236}">
                      <a16:creationId xmlns:a16="http://schemas.microsoft.com/office/drawing/2014/main" id="{5EC28223-0A7F-8BA3-1E89-6109C0552424}"/>
                    </a:ext>
                  </a:extLst>
                </p:cNvPr>
                <p:cNvSpPr/>
                <p:nvPr/>
              </p:nvSpPr>
              <p:spPr>
                <a:xfrm>
                  <a:off x="4128235" y="1898587"/>
                  <a:ext cx="29622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7" h="921" extrusionOk="0">
                      <a:moveTo>
                        <a:pt x="764" y="93"/>
                      </a:moveTo>
                      <a:lnTo>
                        <a:pt x="764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856" y="920"/>
                      </a:lnTo>
                      <a:lnTo>
                        <a:pt x="85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39">
                  <a:extLst>
                    <a:ext uri="{FF2B5EF4-FFF2-40B4-BE49-F238E27FC236}">
                      <a16:creationId xmlns:a16="http://schemas.microsoft.com/office/drawing/2014/main" id="{A5B30659-3511-725B-A195-BAA3C4D0FC0B}"/>
                    </a:ext>
                  </a:extLst>
                </p:cNvPr>
                <p:cNvSpPr/>
                <p:nvPr/>
              </p:nvSpPr>
              <p:spPr>
                <a:xfrm>
                  <a:off x="4086410" y="1898587"/>
                  <a:ext cx="32560" cy="3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921" extrusionOk="0">
                      <a:moveTo>
                        <a:pt x="856" y="93"/>
                      </a:moveTo>
                      <a:lnTo>
                        <a:pt x="856" y="828"/>
                      </a:lnTo>
                      <a:lnTo>
                        <a:pt x="85" y="828"/>
                      </a:lnTo>
                      <a:lnTo>
                        <a:pt x="85" y="93"/>
                      </a:lnTo>
                      <a:close/>
                      <a:moveTo>
                        <a:pt x="0" y="1"/>
                      </a:moveTo>
                      <a:lnTo>
                        <a:pt x="0" y="920"/>
                      </a:lnTo>
                      <a:lnTo>
                        <a:pt x="941" y="920"/>
                      </a:lnTo>
                      <a:lnTo>
                        <a:pt x="94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39">
                  <a:extLst>
                    <a:ext uri="{FF2B5EF4-FFF2-40B4-BE49-F238E27FC236}">
                      <a16:creationId xmlns:a16="http://schemas.microsoft.com/office/drawing/2014/main" id="{06D6FC79-91AC-03A4-6B5F-91B49F230F4A}"/>
                    </a:ext>
                  </a:extLst>
                </p:cNvPr>
                <p:cNvSpPr/>
                <p:nvPr/>
              </p:nvSpPr>
              <p:spPr>
                <a:xfrm>
                  <a:off x="4223844" y="1897619"/>
                  <a:ext cx="22536" cy="34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005" extrusionOk="0">
                      <a:moveTo>
                        <a:pt x="326" y="92"/>
                      </a:moveTo>
                      <a:cubicBezTo>
                        <a:pt x="446" y="92"/>
                        <a:pt x="566" y="269"/>
                        <a:pt x="566" y="503"/>
                      </a:cubicBezTo>
                      <a:cubicBezTo>
                        <a:pt x="566" y="708"/>
                        <a:pt x="446" y="913"/>
                        <a:pt x="326" y="913"/>
                      </a:cubicBezTo>
                      <a:cubicBezTo>
                        <a:pt x="177" y="913"/>
                        <a:pt x="92" y="708"/>
                        <a:pt x="92" y="503"/>
                      </a:cubicBezTo>
                      <a:cubicBezTo>
                        <a:pt x="92" y="269"/>
                        <a:pt x="177" y="92"/>
                        <a:pt x="326" y="92"/>
                      </a:cubicBezTo>
                      <a:close/>
                      <a:moveTo>
                        <a:pt x="326" y="0"/>
                      </a:moveTo>
                      <a:cubicBezTo>
                        <a:pt x="149" y="0"/>
                        <a:pt x="0" y="205"/>
                        <a:pt x="0" y="503"/>
                      </a:cubicBezTo>
                      <a:cubicBezTo>
                        <a:pt x="0" y="771"/>
                        <a:pt x="149" y="1005"/>
                        <a:pt x="326" y="1005"/>
                      </a:cubicBezTo>
                      <a:cubicBezTo>
                        <a:pt x="503" y="1005"/>
                        <a:pt x="651" y="771"/>
                        <a:pt x="651" y="503"/>
                      </a:cubicBezTo>
                      <a:cubicBezTo>
                        <a:pt x="651" y="205"/>
                        <a:pt x="503" y="0"/>
                        <a:pt x="3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39">
                  <a:extLst>
                    <a:ext uri="{FF2B5EF4-FFF2-40B4-BE49-F238E27FC236}">
                      <a16:creationId xmlns:a16="http://schemas.microsoft.com/office/drawing/2014/main" id="{E0C4CEB2-B510-DF9A-B8C3-5486E323FEB7}"/>
                    </a:ext>
                  </a:extLst>
                </p:cNvPr>
                <p:cNvSpPr/>
                <p:nvPr/>
              </p:nvSpPr>
              <p:spPr>
                <a:xfrm>
                  <a:off x="4200616" y="1899831"/>
                  <a:ext cx="2973" cy="30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" h="885" extrusionOk="0">
                      <a:moveTo>
                        <a:pt x="0" y="0"/>
                      </a:moveTo>
                      <a:lnTo>
                        <a:pt x="0" y="884"/>
                      </a:lnTo>
                      <a:lnTo>
                        <a:pt x="85" y="884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714;p39">
                <a:extLst>
                  <a:ext uri="{FF2B5EF4-FFF2-40B4-BE49-F238E27FC236}">
                    <a16:creationId xmlns:a16="http://schemas.microsoft.com/office/drawing/2014/main" id="{04500EED-FAAF-9721-CCE4-56EB2FE5423B}"/>
                  </a:ext>
                </a:extLst>
              </p:cNvPr>
              <p:cNvGrpSpPr/>
              <p:nvPr/>
            </p:nvGrpSpPr>
            <p:grpSpPr>
              <a:xfrm>
                <a:off x="-2025807" y="2235105"/>
                <a:ext cx="1184014" cy="258193"/>
                <a:chOff x="3734768" y="858742"/>
                <a:chExt cx="1184014" cy="258193"/>
              </a:xfrm>
            </p:grpSpPr>
            <p:grpSp>
              <p:nvGrpSpPr>
                <p:cNvPr id="715" name="Google Shape;715;p39">
                  <a:extLst>
                    <a:ext uri="{FF2B5EF4-FFF2-40B4-BE49-F238E27FC236}">
                      <a16:creationId xmlns:a16="http://schemas.microsoft.com/office/drawing/2014/main" id="{6EC25137-B5B5-4185-D525-4219F8246F47}"/>
                    </a:ext>
                  </a:extLst>
                </p:cNvPr>
                <p:cNvGrpSpPr/>
                <p:nvPr/>
              </p:nvGrpSpPr>
              <p:grpSpPr>
                <a:xfrm>
                  <a:off x="3734768" y="858742"/>
                  <a:ext cx="1184014" cy="258193"/>
                  <a:chOff x="4002795" y="1877329"/>
                  <a:chExt cx="345546" cy="75352"/>
                </a:xfrm>
              </p:grpSpPr>
              <p:sp>
                <p:nvSpPr>
                  <p:cNvPr id="716" name="Google Shape;716;p39">
                    <a:extLst>
                      <a:ext uri="{FF2B5EF4-FFF2-40B4-BE49-F238E27FC236}">
                        <a16:creationId xmlns:a16="http://schemas.microsoft.com/office/drawing/2014/main" id="{C1AEAB31-B150-DC45-AACA-6968E8C80FB9}"/>
                      </a:ext>
                    </a:extLst>
                  </p:cNvPr>
                  <p:cNvSpPr/>
                  <p:nvPr/>
                </p:nvSpPr>
                <p:spPr>
                  <a:xfrm>
                    <a:off x="4002795" y="1877329"/>
                    <a:ext cx="345546" cy="753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97" h="2180" extrusionOk="0">
                        <a:moveTo>
                          <a:pt x="0" y="0"/>
                        </a:moveTo>
                        <a:lnTo>
                          <a:pt x="0" y="2179"/>
                        </a:lnTo>
                        <a:lnTo>
                          <a:pt x="9996" y="2179"/>
                        </a:lnTo>
                        <a:lnTo>
                          <a:pt x="999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39">
                    <a:extLst>
                      <a:ext uri="{FF2B5EF4-FFF2-40B4-BE49-F238E27FC236}">
                        <a16:creationId xmlns:a16="http://schemas.microsoft.com/office/drawing/2014/main" id="{4A9BC9B9-1118-063D-87B7-57191E0562FD}"/>
                      </a:ext>
                    </a:extLst>
                  </p:cNvPr>
                  <p:cNvSpPr/>
                  <p:nvPr/>
                </p:nvSpPr>
                <p:spPr>
                  <a:xfrm>
                    <a:off x="4270785" y="1897619"/>
                    <a:ext cx="21569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4" h="1005" extrusionOk="0">
                        <a:moveTo>
                          <a:pt x="559" y="0"/>
                        </a:moveTo>
                        <a:lnTo>
                          <a:pt x="1" y="595"/>
                        </a:lnTo>
                        <a:lnTo>
                          <a:pt x="559" y="1005"/>
                        </a:lnTo>
                        <a:lnTo>
                          <a:pt x="623" y="948"/>
                        </a:lnTo>
                        <a:lnTo>
                          <a:pt x="121" y="595"/>
                        </a:lnTo>
                        <a:lnTo>
                          <a:pt x="623" y="64"/>
                        </a:lnTo>
                        <a:lnTo>
                          <a:pt x="55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39">
                    <a:extLst>
                      <a:ext uri="{FF2B5EF4-FFF2-40B4-BE49-F238E27FC236}">
                        <a16:creationId xmlns:a16="http://schemas.microsoft.com/office/drawing/2014/main" id="{EE04A100-C6AF-FF9E-98D8-344EB392A8B9}"/>
                      </a:ext>
                    </a:extLst>
                  </p:cNvPr>
                  <p:cNvSpPr/>
                  <p:nvPr/>
                </p:nvSpPr>
                <p:spPr>
                  <a:xfrm>
                    <a:off x="4254401" y="1897619"/>
                    <a:ext cx="22536" cy="347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2" h="1005" extrusionOk="0">
                        <a:moveTo>
                          <a:pt x="595" y="0"/>
                        </a:moveTo>
                        <a:lnTo>
                          <a:pt x="1" y="595"/>
                        </a:lnTo>
                        <a:lnTo>
                          <a:pt x="595" y="1005"/>
                        </a:lnTo>
                        <a:lnTo>
                          <a:pt x="651" y="948"/>
                        </a:lnTo>
                        <a:lnTo>
                          <a:pt x="149" y="595"/>
                        </a:lnTo>
                        <a:lnTo>
                          <a:pt x="651" y="64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39">
                    <a:extLst>
                      <a:ext uri="{FF2B5EF4-FFF2-40B4-BE49-F238E27FC236}">
                        <a16:creationId xmlns:a16="http://schemas.microsoft.com/office/drawing/2014/main" id="{B76D135D-0D9F-E881-A686-AEDFC2477705}"/>
                      </a:ext>
                    </a:extLst>
                  </p:cNvPr>
                  <p:cNvSpPr/>
                  <p:nvPr/>
                </p:nvSpPr>
                <p:spPr>
                  <a:xfrm>
                    <a:off x="4055854" y="1885970"/>
                    <a:ext cx="19356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1668" extrusionOk="0">
                        <a:moveTo>
                          <a:pt x="305" y="0"/>
                        </a:moveTo>
                        <a:cubicBezTo>
                          <a:pt x="264" y="0"/>
                          <a:pt x="226" y="22"/>
                          <a:pt x="205" y="47"/>
                        </a:cubicBezTo>
                        <a:cubicBezTo>
                          <a:pt x="149" y="76"/>
                          <a:pt x="85" y="160"/>
                          <a:pt x="85" y="252"/>
                        </a:cubicBezTo>
                        <a:cubicBezTo>
                          <a:pt x="57" y="309"/>
                          <a:pt x="85" y="401"/>
                          <a:pt x="85" y="458"/>
                        </a:cubicBezTo>
                        <a:cubicBezTo>
                          <a:pt x="120" y="514"/>
                          <a:pt x="120" y="542"/>
                          <a:pt x="120" y="578"/>
                        </a:cubicBezTo>
                        <a:cubicBezTo>
                          <a:pt x="120" y="691"/>
                          <a:pt x="85" y="783"/>
                          <a:pt x="0" y="811"/>
                        </a:cubicBezTo>
                        <a:lnTo>
                          <a:pt x="28" y="896"/>
                        </a:lnTo>
                        <a:lnTo>
                          <a:pt x="57" y="896"/>
                        </a:lnTo>
                        <a:cubicBezTo>
                          <a:pt x="85" y="932"/>
                          <a:pt x="120" y="932"/>
                          <a:pt x="120" y="960"/>
                        </a:cubicBezTo>
                        <a:lnTo>
                          <a:pt x="120" y="1108"/>
                        </a:lnTo>
                        <a:lnTo>
                          <a:pt x="120" y="1137"/>
                        </a:lnTo>
                        <a:cubicBezTo>
                          <a:pt x="85" y="1314"/>
                          <a:pt x="120" y="1427"/>
                          <a:pt x="177" y="1519"/>
                        </a:cubicBezTo>
                        <a:cubicBezTo>
                          <a:pt x="234" y="1604"/>
                          <a:pt x="326" y="1667"/>
                          <a:pt x="439" y="1667"/>
                        </a:cubicBezTo>
                        <a:cubicBezTo>
                          <a:pt x="474" y="1667"/>
                          <a:pt x="531" y="1667"/>
                          <a:pt x="559" y="1639"/>
                        </a:cubicBezTo>
                        <a:lnTo>
                          <a:pt x="531" y="1547"/>
                        </a:lnTo>
                        <a:cubicBezTo>
                          <a:pt x="498" y="1567"/>
                          <a:pt x="459" y="1576"/>
                          <a:pt x="421" y="1576"/>
                        </a:cubicBezTo>
                        <a:cubicBezTo>
                          <a:pt x="352" y="1576"/>
                          <a:pt x="285" y="1545"/>
                          <a:pt x="262" y="1490"/>
                        </a:cubicBezTo>
                        <a:cubicBezTo>
                          <a:pt x="205" y="1398"/>
                          <a:pt x="177" y="1285"/>
                          <a:pt x="205" y="1137"/>
                        </a:cubicBezTo>
                        <a:lnTo>
                          <a:pt x="205" y="932"/>
                        </a:lnTo>
                        <a:cubicBezTo>
                          <a:pt x="177" y="896"/>
                          <a:pt x="149" y="868"/>
                          <a:pt x="120" y="840"/>
                        </a:cubicBezTo>
                        <a:cubicBezTo>
                          <a:pt x="177" y="783"/>
                          <a:pt x="205" y="663"/>
                          <a:pt x="205" y="578"/>
                        </a:cubicBezTo>
                        <a:cubicBezTo>
                          <a:pt x="205" y="542"/>
                          <a:pt x="205" y="486"/>
                          <a:pt x="177" y="458"/>
                        </a:cubicBezTo>
                        <a:cubicBezTo>
                          <a:pt x="177" y="366"/>
                          <a:pt x="149" y="309"/>
                          <a:pt x="177" y="252"/>
                        </a:cubicBezTo>
                        <a:cubicBezTo>
                          <a:pt x="177" y="189"/>
                          <a:pt x="205" y="132"/>
                          <a:pt x="262" y="104"/>
                        </a:cubicBezTo>
                        <a:cubicBezTo>
                          <a:pt x="262" y="90"/>
                          <a:pt x="271" y="83"/>
                          <a:pt x="283" y="83"/>
                        </a:cubicBezTo>
                        <a:cubicBezTo>
                          <a:pt x="296" y="83"/>
                          <a:pt x="311" y="90"/>
                          <a:pt x="326" y="104"/>
                        </a:cubicBezTo>
                        <a:lnTo>
                          <a:pt x="354" y="12"/>
                        </a:lnTo>
                        <a:cubicBezTo>
                          <a:pt x="338" y="4"/>
                          <a:pt x="321" y="0"/>
                          <a:pt x="30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39">
                    <a:extLst>
                      <a:ext uri="{FF2B5EF4-FFF2-40B4-BE49-F238E27FC236}">
                        <a16:creationId xmlns:a16="http://schemas.microsoft.com/office/drawing/2014/main" id="{974A9BF6-6326-6487-6EB1-E6B0153933BF}"/>
                      </a:ext>
                    </a:extLst>
                  </p:cNvPr>
                  <p:cNvSpPr/>
                  <p:nvPr/>
                </p:nvSpPr>
                <p:spPr>
                  <a:xfrm>
                    <a:off x="4034319" y="1888563"/>
                    <a:ext cx="9333" cy="518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1501" extrusionOk="0">
                        <a:moveTo>
                          <a:pt x="213" y="1"/>
                        </a:moveTo>
                        <a:cubicBezTo>
                          <a:pt x="1" y="467"/>
                          <a:pt x="1" y="1033"/>
                          <a:pt x="177" y="1500"/>
                        </a:cubicBezTo>
                        <a:lnTo>
                          <a:pt x="269" y="1472"/>
                        </a:lnTo>
                        <a:cubicBezTo>
                          <a:pt x="93" y="1033"/>
                          <a:pt x="93" y="503"/>
                          <a:pt x="269" y="29"/>
                        </a:cubicBezTo>
                        <a:lnTo>
                          <a:pt x="213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39">
                    <a:extLst>
                      <a:ext uri="{FF2B5EF4-FFF2-40B4-BE49-F238E27FC236}">
                        <a16:creationId xmlns:a16="http://schemas.microsoft.com/office/drawing/2014/main" id="{89AF5062-B268-4261-D7A8-008B50683160}"/>
                      </a:ext>
                    </a:extLst>
                  </p:cNvPr>
                  <p:cNvSpPr/>
                  <p:nvPr/>
                </p:nvSpPr>
                <p:spPr>
                  <a:xfrm>
                    <a:off x="4303311" y="1885970"/>
                    <a:ext cx="19598" cy="576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668" extrusionOk="0">
                        <a:moveTo>
                          <a:pt x="256" y="0"/>
                        </a:moveTo>
                        <a:cubicBezTo>
                          <a:pt x="243" y="0"/>
                          <a:pt x="229" y="4"/>
                          <a:pt x="213" y="12"/>
                        </a:cubicBezTo>
                        <a:lnTo>
                          <a:pt x="241" y="104"/>
                        </a:lnTo>
                        <a:cubicBezTo>
                          <a:pt x="255" y="90"/>
                          <a:pt x="262" y="83"/>
                          <a:pt x="269" y="83"/>
                        </a:cubicBezTo>
                        <a:cubicBezTo>
                          <a:pt x="276" y="83"/>
                          <a:pt x="283" y="90"/>
                          <a:pt x="298" y="104"/>
                        </a:cubicBezTo>
                        <a:cubicBezTo>
                          <a:pt x="354" y="132"/>
                          <a:pt x="390" y="189"/>
                          <a:pt x="390" y="252"/>
                        </a:cubicBezTo>
                        <a:lnTo>
                          <a:pt x="390" y="458"/>
                        </a:lnTo>
                        <a:cubicBezTo>
                          <a:pt x="354" y="486"/>
                          <a:pt x="354" y="542"/>
                          <a:pt x="354" y="578"/>
                        </a:cubicBezTo>
                        <a:cubicBezTo>
                          <a:pt x="354" y="663"/>
                          <a:pt x="390" y="783"/>
                          <a:pt x="446" y="840"/>
                        </a:cubicBezTo>
                        <a:cubicBezTo>
                          <a:pt x="390" y="868"/>
                          <a:pt x="390" y="896"/>
                          <a:pt x="354" y="932"/>
                        </a:cubicBezTo>
                        <a:cubicBezTo>
                          <a:pt x="326" y="988"/>
                          <a:pt x="354" y="1073"/>
                          <a:pt x="354" y="1137"/>
                        </a:cubicBezTo>
                        <a:cubicBezTo>
                          <a:pt x="390" y="1285"/>
                          <a:pt x="354" y="1398"/>
                          <a:pt x="298" y="1490"/>
                        </a:cubicBezTo>
                        <a:cubicBezTo>
                          <a:pt x="261" y="1545"/>
                          <a:pt x="198" y="1576"/>
                          <a:pt x="135" y="1576"/>
                        </a:cubicBezTo>
                        <a:cubicBezTo>
                          <a:pt x="100" y="1576"/>
                          <a:pt x="66" y="1567"/>
                          <a:pt x="36" y="1547"/>
                        </a:cubicBezTo>
                        <a:lnTo>
                          <a:pt x="0" y="1639"/>
                        </a:lnTo>
                        <a:cubicBezTo>
                          <a:pt x="36" y="1667"/>
                          <a:pt x="92" y="1667"/>
                          <a:pt x="121" y="1667"/>
                        </a:cubicBezTo>
                        <a:cubicBezTo>
                          <a:pt x="213" y="1667"/>
                          <a:pt x="326" y="1604"/>
                          <a:pt x="390" y="1519"/>
                        </a:cubicBezTo>
                        <a:cubicBezTo>
                          <a:pt x="446" y="1427"/>
                          <a:pt x="474" y="1314"/>
                          <a:pt x="446" y="1137"/>
                        </a:cubicBezTo>
                        <a:lnTo>
                          <a:pt x="446" y="1108"/>
                        </a:lnTo>
                        <a:lnTo>
                          <a:pt x="446" y="960"/>
                        </a:lnTo>
                        <a:cubicBezTo>
                          <a:pt x="446" y="932"/>
                          <a:pt x="474" y="932"/>
                          <a:pt x="503" y="896"/>
                        </a:cubicBezTo>
                        <a:lnTo>
                          <a:pt x="531" y="896"/>
                        </a:lnTo>
                        <a:lnTo>
                          <a:pt x="566" y="811"/>
                        </a:lnTo>
                        <a:lnTo>
                          <a:pt x="531" y="811"/>
                        </a:lnTo>
                        <a:cubicBezTo>
                          <a:pt x="474" y="783"/>
                          <a:pt x="446" y="691"/>
                          <a:pt x="446" y="578"/>
                        </a:cubicBezTo>
                        <a:cubicBezTo>
                          <a:pt x="446" y="542"/>
                          <a:pt x="446" y="514"/>
                          <a:pt x="474" y="458"/>
                        </a:cubicBezTo>
                        <a:lnTo>
                          <a:pt x="474" y="252"/>
                        </a:lnTo>
                        <a:cubicBezTo>
                          <a:pt x="474" y="160"/>
                          <a:pt x="418" y="76"/>
                          <a:pt x="354" y="47"/>
                        </a:cubicBezTo>
                        <a:cubicBezTo>
                          <a:pt x="314" y="22"/>
                          <a:pt x="288" y="0"/>
                          <a:pt x="256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2" name="Google Shape;722;p39">
                  <a:extLst>
                    <a:ext uri="{FF2B5EF4-FFF2-40B4-BE49-F238E27FC236}">
                      <a16:creationId xmlns:a16="http://schemas.microsoft.com/office/drawing/2014/main" id="{ADE2FE22-7F26-7043-959C-3E1C75FA3C31}"/>
                    </a:ext>
                  </a:extLst>
                </p:cNvPr>
                <p:cNvGrpSpPr/>
                <p:nvPr/>
              </p:nvGrpSpPr>
              <p:grpSpPr>
                <a:xfrm>
                  <a:off x="3990034" y="875479"/>
                  <a:ext cx="568881" cy="224795"/>
                  <a:chOff x="300879" y="4170864"/>
                  <a:chExt cx="505357" cy="199693"/>
                </a:xfrm>
              </p:grpSpPr>
              <p:sp>
                <p:nvSpPr>
                  <p:cNvPr id="723" name="Google Shape;723;p39">
                    <a:extLst>
                      <a:ext uri="{FF2B5EF4-FFF2-40B4-BE49-F238E27FC236}">
                        <a16:creationId xmlns:a16="http://schemas.microsoft.com/office/drawing/2014/main" id="{0B7623DC-771E-2F06-7875-B91D46847491}"/>
                      </a:ext>
                    </a:extLst>
                  </p:cNvPr>
                  <p:cNvSpPr/>
                  <p:nvPr/>
                </p:nvSpPr>
                <p:spPr>
                  <a:xfrm>
                    <a:off x="518149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39">
                    <a:extLst>
                      <a:ext uri="{FF2B5EF4-FFF2-40B4-BE49-F238E27FC236}">
                        <a16:creationId xmlns:a16="http://schemas.microsoft.com/office/drawing/2014/main" id="{EFD9858B-FB24-C6E6-9017-AFD2BCEFAB90}"/>
                      </a:ext>
                    </a:extLst>
                  </p:cNvPr>
                  <p:cNvSpPr/>
                  <p:nvPr/>
                </p:nvSpPr>
                <p:spPr>
                  <a:xfrm>
                    <a:off x="568021" y="4197063"/>
                    <a:ext cx="71544" cy="1117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0" h="1062" extrusionOk="0">
                        <a:moveTo>
                          <a:pt x="57" y="0"/>
                        </a:moveTo>
                        <a:lnTo>
                          <a:pt x="1" y="57"/>
                        </a:lnTo>
                        <a:lnTo>
                          <a:pt x="531" y="616"/>
                        </a:lnTo>
                        <a:lnTo>
                          <a:pt x="1" y="1005"/>
                        </a:lnTo>
                        <a:lnTo>
                          <a:pt x="57" y="1061"/>
                        </a:lnTo>
                        <a:lnTo>
                          <a:pt x="680" y="651"/>
                        </a:lnTo>
                        <a:lnTo>
                          <a:pt x="5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39">
                    <a:extLst>
                      <a:ext uri="{FF2B5EF4-FFF2-40B4-BE49-F238E27FC236}">
                        <a16:creationId xmlns:a16="http://schemas.microsoft.com/office/drawing/2014/main" id="{8FD9743F-7319-BD64-26B8-54B3F18CB611}"/>
                      </a:ext>
                    </a:extLst>
                  </p:cNvPr>
                  <p:cNvSpPr/>
                  <p:nvPr/>
                </p:nvSpPr>
                <p:spPr>
                  <a:xfrm>
                    <a:off x="623794" y="4170864"/>
                    <a:ext cx="64811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6" h="1785" extrusionOk="0">
                        <a:moveTo>
                          <a:pt x="286" y="1"/>
                        </a:moveTo>
                        <a:cubicBezTo>
                          <a:pt x="268" y="1"/>
                          <a:pt x="251" y="5"/>
                          <a:pt x="234" y="16"/>
                        </a:cubicBezTo>
                        <a:lnTo>
                          <a:pt x="262" y="101"/>
                        </a:lnTo>
                        <a:lnTo>
                          <a:pt x="354" y="101"/>
                        </a:lnTo>
                        <a:cubicBezTo>
                          <a:pt x="383" y="157"/>
                          <a:pt x="411" y="221"/>
                          <a:pt x="439" y="278"/>
                        </a:cubicBezTo>
                        <a:cubicBezTo>
                          <a:pt x="439" y="334"/>
                          <a:pt x="411" y="398"/>
                          <a:pt x="411" y="483"/>
                        </a:cubicBezTo>
                        <a:cubicBezTo>
                          <a:pt x="411" y="511"/>
                          <a:pt x="383" y="575"/>
                          <a:pt x="383" y="631"/>
                        </a:cubicBezTo>
                        <a:cubicBezTo>
                          <a:pt x="383" y="723"/>
                          <a:pt x="411" y="836"/>
                          <a:pt x="467" y="900"/>
                        </a:cubicBezTo>
                        <a:cubicBezTo>
                          <a:pt x="439" y="928"/>
                          <a:pt x="411" y="957"/>
                          <a:pt x="411" y="985"/>
                        </a:cubicBezTo>
                        <a:cubicBezTo>
                          <a:pt x="383" y="1077"/>
                          <a:pt x="383" y="1134"/>
                          <a:pt x="383" y="1190"/>
                        </a:cubicBezTo>
                        <a:lnTo>
                          <a:pt x="411" y="1218"/>
                        </a:lnTo>
                        <a:cubicBezTo>
                          <a:pt x="411" y="1367"/>
                          <a:pt x="411" y="1487"/>
                          <a:pt x="354" y="1572"/>
                        </a:cubicBezTo>
                        <a:cubicBezTo>
                          <a:pt x="308" y="1639"/>
                          <a:pt x="218" y="1687"/>
                          <a:pt x="139" y="1687"/>
                        </a:cubicBezTo>
                        <a:cubicBezTo>
                          <a:pt x="109" y="1687"/>
                          <a:pt x="81" y="1680"/>
                          <a:pt x="57" y="1664"/>
                        </a:cubicBezTo>
                        <a:lnTo>
                          <a:pt x="1" y="1721"/>
                        </a:lnTo>
                        <a:cubicBezTo>
                          <a:pt x="57" y="1749"/>
                          <a:pt x="85" y="1784"/>
                          <a:pt x="142" y="1784"/>
                        </a:cubicBezTo>
                        <a:cubicBezTo>
                          <a:pt x="234" y="1784"/>
                          <a:pt x="354" y="1721"/>
                          <a:pt x="411" y="1636"/>
                        </a:cubicBezTo>
                        <a:cubicBezTo>
                          <a:pt x="467" y="1516"/>
                          <a:pt x="496" y="1395"/>
                          <a:pt x="467" y="1218"/>
                        </a:cubicBezTo>
                        <a:lnTo>
                          <a:pt x="467" y="1190"/>
                        </a:lnTo>
                        <a:lnTo>
                          <a:pt x="467" y="1013"/>
                        </a:lnTo>
                        <a:cubicBezTo>
                          <a:pt x="496" y="985"/>
                          <a:pt x="496" y="985"/>
                          <a:pt x="531" y="957"/>
                        </a:cubicBezTo>
                        <a:lnTo>
                          <a:pt x="588" y="957"/>
                        </a:lnTo>
                        <a:lnTo>
                          <a:pt x="616" y="865"/>
                        </a:lnTo>
                        <a:lnTo>
                          <a:pt x="588" y="865"/>
                        </a:lnTo>
                        <a:cubicBezTo>
                          <a:pt x="496" y="836"/>
                          <a:pt x="467" y="723"/>
                          <a:pt x="467" y="631"/>
                        </a:cubicBezTo>
                        <a:cubicBezTo>
                          <a:pt x="467" y="575"/>
                          <a:pt x="496" y="546"/>
                          <a:pt x="496" y="483"/>
                        </a:cubicBezTo>
                        <a:cubicBezTo>
                          <a:pt x="496" y="426"/>
                          <a:pt x="531" y="334"/>
                          <a:pt x="531" y="249"/>
                        </a:cubicBezTo>
                        <a:cubicBezTo>
                          <a:pt x="496" y="193"/>
                          <a:pt x="467" y="101"/>
                          <a:pt x="383" y="44"/>
                        </a:cubicBezTo>
                        <a:cubicBezTo>
                          <a:pt x="363" y="24"/>
                          <a:pt x="326" y="1"/>
                          <a:pt x="286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39">
                    <a:extLst>
                      <a:ext uri="{FF2B5EF4-FFF2-40B4-BE49-F238E27FC236}">
                        <a16:creationId xmlns:a16="http://schemas.microsoft.com/office/drawing/2014/main" id="{CD58F446-B434-B33B-AEA9-365294213422}"/>
                      </a:ext>
                    </a:extLst>
                  </p:cNvPr>
                  <p:cNvSpPr/>
                  <p:nvPr/>
                </p:nvSpPr>
                <p:spPr>
                  <a:xfrm>
                    <a:off x="725748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93" y="0"/>
                        </a:moveTo>
                        <a:lnTo>
                          <a:pt x="1" y="29"/>
                        </a:lnTo>
                        <a:cubicBezTo>
                          <a:pt x="206" y="531"/>
                          <a:pt x="206" y="1090"/>
                          <a:pt x="1" y="1564"/>
                        </a:cubicBezTo>
                        <a:lnTo>
                          <a:pt x="93" y="1592"/>
                        </a:lnTo>
                        <a:cubicBezTo>
                          <a:pt x="298" y="1090"/>
                          <a:pt x="298" y="503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39">
                    <a:extLst>
                      <a:ext uri="{FF2B5EF4-FFF2-40B4-BE49-F238E27FC236}">
                        <a16:creationId xmlns:a16="http://schemas.microsoft.com/office/drawing/2014/main" id="{5DED03DA-39C2-509C-5832-07B6FD8ABBE5}"/>
                      </a:ext>
                    </a:extLst>
                  </p:cNvPr>
                  <p:cNvSpPr/>
                  <p:nvPr/>
                </p:nvSpPr>
                <p:spPr>
                  <a:xfrm>
                    <a:off x="765940" y="4175493"/>
                    <a:ext cx="40296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" h="1854" extrusionOk="0">
                        <a:moveTo>
                          <a:pt x="121" y="0"/>
                        </a:moveTo>
                        <a:lnTo>
                          <a:pt x="29" y="28"/>
                        </a:lnTo>
                        <a:cubicBezTo>
                          <a:pt x="298" y="587"/>
                          <a:pt x="270" y="1266"/>
                          <a:pt x="1" y="1825"/>
                        </a:cubicBezTo>
                        <a:lnTo>
                          <a:pt x="64" y="1854"/>
                        </a:lnTo>
                        <a:cubicBezTo>
                          <a:pt x="383" y="1295"/>
                          <a:pt x="383" y="587"/>
                          <a:pt x="12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39">
                    <a:extLst>
                      <a:ext uri="{FF2B5EF4-FFF2-40B4-BE49-F238E27FC236}">
                        <a16:creationId xmlns:a16="http://schemas.microsoft.com/office/drawing/2014/main" id="{D31B6794-06D7-98AC-A868-9DEEE713483E}"/>
                      </a:ext>
                    </a:extLst>
                  </p:cNvPr>
                  <p:cNvSpPr/>
                  <p:nvPr/>
                </p:nvSpPr>
                <p:spPr>
                  <a:xfrm>
                    <a:off x="419141" y="4170864"/>
                    <a:ext cx="64916" cy="1878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785" extrusionOk="0">
                        <a:moveTo>
                          <a:pt x="331" y="1"/>
                        </a:moveTo>
                        <a:cubicBezTo>
                          <a:pt x="291" y="1"/>
                          <a:pt x="254" y="24"/>
                          <a:pt x="234" y="44"/>
                        </a:cubicBezTo>
                        <a:cubicBezTo>
                          <a:pt x="149" y="101"/>
                          <a:pt x="114" y="193"/>
                          <a:pt x="86" y="249"/>
                        </a:cubicBezTo>
                        <a:cubicBezTo>
                          <a:pt x="86" y="334"/>
                          <a:pt x="114" y="426"/>
                          <a:pt x="114" y="483"/>
                        </a:cubicBezTo>
                        <a:cubicBezTo>
                          <a:pt x="114" y="546"/>
                          <a:pt x="149" y="575"/>
                          <a:pt x="149" y="631"/>
                        </a:cubicBezTo>
                        <a:cubicBezTo>
                          <a:pt x="149" y="723"/>
                          <a:pt x="114" y="836"/>
                          <a:pt x="29" y="865"/>
                        </a:cubicBezTo>
                        <a:lnTo>
                          <a:pt x="1" y="865"/>
                        </a:lnTo>
                        <a:lnTo>
                          <a:pt x="29" y="957"/>
                        </a:lnTo>
                        <a:lnTo>
                          <a:pt x="86" y="957"/>
                        </a:lnTo>
                        <a:cubicBezTo>
                          <a:pt x="114" y="985"/>
                          <a:pt x="114" y="985"/>
                          <a:pt x="149" y="1013"/>
                        </a:cubicBezTo>
                        <a:lnTo>
                          <a:pt x="149" y="1190"/>
                        </a:lnTo>
                        <a:lnTo>
                          <a:pt x="114" y="1218"/>
                        </a:lnTo>
                        <a:cubicBezTo>
                          <a:pt x="114" y="1395"/>
                          <a:pt x="149" y="1516"/>
                          <a:pt x="206" y="1636"/>
                        </a:cubicBezTo>
                        <a:cubicBezTo>
                          <a:pt x="263" y="1721"/>
                          <a:pt x="383" y="1784"/>
                          <a:pt x="468" y="1784"/>
                        </a:cubicBezTo>
                        <a:cubicBezTo>
                          <a:pt x="531" y="1784"/>
                          <a:pt x="560" y="1749"/>
                          <a:pt x="616" y="1721"/>
                        </a:cubicBezTo>
                        <a:lnTo>
                          <a:pt x="560" y="1664"/>
                        </a:lnTo>
                        <a:cubicBezTo>
                          <a:pt x="534" y="1680"/>
                          <a:pt x="505" y="1687"/>
                          <a:pt x="475" y="1687"/>
                        </a:cubicBezTo>
                        <a:cubicBezTo>
                          <a:pt x="396" y="1687"/>
                          <a:pt x="309" y="1639"/>
                          <a:pt x="263" y="1572"/>
                        </a:cubicBezTo>
                        <a:cubicBezTo>
                          <a:pt x="206" y="1487"/>
                          <a:pt x="206" y="1367"/>
                          <a:pt x="206" y="1218"/>
                        </a:cubicBezTo>
                        <a:lnTo>
                          <a:pt x="234" y="1190"/>
                        </a:lnTo>
                        <a:cubicBezTo>
                          <a:pt x="234" y="1134"/>
                          <a:pt x="234" y="1077"/>
                          <a:pt x="206" y="985"/>
                        </a:cubicBezTo>
                        <a:cubicBezTo>
                          <a:pt x="206" y="957"/>
                          <a:pt x="178" y="928"/>
                          <a:pt x="149" y="900"/>
                        </a:cubicBezTo>
                        <a:cubicBezTo>
                          <a:pt x="206" y="836"/>
                          <a:pt x="234" y="723"/>
                          <a:pt x="234" y="631"/>
                        </a:cubicBezTo>
                        <a:cubicBezTo>
                          <a:pt x="234" y="575"/>
                          <a:pt x="206" y="511"/>
                          <a:pt x="206" y="483"/>
                        </a:cubicBezTo>
                        <a:cubicBezTo>
                          <a:pt x="206" y="398"/>
                          <a:pt x="178" y="334"/>
                          <a:pt x="178" y="278"/>
                        </a:cubicBezTo>
                        <a:cubicBezTo>
                          <a:pt x="206" y="221"/>
                          <a:pt x="234" y="157"/>
                          <a:pt x="263" y="101"/>
                        </a:cubicBezTo>
                        <a:lnTo>
                          <a:pt x="355" y="101"/>
                        </a:lnTo>
                        <a:lnTo>
                          <a:pt x="383" y="16"/>
                        </a:lnTo>
                        <a:cubicBezTo>
                          <a:pt x="366" y="5"/>
                          <a:pt x="348" y="1"/>
                          <a:pt x="33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39">
                    <a:extLst>
                      <a:ext uri="{FF2B5EF4-FFF2-40B4-BE49-F238E27FC236}">
                        <a16:creationId xmlns:a16="http://schemas.microsoft.com/office/drawing/2014/main" id="{A031513A-9C76-0AFB-E5C3-9B73F5815BF8}"/>
                      </a:ext>
                    </a:extLst>
                  </p:cNvPr>
                  <p:cNvSpPr/>
                  <p:nvPr/>
                </p:nvSpPr>
                <p:spPr>
                  <a:xfrm>
                    <a:off x="350751" y="4178439"/>
                    <a:ext cx="31353" cy="167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1593" extrusionOk="0">
                        <a:moveTo>
                          <a:pt x="205" y="0"/>
                        </a:moveTo>
                        <a:cubicBezTo>
                          <a:pt x="0" y="503"/>
                          <a:pt x="0" y="1090"/>
                          <a:pt x="205" y="1592"/>
                        </a:cubicBezTo>
                        <a:lnTo>
                          <a:pt x="297" y="1564"/>
                        </a:lnTo>
                        <a:cubicBezTo>
                          <a:pt x="92" y="1090"/>
                          <a:pt x="92" y="531"/>
                          <a:pt x="297" y="29"/>
                        </a:cubicBezTo>
                        <a:lnTo>
                          <a:pt x="205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39">
                    <a:extLst>
                      <a:ext uri="{FF2B5EF4-FFF2-40B4-BE49-F238E27FC236}">
                        <a16:creationId xmlns:a16="http://schemas.microsoft.com/office/drawing/2014/main" id="{1AD9FE37-02B1-CF37-C259-15AA1D5F1B6F}"/>
                      </a:ext>
                    </a:extLst>
                  </p:cNvPr>
                  <p:cNvSpPr/>
                  <p:nvPr/>
                </p:nvSpPr>
                <p:spPr>
                  <a:xfrm>
                    <a:off x="300879" y="4175493"/>
                    <a:ext cx="41033" cy="19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0" h="1854" extrusionOk="0">
                        <a:moveTo>
                          <a:pt x="269" y="0"/>
                        </a:moveTo>
                        <a:lnTo>
                          <a:pt x="269" y="0"/>
                        </a:lnTo>
                        <a:cubicBezTo>
                          <a:pt x="0" y="587"/>
                          <a:pt x="0" y="1295"/>
                          <a:pt x="325" y="1854"/>
                        </a:cubicBezTo>
                        <a:lnTo>
                          <a:pt x="389" y="1825"/>
                        </a:lnTo>
                        <a:cubicBezTo>
                          <a:pt x="120" y="1266"/>
                          <a:pt x="92" y="587"/>
                          <a:pt x="354" y="28"/>
                        </a:cubicBezTo>
                        <a:lnTo>
                          <a:pt x="269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731" name="Google Shape;731;p39">
              <a:extLst>
                <a:ext uri="{FF2B5EF4-FFF2-40B4-BE49-F238E27FC236}">
                  <a16:creationId xmlns:a16="http://schemas.microsoft.com/office/drawing/2014/main" id="{25072AAD-C955-12D0-8949-6FCB1F4856FD}"/>
                </a:ext>
              </a:extLst>
            </p:cNvPr>
            <p:cNvGrpSpPr/>
            <p:nvPr/>
          </p:nvGrpSpPr>
          <p:grpSpPr>
            <a:xfrm>
              <a:off x="-5163370" y="445034"/>
              <a:ext cx="1789390" cy="838699"/>
              <a:chOff x="-4182420" y="20059"/>
              <a:chExt cx="1789390" cy="838699"/>
            </a:xfrm>
          </p:grpSpPr>
          <p:grpSp>
            <p:nvGrpSpPr>
              <p:cNvPr id="732" name="Google Shape;732;p39">
                <a:extLst>
                  <a:ext uri="{FF2B5EF4-FFF2-40B4-BE49-F238E27FC236}">
                    <a16:creationId xmlns:a16="http://schemas.microsoft.com/office/drawing/2014/main" id="{A72CC81C-53F5-5301-8A81-979947A30BAD}"/>
                  </a:ext>
                </a:extLst>
              </p:cNvPr>
              <p:cNvGrpSpPr/>
              <p:nvPr/>
            </p:nvGrpSpPr>
            <p:grpSpPr>
              <a:xfrm>
                <a:off x="-3554488" y="20059"/>
                <a:ext cx="688617" cy="567202"/>
                <a:chOff x="4646862" y="1815214"/>
                <a:chExt cx="226229" cy="186341"/>
              </a:xfrm>
            </p:grpSpPr>
            <p:sp>
              <p:nvSpPr>
                <p:cNvPr id="733" name="Google Shape;733;p39">
                  <a:extLst>
                    <a:ext uri="{FF2B5EF4-FFF2-40B4-BE49-F238E27FC236}">
                      <a16:creationId xmlns:a16="http://schemas.microsoft.com/office/drawing/2014/main" id="{A2E553D8-B4C7-A8DA-8BF4-90E9841CABB6}"/>
                    </a:ext>
                  </a:extLst>
                </p:cNvPr>
                <p:cNvSpPr/>
                <p:nvPr/>
              </p:nvSpPr>
              <p:spPr>
                <a:xfrm>
                  <a:off x="4646862" y="1841622"/>
                  <a:ext cx="199578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4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74" y="4627"/>
                      </a:lnTo>
                      <a:lnTo>
                        <a:pt x="577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39">
                  <a:extLst>
                    <a:ext uri="{FF2B5EF4-FFF2-40B4-BE49-F238E27FC236}">
                      <a16:creationId xmlns:a16="http://schemas.microsoft.com/office/drawing/2014/main" id="{0B52D954-3569-E7EC-3B93-58667903658B}"/>
                    </a:ext>
                  </a:extLst>
                </p:cNvPr>
                <p:cNvSpPr/>
                <p:nvPr/>
              </p:nvSpPr>
              <p:spPr>
                <a:xfrm>
                  <a:off x="4673271" y="1815214"/>
                  <a:ext cx="199820" cy="159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1" h="4627" extrusionOk="0">
                      <a:moveTo>
                        <a:pt x="1" y="0"/>
                      </a:moveTo>
                      <a:lnTo>
                        <a:pt x="1" y="4627"/>
                      </a:lnTo>
                      <a:lnTo>
                        <a:pt x="5781" y="4627"/>
                      </a:lnTo>
                      <a:lnTo>
                        <a:pt x="578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39">
                  <a:extLst>
                    <a:ext uri="{FF2B5EF4-FFF2-40B4-BE49-F238E27FC236}">
                      <a16:creationId xmlns:a16="http://schemas.microsoft.com/office/drawing/2014/main" id="{36810B8C-4B3D-779A-7DC4-7EE463ADA94F}"/>
                    </a:ext>
                  </a:extLst>
                </p:cNvPr>
                <p:cNvSpPr/>
                <p:nvPr/>
              </p:nvSpPr>
              <p:spPr>
                <a:xfrm>
                  <a:off x="4844441" y="1827415"/>
                  <a:ext cx="1641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475" y="114"/>
                      </a:lnTo>
                      <a:lnTo>
                        <a:pt x="47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9">
                  <a:extLst>
                    <a:ext uri="{FF2B5EF4-FFF2-40B4-BE49-F238E27FC236}">
                      <a16:creationId xmlns:a16="http://schemas.microsoft.com/office/drawing/2014/main" id="{AB0DF6ED-28B5-1028-AC25-FF326F65346A}"/>
                    </a:ext>
                  </a:extLst>
                </p:cNvPr>
                <p:cNvSpPr/>
                <p:nvPr/>
              </p:nvSpPr>
              <p:spPr>
                <a:xfrm>
                  <a:off x="4735386" y="1827415"/>
                  <a:ext cx="90768" cy="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" h="115" extrusionOk="0">
                      <a:moveTo>
                        <a:pt x="1" y="1"/>
                      </a:moveTo>
                      <a:lnTo>
                        <a:pt x="1" y="114"/>
                      </a:lnTo>
                      <a:lnTo>
                        <a:pt x="2625" y="114"/>
                      </a:lnTo>
                      <a:lnTo>
                        <a:pt x="262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9">
                  <a:extLst>
                    <a:ext uri="{FF2B5EF4-FFF2-40B4-BE49-F238E27FC236}">
                      <a16:creationId xmlns:a16="http://schemas.microsoft.com/office/drawing/2014/main" id="{4B44542C-6671-F257-94CF-CAA5863B2018}"/>
                    </a:ext>
                  </a:extLst>
                </p:cNvPr>
                <p:cNvSpPr/>
                <p:nvPr/>
              </p:nvSpPr>
              <p:spPr>
                <a:xfrm>
                  <a:off x="4843473" y="1847740"/>
                  <a:ext cx="3940" cy="26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765" extrusionOk="0">
                      <a:moveTo>
                        <a:pt x="1" y="0"/>
                      </a:moveTo>
                      <a:lnTo>
                        <a:pt x="1" y="764"/>
                      </a:lnTo>
                      <a:lnTo>
                        <a:pt x="114" y="764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39">
                  <a:extLst>
                    <a:ext uri="{FF2B5EF4-FFF2-40B4-BE49-F238E27FC236}">
                      <a16:creationId xmlns:a16="http://schemas.microsoft.com/office/drawing/2014/main" id="{41D62BD7-B674-F482-674D-17C820C6514C}"/>
                    </a:ext>
                  </a:extLst>
                </p:cNvPr>
                <p:cNvSpPr/>
                <p:nvPr/>
              </p:nvSpPr>
              <p:spPr>
                <a:xfrm>
                  <a:off x="4843473" y="1886350"/>
                  <a:ext cx="3940" cy="54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1565" extrusionOk="0">
                      <a:moveTo>
                        <a:pt x="1" y="1"/>
                      </a:moveTo>
                      <a:lnTo>
                        <a:pt x="1" y="1564"/>
                      </a:lnTo>
                      <a:lnTo>
                        <a:pt x="114" y="1564"/>
                      </a:lnTo>
                      <a:lnTo>
                        <a:pt x="11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39">
                  <a:extLst>
                    <a:ext uri="{FF2B5EF4-FFF2-40B4-BE49-F238E27FC236}">
                      <a16:creationId xmlns:a16="http://schemas.microsoft.com/office/drawing/2014/main" id="{034F6793-7BA3-51D4-82D1-AF96F440556F}"/>
                    </a:ext>
                  </a:extLst>
                </p:cNvPr>
                <p:cNvSpPr/>
                <p:nvPr/>
              </p:nvSpPr>
              <p:spPr>
                <a:xfrm>
                  <a:off x="4855710" y="1904705"/>
                  <a:ext cx="3940" cy="1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532" extrusionOk="0">
                      <a:moveTo>
                        <a:pt x="0" y="0"/>
                      </a:moveTo>
                      <a:lnTo>
                        <a:pt x="0" y="531"/>
                      </a:lnTo>
                      <a:lnTo>
                        <a:pt x="114" y="531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0" name="Google Shape;740;p39">
                <a:extLst>
                  <a:ext uri="{FF2B5EF4-FFF2-40B4-BE49-F238E27FC236}">
                    <a16:creationId xmlns:a16="http://schemas.microsoft.com/office/drawing/2014/main" id="{1C154D9F-171F-7988-7066-E8FBB72DBF82}"/>
                  </a:ext>
                </a:extLst>
              </p:cNvPr>
              <p:cNvGrpSpPr/>
              <p:nvPr/>
            </p:nvGrpSpPr>
            <p:grpSpPr>
              <a:xfrm>
                <a:off x="-4182420" y="71225"/>
                <a:ext cx="1789390" cy="787533"/>
                <a:chOff x="4802651" y="2120880"/>
                <a:chExt cx="587861" cy="258725"/>
              </a:xfrm>
            </p:grpSpPr>
            <p:sp>
              <p:nvSpPr>
                <p:cNvPr id="741" name="Google Shape;741;p39">
                  <a:extLst>
                    <a:ext uri="{FF2B5EF4-FFF2-40B4-BE49-F238E27FC236}">
                      <a16:creationId xmlns:a16="http://schemas.microsoft.com/office/drawing/2014/main" id="{2413DF58-D402-097D-B832-7A7613A95669}"/>
                    </a:ext>
                  </a:extLst>
                </p:cNvPr>
                <p:cNvSpPr/>
                <p:nvPr/>
              </p:nvSpPr>
              <p:spPr>
                <a:xfrm>
                  <a:off x="4820971" y="2152404"/>
                  <a:ext cx="538972" cy="223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3" h="6453" extrusionOk="0">
                      <a:moveTo>
                        <a:pt x="15388" y="1"/>
                      </a:moveTo>
                      <a:lnTo>
                        <a:pt x="11235" y="6042"/>
                      </a:lnTo>
                      <a:lnTo>
                        <a:pt x="8228" y="2180"/>
                      </a:lnTo>
                      <a:lnTo>
                        <a:pt x="5101" y="6071"/>
                      </a:lnTo>
                      <a:lnTo>
                        <a:pt x="2420" y="2774"/>
                      </a:lnTo>
                      <a:lnTo>
                        <a:pt x="1" y="5865"/>
                      </a:lnTo>
                      <a:lnTo>
                        <a:pt x="178" y="6014"/>
                      </a:lnTo>
                      <a:lnTo>
                        <a:pt x="2420" y="3156"/>
                      </a:lnTo>
                      <a:lnTo>
                        <a:pt x="5101" y="6424"/>
                      </a:lnTo>
                      <a:lnTo>
                        <a:pt x="8228" y="2562"/>
                      </a:lnTo>
                      <a:lnTo>
                        <a:pt x="11235" y="6453"/>
                      </a:lnTo>
                      <a:lnTo>
                        <a:pt x="15593" y="121"/>
                      </a:lnTo>
                      <a:lnTo>
                        <a:pt x="1538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2" name="Google Shape;742;p39">
                  <a:extLst>
                    <a:ext uri="{FF2B5EF4-FFF2-40B4-BE49-F238E27FC236}">
                      <a16:creationId xmlns:a16="http://schemas.microsoft.com/office/drawing/2014/main" id="{A796BA61-FC83-47C8-3B23-ACCDB12079AB}"/>
                    </a:ext>
                  </a:extLst>
                </p:cNvPr>
                <p:cNvSpPr/>
                <p:nvPr/>
              </p:nvSpPr>
              <p:spPr>
                <a:xfrm>
                  <a:off x="4802651" y="2335811"/>
                  <a:ext cx="42826" cy="43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1267" extrusionOk="0">
                      <a:moveTo>
                        <a:pt x="623" y="1"/>
                      </a:moveTo>
                      <a:cubicBezTo>
                        <a:pt x="269" y="1"/>
                        <a:pt x="0" y="262"/>
                        <a:pt x="0" y="616"/>
                      </a:cubicBezTo>
                      <a:cubicBezTo>
                        <a:pt x="0" y="970"/>
                        <a:pt x="269" y="1267"/>
                        <a:pt x="623" y="1267"/>
                      </a:cubicBezTo>
                      <a:cubicBezTo>
                        <a:pt x="977" y="1267"/>
                        <a:pt x="1238" y="970"/>
                        <a:pt x="1238" y="616"/>
                      </a:cubicBezTo>
                      <a:cubicBezTo>
                        <a:pt x="1238" y="262"/>
                        <a:pt x="977" y="1"/>
                        <a:pt x="62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39">
                  <a:extLst>
                    <a:ext uri="{FF2B5EF4-FFF2-40B4-BE49-F238E27FC236}">
                      <a16:creationId xmlns:a16="http://schemas.microsoft.com/office/drawing/2014/main" id="{EFBCEAEA-D6E3-C346-D7D8-F436B8FC1982}"/>
                    </a:ext>
                  </a:extLst>
                </p:cNvPr>
                <p:cNvSpPr/>
                <p:nvPr/>
              </p:nvSpPr>
              <p:spPr>
                <a:xfrm>
                  <a:off x="4981875" y="2346077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13" y="1"/>
                        <a:pt x="1" y="206"/>
                        <a:pt x="1" y="468"/>
                      </a:cubicBezTo>
                      <a:cubicBezTo>
                        <a:pt x="1" y="736"/>
                        <a:pt x="213" y="970"/>
                        <a:pt x="475" y="970"/>
                      </a:cubicBezTo>
                      <a:cubicBezTo>
                        <a:pt x="744" y="970"/>
                        <a:pt x="977" y="736"/>
                        <a:pt x="977" y="468"/>
                      </a:cubicBezTo>
                      <a:cubicBezTo>
                        <a:pt x="977" y="206"/>
                        <a:pt x="744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39">
                  <a:extLst>
                    <a:ext uri="{FF2B5EF4-FFF2-40B4-BE49-F238E27FC236}">
                      <a16:creationId xmlns:a16="http://schemas.microsoft.com/office/drawing/2014/main" id="{B3D4711A-2063-4B5C-F986-EFB3347C03B8}"/>
                    </a:ext>
                  </a:extLst>
                </p:cNvPr>
                <p:cNvSpPr/>
                <p:nvPr/>
              </p:nvSpPr>
              <p:spPr>
                <a:xfrm>
                  <a:off x="5191932" y="2346077"/>
                  <a:ext cx="33528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970" extrusionOk="0">
                      <a:moveTo>
                        <a:pt x="468" y="1"/>
                      </a:moveTo>
                      <a:cubicBezTo>
                        <a:pt x="206" y="1"/>
                        <a:pt x="1" y="206"/>
                        <a:pt x="1" y="468"/>
                      </a:cubicBezTo>
                      <a:cubicBezTo>
                        <a:pt x="1" y="736"/>
                        <a:pt x="206" y="970"/>
                        <a:pt x="468" y="970"/>
                      </a:cubicBezTo>
                      <a:cubicBezTo>
                        <a:pt x="736" y="970"/>
                        <a:pt x="970" y="736"/>
                        <a:pt x="970" y="468"/>
                      </a:cubicBezTo>
                      <a:cubicBezTo>
                        <a:pt x="970" y="206"/>
                        <a:pt x="736" y="1"/>
                        <a:pt x="468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39">
                  <a:extLst>
                    <a:ext uri="{FF2B5EF4-FFF2-40B4-BE49-F238E27FC236}">
                      <a16:creationId xmlns:a16="http://schemas.microsoft.com/office/drawing/2014/main" id="{60DF0121-CEEA-804E-0777-8948F1C08286}"/>
                    </a:ext>
                  </a:extLst>
                </p:cNvPr>
                <p:cNvSpPr/>
                <p:nvPr/>
              </p:nvSpPr>
              <p:spPr>
                <a:xfrm>
                  <a:off x="5340600" y="2138232"/>
                  <a:ext cx="33805" cy="335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970" extrusionOk="0">
                      <a:moveTo>
                        <a:pt x="475" y="1"/>
                      </a:moveTo>
                      <a:cubicBezTo>
                        <a:pt x="206" y="1"/>
                        <a:pt x="1" y="206"/>
                        <a:pt x="1" y="467"/>
                      </a:cubicBezTo>
                      <a:cubicBezTo>
                        <a:pt x="1" y="736"/>
                        <a:pt x="206" y="970"/>
                        <a:pt x="475" y="970"/>
                      </a:cubicBezTo>
                      <a:cubicBezTo>
                        <a:pt x="737" y="970"/>
                        <a:pt x="977" y="736"/>
                        <a:pt x="977" y="467"/>
                      </a:cubicBezTo>
                      <a:cubicBezTo>
                        <a:pt x="977" y="206"/>
                        <a:pt x="737" y="1"/>
                        <a:pt x="47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39">
                  <a:extLst>
                    <a:ext uri="{FF2B5EF4-FFF2-40B4-BE49-F238E27FC236}">
                      <a16:creationId xmlns:a16="http://schemas.microsoft.com/office/drawing/2014/main" id="{7421D2A6-1C66-40FA-5674-765B37164661}"/>
                    </a:ext>
                  </a:extLst>
                </p:cNvPr>
                <p:cNvSpPr/>
                <p:nvPr/>
              </p:nvSpPr>
              <p:spPr>
                <a:xfrm>
                  <a:off x="4882118" y="2231906"/>
                  <a:ext cx="44796" cy="4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" h="1295" extrusionOk="0">
                      <a:moveTo>
                        <a:pt x="651" y="0"/>
                      </a:moveTo>
                      <a:cubicBezTo>
                        <a:pt x="298" y="0"/>
                        <a:pt x="0" y="297"/>
                        <a:pt x="0" y="651"/>
                      </a:cubicBezTo>
                      <a:cubicBezTo>
                        <a:pt x="0" y="1005"/>
                        <a:pt x="298" y="1295"/>
                        <a:pt x="651" y="1295"/>
                      </a:cubicBezTo>
                      <a:cubicBezTo>
                        <a:pt x="1005" y="1295"/>
                        <a:pt x="1295" y="1005"/>
                        <a:pt x="1295" y="651"/>
                      </a:cubicBezTo>
                      <a:cubicBezTo>
                        <a:pt x="1295" y="297"/>
                        <a:pt x="1005" y="0"/>
                        <a:pt x="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39">
                  <a:extLst>
                    <a:ext uri="{FF2B5EF4-FFF2-40B4-BE49-F238E27FC236}">
                      <a16:creationId xmlns:a16="http://schemas.microsoft.com/office/drawing/2014/main" id="{E63496AB-110E-CA9C-6A66-E25AC140DEF1}"/>
                    </a:ext>
                  </a:extLst>
                </p:cNvPr>
                <p:cNvSpPr/>
                <p:nvPr/>
              </p:nvSpPr>
              <p:spPr>
                <a:xfrm>
                  <a:off x="5088995" y="2213551"/>
                  <a:ext cx="38678" cy="38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" h="1119" extrusionOk="0">
                      <a:moveTo>
                        <a:pt x="559" y="0"/>
                      </a:moveTo>
                      <a:cubicBezTo>
                        <a:pt x="234" y="0"/>
                        <a:pt x="0" y="262"/>
                        <a:pt x="0" y="559"/>
                      </a:cubicBezTo>
                      <a:cubicBezTo>
                        <a:pt x="0" y="885"/>
                        <a:pt x="234" y="1118"/>
                        <a:pt x="559" y="1118"/>
                      </a:cubicBezTo>
                      <a:cubicBezTo>
                        <a:pt x="856" y="1118"/>
                        <a:pt x="1118" y="885"/>
                        <a:pt x="1118" y="559"/>
                      </a:cubicBezTo>
                      <a:cubicBezTo>
                        <a:pt x="1118" y="262"/>
                        <a:pt x="856" y="0"/>
                        <a:pt x="55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39">
                  <a:extLst>
                    <a:ext uri="{FF2B5EF4-FFF2-40B4-BE49-F238E27FC236}">
                      <a16:creationId xmlns:a16="http://schemas.microsoft.com/office/drawing/2014/main" id="{A6BF1D75-A461-47C7-9316-51BB187CB037}"/>
                    </a:ext>
                  </a:extLst>
                </p:cNvPr>
                <p:cNvSpPr/>
                <p:nvPr/>
              </p:nvSpPr>
              <p:spPr>
                <a:xfrm>
                  <a:off x="5323248" y="2120880"/>
                  <a:ext cx="67263" cy="67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6" h="1946" extrusionOk="0">
                      <a:moveTo>
                        <a:pt x="977" y="113"/>
                      </a:moveTo>
                      <a:cubicBezTo>
                        <a:pt x="1444" y="113"/>
                        <a:pt x="1833" y="503"/>
                        <a:pt x="1833" y="969"/>
                      </a:cubicBezTo>
                      <a:cubicBezTo>
                        <a:pt x="1833" y="1443"/>
                        <a:pt x="1444" y="1825"/>
                        <a:pt x="977" y="1825"/>
                      </a:cubicBezTo>
                      <a:cubicBezTo>
                        <a:pt x="503" y="1825"/>
                        <a:pt x="121" y="1443"/>
                        <a:pt x="121" y="969"/>
                      </a:cubicBezTo>
                      <a:cubicBezTo>
                        <a:pt x="121" y="503"/>
                        <a:pt x="503" y="113"/>
                        <a:pt x="977" y="113"/>
                      </a:cubicBezTo>
                      <a:close/>
                      <a:moveTo>
                        <a:pt x="977" y="0"/>
                      </a:moveTo>
                      <a:cubicBezTo>
                        <a:pt x="446" y="0"/>
                        <a:pt x="1" y="439"/>
                        <a:pt x="1" y="969"/>
                      </a:cubicBezTo>
                      <a:cubicBezTo>
                        <a:pt x="1" y="1500"/>
                        <a:pt x="446" y="1946"/>
                        <a:pt x="977" y="1946"/>
                      </a:cubicBezTo>
                      <a:cubicBezTo>
                        <a:pt x="1507" y="1946"/>
                        <a:pt x="1946" y="1500"/>
                        <a:pt x="1946" y="969"/>
                      </a:cubicBezTo>
                      <a:cubicBezTo>
                        <a:pt x="1946" y="439"/>
                        <a:pt x="1507" y="0"/>
                        <a:pt x="97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49" name="Google Shape;749;p39">
            <a:extLst>
              <a:ext uri="{FF2B5EF4-FFF2-40B4-BE49-F238E27FC236}">
                <a16:creationId xmlns:a16="http://schemas.microsoft.com/office/drawing/2014/main" id="{E1DF8CC8-0F50-A4DB-2098-AC1552C44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0" name="Google Shape;750;p39">
            <a:extLst>
              <a:ext uri="{FF2B5EF4-FFF2-40B4-BE49-F238E27FC236}">
                <a16:creationId xmlns:a16="http://schemas.microsoft.com/office/drawing/2014/main" id="{94F2F8E9-4641-8C3A-A4CF-523D4EB8196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21725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results in figures and graphs</a:t>
            </a:r>
            <a:endParaRPr/>
          </a:p>
        </p:txBody>
      </p:sp>
      <p:sp>
        <p:nvSpPr>
          <p:cNvPr id="751" name="Google Shape;751;p39">
            <a:extLst>
              <a:ext uri="{FF2B5EF4-FFF2-40B4-BE49-F238E27FC236}">
                <a16:creationId xmlns:a16="http://schemas.microsoft.com/office/drawing/2014/main" id="{F3810CB3-877B-91D1-A1C7-F109A0CB2E4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1725" y="230114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the group’s proposal</a:t>
            </a:r>
            <a:endParaRPr/>
          </a:p>
        </p:txBody>
      </p:sp>
      <p:sp>
        <p:nvSpPr>
          <p:cNvPr id="752" name="Google Shape;752;p39">
            <a:extLst>
              <a:ext uri="{FF2B5EF4-FFF2-40B4-BE49-F238E27FC236}">
                <a16:creationId xmlns:a16="http://schemas.microsoft.com/office/drawing/2014/main" id="{460FB3F1-DD75-6A39-F649-CDC67ABCD0A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820994" y="2301147"/>
            <a:ext cx="279898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Describes the analysis and methods used for each question</a:t>
            </a:r>
            <a:endParaRPr/>
          </a:p>
        </p:txBody>
      </p:sp>
      <p:sp>
        <p:nvSpPr>
          <p:cNvPr id="753" name="Google Shape;753;p39">
            <a:extLst>
              <a:ext uri="{FF2B5EF4-FFF2-40B4-BE49-F238E27FC236}">
                <a16:creationId xmlns:a16="http://schemas.microsoft.com/office/drawing/2014/main" id="{0591CFB0-9C9C-8029-340A-4F6DEDC40EC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820996" y="403432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for further investigations</a:t>
            </a:r>
            <a:endParaRPr/>
          </a:p>
        </p:txBody>
      </p:sp>
      <p:sp>
        <p:nvSpPr>
          <p:cNvPr id="754" name="Google Shape;754;p39">
            <a:extLst>
              <a:ext uri="{FF2B5EF4-FFF2-40B4-BE49-F238E27FC236}">
                <a16:creationId xmlns:a16="http://schemas.microsoft.com/office/drawing/2014/main" id="{E73AF1F7-3DB1-03F4-5054-65A1DA507EBB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21725" y="123872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5" name="Google Shape;755;p39">
            <a:extLst>
              <a:ext uri="{FF2B5EF4-FFF2-40B4-BE49-F238E27FC236}">
                <a16:creationId xmlns:a16="http://schemas.microsoft.com/office/drawing/2014/main" id="{E58EB2A4-E491-ACD3-1DF8-E585E9BA768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1121725" y="2971389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56" name="Google Shape;756;p39">
            <a:extLst>
              <a:ext uri="{FF2B5EF4-FFF2-40B4-BE49-F238E27FC236}">
                <a16:creationId xmlns:a16="http://schemas.microsoft.com/office/drawing/2014/main" id="{44CF8689-1695-000B-1FA0-83FA856A1B38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3820996" y="1238726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57" name="Google Shape;757;p39">
            <a:extLst>
              <a:ext uri="{FF2B5EF4-FFF2-40B4-BE49-F238E27FC236}">
                <a16:creationId xmlns:a16="http://schemas.microsoft.com/office/drawing/2014/main" id="{CD933E24-7DBA-55B1-CBF2-48FE5014A5C6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820996" y="2971389"/>
            <a:ext cx="734700" cy="54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58" name="Google Shape;758;p39">
            <a:extLst>
              <a:ext uri="{FF2B5EF4-FFF2-40B4-BE49-F238E27FC236}">
                <a16:creationId xmlns:a16="http://schemas.microsoft.com/office/drawing/2014/main" id="{FC68675D-CC2F-C0BD-A96C-9F80E16E4280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1121725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9" name="Google Shape;759;p39">
            <a:extLst>
              <a:ext uri="{FF2B5EF4-FFF2-40B4-BE49-F238E27FC236}">
                <a16:creationId xmlns:a16="http://schemas.microsoft.com/office/drawing/2014/main" id="{5EC301E1-37E5-E2F2-FFC0-E5EC9BDE803B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3820996" y="1887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760" name="Google Shape;760;p39">
            <a:extLst>
              <a:ext uri="{FF2B5EF4-FFF2-40B4-BE49-F238E27FC236}">
                <a16:creationId xmlns:a16="http://schemas.microsoft.com/office/drawing/2014/main" id="{9D0C525E-D1B8-68E5-351C-57E67E69FFD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121725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>
              <a:solidFill>
                <a:srgbClr val="1C1C1B"/>
              </a:solidFill>
            </a:endParaRPr>
          </a:p>
        </p:txBody>
      </p:sp>
      <p:sp>
        <p:nvSpPr>
          <p:cNvPr id="761" name="Google Shape;761;p39">
            <a:extLst>
              <a:ext uri="{FF2B5EF4-FFF2-40B4-BE49-F238E27FC236}">
                <a16:creationId xmlns:a16="http://schemas.microsoft.com/office/drawing/2014/main" id="{0A783C7F-9A9C-4485-9EE1-2B023A36A917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820996" y="36198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135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7C56-4399-38F2-C9A9-2C6E4FA0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 Info: Alternative way to access </a:t>
            </a:r>
            <a:r>
              <a:rPr lang="en-GB" err="1"/>
              <a:t>sql</a:t>
            </a:r>
            <a:r>
              <a:rPr lang="en-GB"/>
              <a:t> </a:t>
            </a:r>
            <a:r>
              <a:rPr lang="en-GB" err="1"/>
              <a:t>sql</a:t>
            </a:r>
            <a:r>
              <a:rPr lang="en-GB"/>
              <a:t> SQL Query in Python </a:t>
            </a:r>
            <a:br>
              <a:rPr lang="en-GB"/>
            </a:br>
            <a:endParaRPr lang="en-GB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2C54642-FDB1-2F4B-D934-51A548451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32" y="1013129"/>
            <a:ext cx="4406748" cy="1774562"/>
          </a:xfrm>
          <a:prstGeom prst="rect">
            <a:avLst/>
          </a:prstGeom>
        </p:spPr>
      </p:pic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3C2A6EE-8500-9E4A-378B-9F88ECCC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878" y="1016469"/>
            <a:ext cx="4014273" cy="1781650"/>
          </a:xfrm>
          <a:prstGeom prst="rect">
            <a:avLst/>
          </a:prstGeom>
        </p:spPr>
      </p:pic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39CF76E-547C-D5FB-0872-BE8D22984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132" y="2795412"/>
            <a:ext cx="4406748" cy="1769820"/>
          </a:xfrm>
          <a:prstGeom prst="rect">
            <a:avLst/>
          </a:prstGeom>
        </p:spPr>
      </p:pic>
      <p:pic>
        <p:nvPicPr>
          <p:cNvPr id="6" name="Picture 5" descr="A graph with blue bars and text&#10;&#10;AI-generated content may be incorrect.">
            <a:extLst>
              <a:ext uri="{FF2B5EF4-FFF2-40B4-BE49-F238E27FC236}">
                <a16:creationId xmlns:a16="http://schemas.microsoft.com/office/drawing/2014/main" id="{8385290D-95A1-5DAE-7B6A-B753DBC13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328" y="2788643"/>
            <a:ext cx="4327223" cy="17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749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8">
          <a:extLst>
            <a:ext uri="{FF2B5EF4-FFF2-40B4-BE49-F238E27FC236}">
              <a16:creationId xmlns:a16="http://schemas.microsoft.com/office/drawing/2014/main" id="{159B2A3C-90DA-1967-9065-0CDDA77DA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71">
            <a:extLst>
              <a:ext uri="{FF2B5EF4-FFF2-40B4-BE49-F238E27FC236}">
                <a16:creationId xmlns:a16="http://schemas.microsoft.com/office/drawing/2014/main" id="{D587AC58-F27E-1618-B15B-3F13D60A7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8" y="736593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10" name="Google Shape;2610;p71">
            <a:extLst>
              <a:ext uri="{FF2B5EF4-FFF2-40B4-BE49-F238E27FC236}">
                <a16:creationId xmlns:a16="http://schemas.microsoft.com/office/drawing/2014/main" id="{8CBAC0B1-7AE1-A6B3-37C6-D986C9DB19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775309"/>
            <a:ext cx="38586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grpSp>
        <p:nvGrpSpPr>
          <p:cNvPr id="2612" name="Google Shape;2612;p71">
            <a:extLst>
              <a:ext uri="{FF2B5EF4-FFF2-40B4-BE49-F238E27FC236}">
                <a16:creationId xmlns:a16="http://schemas.microsoft.com/office/drawing/2014/main" id="{CB827A45-6DE8-C9AF-608B-11C171BF0390}"/>
              </a:ext>
            </a:extLst>
          </p:cNvPr>
          <p:cNvGrpSpPr/>
          <p:nvPr/>
        </p:nvGrpSpPr>
        <p:grpSpPr>
          <a:xfrm>
            <a:off x="5007401" y="1298425"/>
            <a:ext cx="3956755" cy="4128030"/>
            <a:chOff x="2770216" y="1172311"/>
            <a:chExt cx="3514928" cy="3667079"/>
          </a:xfrm>
        </p:grpSpPr>
        <p:sp>
          <p:nvSpPr>
            <p:cNvPr id="2613" name="Google Shape;2613;p71">
              <a:extLst>
                <a:ext uri="{FF2B5EF4-FFF2-40B4-BE49-F238E27FC236}">
                  <a16:creationId xmlns:a16="http://schemas.microsoft.com/office/drawing/2014/main" id="{7F09B480-066C-DA26-456B-A31641569880}"/>
                </a:ext>
              </a:extLst>
            </p:cNvPr>
            <p:cNvSpPr/>
            <p:nvPr/>
          </p:nvSpPr>
          <p:spPr>
            <a:xfrm>
              <a:off x="2770216" y="1172311"/>
              <a:ext cx="3514928" cy="2228226"/>
            </a:xfrm>
            <a:custGeom>
              <a:avLst/>
              <a:gdLst/>
              <a:ahLst/>
              <a:cxnLst/>
              <a:rect l="l" t="t" r="r" b="b"/>
              <a:pathLst>
                <a:path w="47371" h="30030" extrusionOk="0">
                  <a:moveTo>
                    <a:pt x="30713" y="1"/>
                  </a:moveTo>
                  <a:cubicBezTo>
                    <a:pt x="29748" y="1"/>
                    <a:pt x="28782" y="127"/>
                    <a:pt x="27824" y="424"/>
                  </a:cubicBezTo>
                  <a:cubicBezTo>
                    <a:pt x="26233" y="898"/>
                    <a:pt x="24733" y="1605"/>
                    <a:pt x="23077" y="1931"/>
                  </a:cubicBezTo>
                  <a:cubicBezTo>
                    <a:pt x="22133" y="2112"/>
                    <a:pt x="21172" y="2158"/>
                    <a:pt x="20205" y="2158"/>
                  </a:cubicBezTo>
                  <a:cubicBezTo>
                    <a:pt x="19185" y="2158"/>
                    <a:pt x="18159" y="2106"/>
                    <a:pt x="17142" y="2106"/>
                  </a:cubicBezTo>
                  <a:cubicBezTo>
                    <a:pt x="15844" y="2106"/>
                    <a:pt x="14560" y="2191"/>
                    <a:pt x="13322" y="2574"/>
                  </a:cubicBezTo>
                  <a:cubicBezTo>
                    <a:pt x="11079" y="3282"/>
                    <a:pt x="9198" y="4966"/>
                    <a:pt x="8250" y="7088"/>
                  </a:cubicBezTo>
                  <a:cubicBezTo>
                    <a:pt x="7514" y="8708"/>
                    <a:pt x="7337" y="10505"/>
                    <a:pt x="6453" y="12012"/>
                  </a:cubicBezTo>
                  <a:cubicBezTo>
                    <a:pt x="5158" y="14247"/>
                    <a:pt x="2590" y="15513"/>
                    <a:pt x="1296" y="17756"/>
                  </a:cubicBezTo>
                  <a:cubicBezTo>
                    <a:pt x="1" y="20055"/>
                    <a:pt x="355" y="23062"/>
                    <a:pt x="1798" y="25304"/>
                  </a:cubicBezTo>
                  <a:cubicBezTo>
                    <a:pt x="1883" y="25389"/>
                    <a:pt x="1946" y="25509"/>
                    <a:pt x="2031" y="25630"/>
                  </a:cubicBezTo>
                  <a:cubicBezTo>
                    <a:pt x="3687" y="27865"/>
                    <a:pt x="6340" y="29195"/>
                    <a:pt x="9077" y="29726"/>
                  </a:cubicBezTo>
                  <a:cubicBezTo>
                    <a:pt x="10189" y="29941"/>
                    <a:pt x="11314" y="30029"/>
                    <a:pt x="12442" y="30029"/>
                  </a:cubicBezTo>
                  <a:cubicBezTo>
                    <a:pt x="14099" y="30029"/>
                    <a:pt x="15761" y="29838"/>
                    <a:pt x="17390" y="29577"/>
                  </a:cubicBezTo>
                  <a:cubicBezTo>
                    <a:pt x="18897" y="29344"/>
                    <a:pt x="20425" y="29047"/>
                    <a:pt x="21960" y="29018"/>
                  </a:cubicBezTo>
                  <a:cubicBezTo>
                    <a:pt x="22130" y="29012"/>
                    <a:pt x="22300" y="29010"/>
                    <a:pt x="22470" y="29010"/>
                  </a:cubicBezTo>
                  <a:cubicBezTo>
                    <a:pt x="24892" y="29010"/>
                    <a:pt x="27287" y="29585"/>
                    <a:pt x="29713" y="29698"/>
                  </a:cubicBezTo>
                  <a:cubicBezTo>
                    <a:pt x="29922" y="29707"/>
                    <a:pt x="30132" y="29711"/>
                    <a:pt x="30343" y="29711"/>
                  </a:cubicBezTo>
                  <a:cubicBezTo>
                    <a:pt x="32751" y="29711"/>
                    <a:pt x="35268" y="29093"/>
                    <a:pt x="36816" y="27278"/>
                  </a:cubicBezTo>
                  <a:cubicBezTo>
                    <a:pt x="37672" y="26274"/>
                    <a:pt x="38139" y="25007"/>
                    <a:pt x="39143" y="24123"/>
                  </a:cubicBezTo>
                  <a:cubicBezTo>
                    <a:pt x="40120" y="23295"/>
                    <a:pt x="41414" y="22977"/>
                    <a:pt x="42560" y="22383"/>
                  </a:cubicBezTo>
                  <a:cubicBezTo>
                    <a:pt x="44859" y="21173"/>
                    <a:pt x="46366" y="18789"/>
                    <a:pt x="46869" y="16256"/>
                  </a:cubicBezTo>
                  <a:cubicBezTo>
                    <a:pt x="47371" y="13717"/>
                    <a:pt x="46925" y="11064"/>
                    <a:pt x="45984" y="8651"/>
                  </a:cubicBezTo>
                  <a:cubicBezTo>
                    <a:pt x="44541" y="4966"/>
                    <a:pt x="40735" y="2751"/>
                    <a:pt x="37141" y="1428"/>
                  </a:cubicBezTo>
                  <a:cubicBezTo>
                    <a:pt x="35075" y="648"/>
                    <a:pt x="32897" y="1"/>
                    <a:pt x="30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4" name="Google Shape;2614;p71">
              <a:extLst>
                <a:ext uri="{FF2B5EF4-FFF2-40B4-BE49-F238E27FC236}">
                  <a16:creationId xmlns:a16="http://schemas.microsoft.com/office/drawing/2014/main" id="{32B5B200-1F6D-5F9A-9989-6203B783F4D2}"/>
                </a:ext>
              </a:extLst>
            </p:cNvPr>
            <p:cNvGrpSpPr/>
            <p:nvPr/>
          </p:nvGrpSpPr>
          <p:grpSpPr>
            <a:xfrm>
              <a:off x="4859988" y="1584961"/>
              <a:ext cx="1034299" cy="200009"/>
              <a:chOff x="5111749" y="2599637"/>
              <a:chExt cx="339794" cy="65708"/>
            </a:xfrm>
          </p:grpSpPr>
          <p:sp>
            <p:nvSpPr>
              <p:cNvPr id="2615" name="Google Shape;2615;p71">
                <a:extLst>
                  <a:ext uri="{FF2B5EF4-FFF2-40B4-BE49-F238E27FC236}">
                    <a16:creationId xmlns:a16="http://schemas.microsoft.com/office/drawing/2014/main" id="{415A6B87-38C8-3BA4-BD90-78F48EE84157}"/>
                  </a:ext>
                </a:extLst>
              </p:cNvPr>
              <p:cNvSpPr/>
              <p:nvPr/>
            </p:nvSpPr>
            <p:spPr>
              <a:xfrm>
                <a:off x="5172695" y="2607379"/>
                <a:ext cx="23262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90" extrusionOk="0">
                    <a:moveTo>
                      <a:pt x="57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57" y="1090"/>
                    </a:lnTo>
                    <a:lnTo>
                      <a:pt x="673" y="644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1">
                <a:extLst>
                  <a:ext uri="{FF2B5EF4-FFF2-40B4-BE49-F238E27FC236}">
                    <a16:creationId xmlns:a16="http://schemas.microsoft.com/office/drawing/2014/main" id="{69CC893B-A056-3C6E-5C96-212268461134}"/>
                  </a:ext>
                </a:extLst>
              </p:cNvPr>
              <p:cNvSpPr/>
              <p:nvPr/>
            </p:nvSpPr>
            <p:spPr>
              <a:xfrm>
                <a:off x="5188837" y="2607379"/>
                <a:ext cx="23504" cy="3767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90" extrusionOk="0">
                    <a:moveTo>
                      <a:pt x="64" y="0"/>
                    </a:moveTo>
                    <a:lnTo>
                      <a:pt x="0" y="85"/>
                    </a:lnTo>
                    <a:lnTo>
                      <a:pt x="531" y="644"/>
                    </a:lnTo>
                    <a:lnTo>
                      <a:pt x="0" y="1026"/>
                    </a:lnTo>
                    <a:lnTo>
                      <a:pt x="64" y="1090"/>
                    </a:lnTo>
                    <a:lnTo>
                      <a:pt x="680" y="644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1">
                <a:extLst>
                  <a:ext uri="{FF2B5EF4-FFF2-40B4-BE49-F238E27FC236}">
                    <a16:creationId xmlns:a16="http://schemas.microsoft.com/office/drawing/2014/main" id="{518C19DC-AEAB-BBBB-8D00-E2CA5D718D43}"/>
                  </a:ext>
                </a:extLst>
              </p:cNvPr>
              <p:cNvSpPr/>
              <p:nvPr/>
            </p:nvSpPr>
            <p:spPr>
              <a:xfrm>
                <a:off x="5221605" y="2607379"/>
                <a:ext cx="24472" cy="35464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026" extrusionOk="0">
                    <a:moveTo>
                      <a:pt x="354" y="85"/>
                    </a:moveTo>
                    <a:cubicBezTo>
                      <a:pt x="496" y="85"/>
                      <a:pt x="616" y="290"/>
                      <a:pt x="616" y="531"/>
                    </a:cubicBezTo>
                    <a:cubicBezTo>
                      <a:pt x="616" y="736"/>
                      <a:pt x="496" y="941"/>
                      <a:pt x="354" y="941"/>
                    </a:cubicBezTo>
                    <a:cubicBezTo>
                      <a:pt x="206" y="941"/>
                      <a:pt x="85" y="736"/>
                      <a:pt x="85" y="531"/>
                    </a:cubicBezTo>
                    <a:cubicBezTo>
                      <a:pt x="85" y="290"/>
                      <a:pt x="206" y="85"/>
                      <a:pt x="354" y="85"/>
                    </a:cubicBezTo>
                    <a:close/>
                    <a:moveTo>
                      <a:pt x="354" y="0"/>
                    </a:moveTo>
                    <a:cubicBezTo>
                      <a:pt x="142" y="0"/>
                      <a:pt x="0" y="234"/>
                      <a:pt x="0" y="531"/>
                    </a:cubicBezTo>
                    <a:cubicBezTo>
                      <a:pt x="0" y="792"/>
                      <a:pt x="142" y="1026"/>
                      <a:pt x="354" y="1026"/>
                    </a:cubicBezTo>
                    <a:cubicBezTo>
                      <a:pt x="531" y="1026"/>
                      <a:pt x="708" y="792"/>
                      <a:pt x="708" y="531"/>
                    </a:cubicBezTo>
                    <a:cubicBezTo>
                      <a:pt x="708" y="234"/>
                      <a:pt x="531" y="0"/>
                      <a:pt x="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1">
                <a:extLst>
                  <a:ext uri="{FF2B5EF4-FFF2-40B4-BE49-F238E27FC236}">
                    <a16:creationId xmlns:a16="http://schemas.microsoft.com/office/drawing/2014/main" id="{D36096FD-48F1-5032-A31C-1AB66B286518}"/>
                  </a:ext>
                </a:extLst>
              </p:cNvPr>
              <p:cNvSpPr/>
              <p:nvPr/>
            </p:nvSpPr>
            <p:spPr>
              <a:xfrm>
                <a:off x="5256868" y="2611285"/>
                <a:ext cx="321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3" h="949" extrusionOk="0">
                    <a:moveTo>
                      <a:pt x="0" y="0"/>
                    </a:moveTo>
                    <a:lnTo>
                      <a:pt x="0" y="948"/>
                    </a:lnTo>
                    <a:lnTo>
                      <a:pt x="92" y="948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1">
                <a:extLst>
                  <a:ext uri="{FF2B5EF4-FFF2-40B4-BE49-F238E27FC236}">
                    <a16:creationId xmlns:a16="http://schemas.microsoft.com/office/drawing/2014/main" id="{514FAAA7-B03F-DC50-B6BD-88EF406DFA1B}"/>
                  </a:ext>
                </a:extLst>
              </p:cNvPr>
              <p:cNvSpPr/>
              <p:nvPr/>
            </p:nvSpPr>
            <p:spPr>
              <a:xfrm>
                <a:off x="5272250" y="2612253"/>
                <a:ext cx="21327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617" h="949" extrusionOk="0">
                    <a:moveTo>
                      <a:pt x="532" y="93"/>
                    </a:moveTo>
                    <a:lnTo>
                      <a:pt x="532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616" y="949"/>
                    </a:lnTo>
                    <a:lnTo>
                      <a:pt x="6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1">
                <a:extLst>
                  <a:ext uri="{FF2B5EF4-FFF2-40B4-BE49-F238E27FC236}">
                    <a16:creationId xmlns:a16="http://schemas.microsoft.com/office/drawing/2014/main" id="{63FD89CB-BF8D-F6B4-25FE-FCC5C5B16675}"/>
                  </a:ext>
                </a:extLst>
              </p:cNvPr>
              <p:cNvSpPr/>
              <p:nvPr/>
            </p:nvSpPr>
            <p:spPr>
              <a:xfrm>
                <a:off x="5304777" y="2612253"/>
                <a:ext cx="30625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886" h="949" extrusionOk="0">
                    <a:moveTo>
                      <a:pt x="793" y="93"/>
                    </a:moveTo>
                    <a:lnTo>
                      <a:pt x="793" y="857"/>
                    </a:lnTo>
                    <a:lnTo>
                      <a:pt x="86" y="857"/>
                    </a:lnTo>
                    <a:lnTo>
                      <a:pt x="86" y="93"/>
                    </a:lnTo>
                    <a:close/>
                    <a:moveTo>
                      <a:pt x="1" y="1"/>
                    </a:moveTo>
                    <a:lnTo>
                      <a:pt x="1" y="949"/>
                    </a:lnTo>
                    <a:lnTo>
                      <a:pt x="885" y="949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1">
                <a:extLst>
                  <a:ext uri="{FF2B5EF4-FFF2-40B4-BE49-F238E27FC236}">
                    <a16:creationId xmlns:a16="http://schemas.microsoft.com/office/drawing/2014/main" id="{684DF3CB-4F0C-CCE0-E895-2FCFA46E34C5}"/>
                  </a:ext>
                </a:extLst>
              </p:cNvPr>
              <p:cNvSpPr/>
              <p:nvPr/>
            </p:nvSpPr>
            <p:spPr>
              <a:xfrm>
                <a:off x="5345634" y="2612253"/>
                <a:ext cx="34496" cy="3280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949" extrusionOk="0">
                    <a:moveTo>
                      <a:pt x="913" y="93"/>
                    </a:moveTo>
                    <a:lnTo>
                      <a:pt x="913" y="857"/>
                    </a:lnTo>
                    <a:lnTo>
                      <a:pt x="85" y="857"/>
                    </a:lnTo>
                    <a:lnTo>
                      <a:pt x="85" y="93"/>
                    </a:lnTo>
                    <a:close/>
                    <a:moveTo>
                      <a:pt x="0" y="1"/>
                    </a:moveTo>
                    <a:lnTo>
                      <a:pt x="0" y="949"/>
                    </a:lnTo>
                    <a:lnTo>
                      <a:pt x="998" y="949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1">
                <a:extLst>
                  <a:ext uri="{FF2B5EF4-FFF2-40B4-BE49-F238E27FC236}">
                    <a16:creationId xmlns:a16="http://schemas.microsoft.com/office/drawing/2014/main" id="{17E4B897-3DBB-C520-DB47-37B72DB20BB9}"/>
                  </a:ext>
                </a:extLst>
              </p:cNvPr>
              <p:cNvSpPr/>
              <p:nvPr/>
            </p:nvSpPr>
            <p:spPr>
              <a:xfrm>
                <a:off x="5392332" y="2599637"/>
                <a:ext cx="20566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1781" extrusionOk="0">
                    <a:moveTo>
                      <a:pt x="259" y="0"/>
                    </a:moveTo>
                    <a:cubicBezTo>
                      <a:pt x="241" y="0"/>
                      <a:pt x="224" y="4"/>
                      <a:pt x="206" y="12"/>
                    </a:cubicBezTo>
                    <a:lnTo>
                      <a:pt x="241" y="104"/>
                    </a:lnTo>
                    <a:cubicBezTo>
                      <a:pt x="250" y="94"/>
                      <a:pt x="260" y="91"/>
                      <a:pt x="269" y="91"/>
                    </a:cubicBezTo>
                    <a:cubicBezTo>
                      <a:pt x="288" y="91"/>
                      <a:pt x="307" y="104"/>
                      <a:pt x="326" y="104"/>
                    </a:cubicBezTo>
                    <a:cubicBezTo>
                      <a:pt x="382" y="132"/>
                      <a:pt x="418" y="224"/>
                      <a:pt x="418" y="281"/>
                    </a:cubicBezTo>
                    <a:cubicBezTo>
                      <a:pt x="418" y="337"/>
                      <a:pt x="418" y="401"/>
                      <a:pt x="382" y="486"/>
                    </a:cubicBezTo>
                    <a:lnTo>
                      <a:pt x="382" y="634"/>
                    </a:lnTo>
                    <a:cubicBezTo>
                      <a:pt x="354" y="719"/>
                      <a:pt x="382" y="840"/>
                      <a:pt x="446" y="896"/>
                    </a:cubicBezTo>
                    <a:cubicBezTo>
                      <a:pt x="418" y="932"/>
                      <a:pt x="382" y="960"/>
                      <a:pt x="382" y="988"/>
                    </a:cubicBezTo>
                    <a:cubicBezTo>
                      <a:pt x="354" y="1073"/>
                      <a:pt x="354" y="1137"/>
                      <a:pt x="382" y="1193"/>
                    </a:cubicBezTo>
                    <a:lnTo>
                      <a:pt x="382" y="1222"/>
                    </a:lnTo>
                    <a:cubicBezTo>
                      <a:pt x="382" y="1370"/>
                      <a:pt x="382" y="1490"/>
                      <a:pt x="326" y="1575"/>
                    </a:cubicBezTo>
                    <a:cubicBezTo>
                      <a:pt x="285" y="1642"/>
                      <a:pt x="196" y="1690"/>
                      <a:pt x="115" y="1690"/>
                    </a:cubicBezTo>
                    <a:cubicBezTo>
                      <a:pt x="84" y="1690"/>
                      <a:pt x="54" y="1683"/>
                      <a:pt x="29" y="1667"/>
                    </a:cubicBezTo>
                    <a:lnTo>
                      <a:pt x="0" y="1724"/>
                    </a:lnTo>
                    <a:cubicBezTo>
                      <a:pt x="29" y="1752"/>
                      <a:pt x="92" y="1780"/>
                      <a:pt x="121" y="1780"/>
                    </a:cubicBezTo>
                    <a:cubicBezTo>
                      <a:pt x="241" y="1780"/>
                      <a:pt x="326" y="1696"/>
                      <a:pt x="382" y="1639"/>
                    </a:cubicBezTo>
                    <a:cubicBezTo>
                      <a:pt x="474" y="1519"/>
                      <a:pt x="474" y="1370"/>
                      <a:pt x="474" y="1193"/>
                    </a:cubicBezTo>
                    <a:cubicBezTo>
                      <a:pt x="446" y="1137"/>
                      <a:pt x="446" y="1073"/>
                      <a:pt x="474" y="1016"/>
                    </a:cubicBezTo>
                    <a:cubicBezTo>
                      <a:pt x="474" y="988"/>
                      <a:pt x="503" y="960"/>
                      <a:pt x="531" y="960"/>
                    </a:cubicBezTo>
                    <a:lnTo>
                      <a:pt x="559" y="960"/>
                    </a:lnTo>
                    <a:lnTo>
                      <a:pt x="595" y="868"/>
                    </a:lnTo>
                    <a:lnTo>
                      <a:pt x="559" y="868"/>
                    </a:lnTo>
                    <a:cubicBezTo>
                      <a:pt x="503" y="840"/>
                      <a:pt x="446" y="719"/>
                      <a:pt x="474" y="634"/>
                    </a:cubicBezTo>
                    <a:lnTo>
                      <a:pt x="474" y="486"/>
                    </a:lnTo>
                    <a:cubicBezTo>
                      <a:pt x="503" y="429"/>
                      <a:pt x="503" y="337"/>
                      <a:pt x="503" y="252"/>
                    </a:cubicBezTo>
                    <a:cubicBezTo>
                      <a:pt x="503" y="160"/>
                      <a:pt x="446" y="76"/>
                      <a:pt x="382" y="47"/>
                    </a:cubicBezTo>
                    <a:cubicBezTo>
                      <a:pt x="342" y="22"/>
                      <a:pt x="302" y="0"/>
                      <a:pt x="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1">
                <a:extLst>
                  <a:ext uri="{FF2B5EF4-FFF2-40B4-BE49-F238E27FC236}">
                    <a16:creationId xmlns:a16="http://schemas.microsoft.com/office/drawing/2014/main" id="{B1B86C79-383D-EBC8-4DD1-55233838391D}"/>
                  </a:ext>
                </a:extLst>
              </p:cNvPr>
              <p:cNvSpPr/>
              <p:nvPr/>
            </p:nvSpPr>
            <p:spPr>
              <a:xfrm>
                <a:off x="5425101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85" y="1"/>
                    </a:moveTo>
                    <a:lnTo>
                      <a:pt x="0" y="29"/>
                    </a:lnTo>
                    <a:cubicBezTo>
                      <a:pt x="206" y="531"/>
                      <a:pt x="206" y="1090"/>
                      <a:pt x="29" y="1564"/>
                    </a:cubicBezTo>
                    <a:lnTo>
                      <a:pt x="85" y="1592"/>
                    </a:lnTo>
                    <a:cubicBezTo>
                      <a:pt x="290" y="1090"/>
                      <a:pt x="290" y="503"/>
                      <a:pt x="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1">
                <a:extLst>
                  <a:ext uri="{FF2B5EF4-FFF2-40B4-BE49-F238E27FC236}">
                    <a16:creationId xmlns:a16="http://schemas.microsoft.com/office/drawing/2014/main" id="{F29C3531-EC5E-822A-A03D-0DFE23CDE3A3}"/>
                  </a:ext>
                </a:extLst>
              </p:cNvPr>
              <p:cNvSpPr/>
              <p:nvPr/>
            </p:nvSpPr>
            <p:spPr>
              <a:xfrm>
                <a:off x="5438305" y="2601261"/>
                <a:ext cx="13238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14" y="0"/>
                    </a:moveTo>
                    <a:lnTo>
                      <a:pt x="29" y="29"/>
                    </a:lnTo>
                    <a:cubicBezTo>
                      <a:pt x="290" y="587"/>
                      <a:pt x="290" y="1267"/>
                      <a:pt x="0" y="1825"/>
                    </a:cubicBezTo>
                    <a:lnTo>
                      <a:pt x="85" y="1854"/>
                    </a:lnTo>
                    <a:cubicBezTo>
                      <a:pt x="382" y="1295"/>
                      <a:pt x="382" y="587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1">
                <a:extLst>
                  <a:ext uri="{FF2B5EF4-FFF2-40B4-BE49-F238E27FC236}">
                    <a16:creationId xmlns:a16="http://schemas.microsoft.com/office/drawing/2014/main" id="{8995B74D-608F-0998-024A-0498CFDF6B2A}"/>
                  </a:ext>
                </a:extLst>
              </p:cNvPr>
              <p:cNvSpPr/>
              <p:nvPr/>
            </p:nvSpPr>
            <p:spPr>
              <a:xfrm>
                <a:off x="5150394" y="2599637"/>
                <a:ext cx="21569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781" extrusionOk="0">
                    <a:moveTo>
                      <a:pt x="352" y="0"/>
                    </a:moveTo>
                    <a:cubicBezTo>
                      <a:pt x="322" y="0"/>
                      <a:pt x="281" y="22"/>
                      <a:pt x="241" y="47"/>
                    </a:cubicBezTo>
                    <a:cubicBezTo>
                      <a:pt x="177" y="76"/>
                      <a:pt x="121" y="160"/>
                      <a:pt x="121" y="252"/>
                    </a:cubicBezTo>
                    <a:cubicBezTo>
                      <a:pt x="92" y="337"/>
                      <a:pt x="121" y="429"/>
                      <a:pt x="121" y="486"/>
                    </a:cubicBezTo>
                    <a:cubicBezTo>
                      <a:pt x="149" y="542"/>
                      <a:pt x="149" y="578"/>
                      <a:pt x="149" y="634"/>
                    </a:cubicBezTo>
                    <a:cubicBezTo>
                      <a:pt x="149" y="719"/>
                      <a:pt x="121" y="840"/>
                      <a:pt x="29" y="868"/>
                    </a:cubicBezTo>
                    <a:lnTo>
                      <a:pt x="1" y="868"/>
                    </a:lnTo>
                    <a:lnTo>
                      <a:pt x="29" y="960"/>
                    </a:lnTo>
                    <a:lnTo>
                      <a:pt x="92" y="960"/>
                    </a:lnTo>
                    <a:cubicBezTo>
                      <a:pt x="121" y="960"/>
                      <a:pt x="149" y="988"/>
                      <a:pt x="149" y="1016"/>
                    </a:cubicBezTo>
                    <a:lnTo>
                      <a:pt x="149" y="1193"/>
                    </a:lnTo>
                    <a:cubicBezTo>
                      <a:pt x="121" y="1370"/>
                      <a:pt x="149" y="1519"/>
                      <a:pt x="206" y="1639"/>
                    </a:cubicBezTo>
                    <a:cubicBezTo>
                      <a:pt x="269" y="1696"/>
                      <a:pt x="383" y="1780"/>
                      <a:pt x="475" y="1780"/>
                    </a:cubicBezTo>
                    <a:cubicBezTo>
                      <a:pt x="531" y="1780"/>
                      <a:pt x="595" y="1752"/>
                      <a:pt x="623" y="1724"/>
                    </a:cubicBezTo>
                    <a:lnTo>
                      <a:pt x="559" y="1667"/>
                    </a:lnTo>
                    <a:cubicBezTo>
                      <a:pt x="536" y="1683"/>
                      <a:pt x="510" y="1690"/>
                      <a:pt x="483" y="1690"/>
                    </a:cubicBezTo>
                    <a:cubicBezTo>
                      <a:pt x="413" y="1690"/>
                      <a:pt x="339" y="1642"/>
                      <a:pt x="298" y="1575"/>
                    </a:cubicBezTo>
                    <a:cubicBezTo>
                      <a:pt x="241" y="1490"/>
                      <a:pt x="206" y="1370"/>
                      <a:pt x="241" y="1222"/>
                    </a:cubicBezTo>
                    <a:lnTo>
                      <a:pt x="241" y="1193"/>
                    </a:lnTo>
                    <a:lnTo>
                      <a:pt x="241" y="988"/>
                    </a:lnTo>
                    <a:cubicBezTo>
                      <a:pt x="206" y="960"/>
                      <a:pt x="177" y="932"/>
                      <a:pt x="149" y="896"/>
                    </a:cubicBezTo>
                    <a:cubicBezTo>
                      <a:pt x="206" y="840"/>
                      <a:pt x="241" y="719"/>
                      <a:pt x="241" y="634"/>
                    </a:cubicBezTo>
                    <a:cubicBezTo>
                      <a:pt x="241" y="578"/>
                      <a:pt x="241" y="514"/>
                      <a:pt x="206" y="486"/>
                    </a:cubicBezTo>
                    <a:cubicBezTo>
                      <a:pt x="206" y="401"/>
                      <a:pt x="177" y="337"/>
                      <a:pt x="206" y="281"/>
                    </a:cubicBezTo>
                    <a:cubicBezTo>
                      <a:pt x="206" y="224"/>
                      <a:pt x="241" y="132"/>
                      <a:pt x="298" y="104"/>
                    </a:cubicBezTo>
                    <a:cubicBezTo>
                      <a:pt x="317" y="104"/>
                      <a:pt x="335" y="91"/>
                      <a:pt x="354" y="91"/>
                    </a:cubicBezTo>
                    <a:cubicBezTo>
                      <a:pt x="364" y="91"/>
                      <a:pt x="373" y="94"/>
                      <a:pt x="383" y="104"/>
                    </a:cubicBezTo>
                    <a:lnTo>
                      <a:pt x="383" y="12"/>
                    </a:lnTo>
                    <a:cubicBezTo>
                      <a:pt x="374" y="4"/>
                      <a:pt x="364" y="0"/>
                      <a:pt x="3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1">
                <a:extLst>
                  <a:ext uri="{FF2B5EF4-FFF2-40B4-BE49-F238E27FC236}">
                    <a16:creationId xmlns:a16="http://schemas.microsoft.com/office/drawing/2014/main" id="{088B77F9-F427-89A1-7E6D-41269B70EDCA}"/>
                  </a:ext>
                </a:extLst>
              </p:cNvPr>
              <p:cNvSpPr/>
              <p:nvPr/>
            </p:nvSpPr>
            <p:spPr>
              <a:xfrm>
                <a:off x="5128133" y="2602229"/>
                <a:ext cx="10058" cy="55062"/>
              </a:xfrm>
              <a:custGeom>
                <a:avLst/>
                <a:gdLst/>
                <a:ahLst/>
                <a:cxnLst/>
                <a:rect l="l" t="t" r="r" b="b"/>
                <a:pathLst>
                  <a:path w="291" h="1593" extrusionOk="0">
                    <a:moveTo>
                      <a:pt x="206" y="1"/>
                    </a:moveTo>
                    <a:cubicBezTo>
                      <a:pt x="1" y="503"/>
                      <a:pt x="1" y="1090"/>
                      <a:pt x="206" y="1592"/>
                    </a:cubicBezTo>
                    <a:lnTo>
                      <a:pt x="291" y="1564"/>
                    </a:lnTo>
                    <a:cubicBezTo>
                      <a:pt x="86" y="1090"/>
                      <a:pt x="86" y="531"/>
                      <a:pt x="291" y="29"/>
                    </a:cubicBez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1">
                <a:extLst>
                  <a:ext uri="{FF2B5EF4-FFF2-40B4-BE49-F238E27FC236}">
                    <a16:creationId xmlns:a16="http://schemas.microsoft.com/office/drawing/2014/main" id="{C25A0959-F440-1484-3433-34E478B9E95D}"/>
                  </a:ext>
                </a:extLst>
              </p:cNvPr>
              <p:cNvSpPr/>
              <p:nvPr/>
            </p:nvSpPr>
            <p:spPr>
              <a:xfrm>
                <a:off x="5111749" y="2601261"/>
                <a:ext cx="14241" cy="64084"/>
              </a:xfrm>
              <a:custGeom>
                <a:avLst/>
                <a:gdLst/>
                <a:ahLst/>
                <a:cxnLst/>
                <a:rect l="l" t="t" r="r" b="b"/>
                <a:pathLst>
                  <a:path w="412" h="1854" extrusionOk="0">
                    <a:moveTo>
                      <a:pt x="263" y="0"/>
                    </a:moveTo>
                    <a:lnTo>
                      <a:pt x="263" y="0"/>
                    </a:lnTo>
                    <a:cubicBezTo>
                      <a:pt x="1" y="587"/>
                      <a:pt x="29" y="1295"/>
                      <a:pt x="326" y="1854"/>
                    </a:cubicBezTo>
                    <a:lnTo>
                      <a:pt x="411" y="1825"/>
                    </a:lnTo>
                    <a:cubicBezTo>
                      <a:pt x="121" y="1267"/>
                      <a:pt x="86" y="587"/>
                      <a:pt x="354" y="29"/>
                    </a:cubicBezTo>
                    <a:lnTo>
                      <a:pt x="2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8" name="Google Shape;2628;p71">
              <a:extLst>
                <a:ext uri="{FF2B5EF4-FFF2-40B4-BE49-F238E27FC236}">
                  <a16:creationId xmlns:a16="http://schemas.microsoft.com/office/drawing/2014/main" id="{D5FA084E-FA6F-326E-6CB0-0C320DA31399}"/>
                </a:ext>
              </a:extLst>
            </p:cNvPr>
            <p:cNvGrpSpPr/>
            <p:nvPr/>
          </p:nvGrpSpPr>
          <p:grpSpPr>
            <a:xfrm>
              <a:off x="3039177" y="1582153"/>
              <a:ext cx="1761889" cy="1511082"/>
              <a:chOff x="4014029" y="2295956"/>
              <a:chExt cx="578826" cy="496429"/>
            </a:xfrm>
          </p:grpSpPr>
          <p:sp>
            <p:nvSpPr>
              <p:cNvPr id="2629" name="Google Shape;2629;p71">
                <a:extLst>
                  <a:ext uri="{FF2B5EF4-FFF2-40B4-BE49-F238E27FC236}">
                    <a16:creationId xmlns:a16="http://schemas.microsoft.com/office/drawing/2014/main" id="{8A14DEC3-705D-0CDD-0078-498188A5F09A}"/>
                  </a:ext>
                </a:extLst>
              </p:cNvPr>
              <p:cNvSpPr/>
              <p:nvPr/>
            </p:nvSpPr>
            <p:spPr>
              <a:xfrm>
                <a:off x="4045588" y="2295956"/>
                <a:ext cx="547268" cy="457537"/>
              </a:xfrm>
              <a:custGeom>
                <a:avLst/>
                <a:gdLst/>
                <a:ahLst/>
                <a:cxnLst/>
                <a:rect l="l" t="t" r="r" b="b"/>
                <a:pathLst>
                  <a:path w="15833" h="13237" extrusionOk="0">
                    <a:moveTo>
                      <a:pt x="0" y="0"/>
                    </a:moveTo>
                    <a:lnTo>
                      <a:pt x="0" y="13237"/>
                    </a:lnTo>
                    <a:lnTo>
                      <a:pt x="15832" y="13237"/>
                    </a:lnTo>
                    <a:lnTo>
                      <a:pt x="158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1">
                <a:extLst>
                  <a:ext uri="{FF2B5EF4-FFF2-40B4-BE49-F238E27FC236}">
                    <a16:creationId xmlns:a16="http://schemas.microsoft.com/office/drawing/2014/main" id="{50C4AEE3-0359-3E94-B0F2-AF2A1F9F273E}"/>
                  </a:ext>
                </a:extLst>
              </p:cNvPr>
              <p:cNvSpPr/>
              <p:nvPr/>
            </p:nvSpPr>
            <p:spPr>
              <a:xfrm>
                <a:off x="4014029" y="2447805"/>
                <a:ext cx="4182" cy="2156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624" extrusionOk="0">
                    <a:moveTo>
                      <a:pt x="0" y="1"/>
                    </a:moveTo>
                    <a:lnTo>
                      <a:pt x="0" y="623"/>
                    </a:lnTo>
                    <a:lnTo>
                      <a:pt x="121" y="623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1">
                <a:extLst>
                  <a:ext uri="{FF2B5EF4-FFF2-40B4-BE49-F238E27FC236}">
                    <a16:creationId xmlns:a16="http://schemas.microsoft.com/office/drawing/2014/main" id="{99E45791-888D-5630-7A46-40C1F5320321}"/>
                  </a:ext>
                </a:extLst>
              </p:cNvPr>
              <p:cNvSpPr/>
              <p:nvPr/>
            </p:nvSpPr>
            <p:spPr>
              <a:xfrm>
                <a:off x="4014029" y="2485481"/>
                <a:ext cx="23504" cy="30078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8702" extrusionOk="0">
                    <a:moveTo>
                      <a:pt x="0" y="0"/>
                    </a:moveTo>
                    <a:cubicBezTo>
                      <a:pt x="29" y="2865"/>
                      <a:pt x="121" y="8581"/>
                      <a:pt x="149" y="8638"/>
                    </a:cubicBezTo>
                    <a:lnTo>
                      <a:pt x="149" y="8702"/>
                    </a:lnTo>
                    <a:lnTo>
                      <a:pt x="680" y="8702"/>
                    </a:lnTo>
                    <a:lnTo>
                      <a:pt x="680" y="8581"/>
                    </a:lnTo>
                    <a:lnTo>
                      <a:pt x="234" y="8581"/>
                    </a:lnTo>
                    <a:cubicBezTo>
                      <a:pt x="234" y="7959"/>
                      <a:pt x="149" y="2717"/>
                      <a:pt x="1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1">
                <a:extLst>
                  <a:ext uri="{FF2B5EF4-FFF2-40B4-BE49-F238E27FC236}">
                    <a16:creationId xmlns:a16="http://schemas.microsoft.com/office/drawing/2014/main" id="{AF2DA677-799A-6A84-0365-639173348674}"/>
                  </a:ext>
                </a:extLst>
              </p:cNvPr>
              <p:cNvSpPr/>
              <p:nvPr/>
            </p:nvSpPr>
            <p:spPr>
              <a:xfrm>
                <a:off x="4558097" y="2394988"/>
                <a:ext cx="7155" cy="386160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1172" extrusionOk="0">
                    <a:moveTo>
                      <a:pt x="93" y="1"/>
                    </a:moveTo>
                    <a:lnTo>
                      <a:pt x="1" y="11171"/>
                    </a:lnTo>
                    <a:lnTo>
                      <a:pt x="121" y="1117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1">
                <a:extLst>
                  <a:ext uri="{FF2B5EF4-FFF2-40B4-BE49-F238E27FC236}">
                    <a16:creationId xmlns:a16="http://schemas.microsoft.com/office/drawing/2014/main" id="{0DC45C73-EDE5-F403-9784-09547ACA7BB6}"/>
                  </a:ext>
                </a:extLst>
              </p:cNvPr>
              <p:cNvSpPr/>
              <p:nvPr/>
            </p:nvSpPr>
            <p:spPr>
              <a:xfrm>
                <a:off x="4376660" y="2313309"/>
                <a:ext cx="189554" cy="42826"/>
              </a:xfrm>
              <a:custGeom>
                <a:avLst/>
                <a:gdLst/>
                <a:ahLst/>
                <a:cxnLst/>
                <a:rect l="l" t="t" r="r" b="b"/>
                <a:pathLst>
                  <a:path w="5484" h="1239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5370" y="121"/>
                    </a:lnTo>
                    <a:lnTo>
                      <a:pt x="5342" y="1239"/>
                    </a:lnTo>
                    <a:lnTo>
                      <a:pt x="5455" y="1239"/>
                    </a:lnTo>
                    <a:lnTo>
                      <a:pt x="54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1">
                <a:extLst>
                  <a:ext uri="{FF2B5EF4-FFF2-40B4-BE49-F238E27FC236}">
                    <a16:creationId xmlns:a16="http://schemas.microsoft.com/office/drawing/2014/main" id="{22001781-7D7C-5D53-6F60-B0641B3987F4}"/>
                  </a:ext>
                </a:extLst>
              </p:cNvPr>
              <p:cNvSpPr/>
              <p:nvPr/>
            </p:nvSpPr>
            <p:spPr>
              <a:xfrm>
                <a:off x="4014029" y="2349015"/>
                <a:ext cx="5185" cy="52124"/>
              </a:xfrm>
              <a:custGeom>
                <a:avLst/>
                <a:gdLst/>
                <a:ahLst/>
                <a:cxnLst/>
                <a:rect l="l" t="t" r="r" b="b"/>
                <a:pathLst>
                  <a:path w="150" h="1508" extrusionOk="0">
                    <a:moveTo>
                      <a:pt x="29" y="1"/>
                    </a:moveTo>
                    <a:cubicBezTo>
                      <a:pt x="29" y="588"/>
                      <a:pt x="29" y="1062"/>
                      <a:pt x="0" y="1507"/>
                    </a:cubicBezTo>
                    <a:lnTo>
                      <a:pt x="121" y="1507"/>
                    </a:lnTo>
                    <a:cubicBezTo>
                      <a:pt x="149" y="1062"/>
                      <a:pt x="149" y="588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1">
                <a:extLst>
                  <a:ext uri="{FF2B5EF4-FFF2-40B4-BE49-F238E27FC236}">
                    <a16:creationId xmlns:a16="http://schemas.microsoft.com/office/drawing/2014/main" id="{B2F1AE14-7DBD-A999-6218-9E8BB6AD97D6}"/>
                  </a:ext>
                </a:extLst>
              </p:cNvPr>
              <p:cNvSpPr/>
              <p:nvPr/>
            </p:nvSpPr>
            <p:spPr>
              <a:xfrm>
                <a:off x="4084440" y="2333875"/>
                <a:ext cx="136497" cy="136463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948" extrusionOk="0">
                    <a:moveTo>
                      <a:pt x="1975" y="113"/>
                    </a:moveTo>
                    <a:cubicBezTo>
                      <a:pt x="3007" y="113"/>
                      <a:pt x="3828" y="941"/>
                      <a:pt x="3828" y="1974"/>
                    </a:cubicBezTo>
                    <a:cubicBezTo>
                      <a:pt x="3828" y="3007"/>
                      <a:pt x="3007" y="3827"/>
                      <a:pt x="1975" y="3827"/>
                    </a:cubicBezTo>
                    <a:cubicBezTo>
                      <a:pt x="942" y="3827"/>
                      <a:pt x="114" y="3007"/>
                      <a:pt x="114" y="1974"/>
                    </a:cubicBezTo>
                    <a:cubicBezTo>
                      <a:pt x="114" y="941"/>
                      <a:pt x="942" y="113"/>
                      <a:pt x="1975" y="113"/>
                    </a:cubicBezTo>
                    <a:close/>
                    <a:moveTo>
                      <a:pt x="1975" y="0"/>
                    </a:moveTo>
                    <a:cubicBezTo>
                      <a:pt x="885" y="0"/>
                      <a:pt x="1" y="884"/>
                      <a:pt x="1" y="1974"/>
                    </a:cubicBezTo>
                    <a:cubicBezTo>
                      <a:pt x="1" y="3063"/>
                      <a:pt x="885" y="3948"/>
                      <a:pt x="1975" y="3948"/>
                    </a:cubicBezTo>
                    <a:cubicBezTo>
                      <a:pt x="3064" y="3948"/>
                      <a:pt x="3948" y="3063"/>
                      <a:pt x="3948" y="1974"/>
                    </a:cubicBezTo>
                    <a:cubicBezTo>
                      <a:pt x="3948" y="884"/>
                      <a:pt x="3064" y="0"/>
                      <a:pt x="19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1">
                <a:extLst>
                  <a:ext uri="{FF2B5EF4-FFF2-40B4-BE49-F238E27FC236}">
                    <a16:creationId xmlns:a16="http://schemas.microsoft.com/office/drawing/2014/main" id="{19860B1B-C1B7-473D-916D-B21450D85FCC}"/>
                  </a:ext>
                </a:extLst>
              </p:cNvPr>
              <p:cNvSpPr/>
              <p:nvPr/>
            </p:nvSpPr>
            <p:spPr>
              <a:xfrm>
                <a:off x="4115999" y="2365399"/>
                <a:ext cx="73381" cy="73381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2123" extrusionOk="0">
                    <a:moveTo>
                      <a:pt x="1062" y="1"/>
                    </a:moveTo>
                    <a:cubicBezTo>
                      <a:pt x="467" y="1"/>
                      <a:pt x="0" y="468"/>
                      <a:pt x="0" y="1062"/>
                    </a:cubicBezTo>
                    <a:cubicBezTo>
                      <a:pt x="0" y="1649"/>
                      <a:pt x="467" y="2123"/>
                      <a:pt x="1062" y="2123"/>
                    </a:cubicBezTo>
                    <a:cubicBezTo>
                      <a:pt x="1649" y="2123"/>
                      <a:pt x="2123" y="1649"/>
                      <a:pt x="2123" y="1062"/>
                    </a:cubicBezTo>
                    <a:cubicBezTo>
                      <a:pt x="2123" y="468"/>
                      <a:pt x="1649" y="1"/>
                      <a:pt x="10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1">
                <a:extLst>
                  <a:ext uri="{FF2B5EF4-FFF2-40B4-BE49-F238E27FC236}">
                    <a16:creationId xmlns:a16="http://schemas.microsoft.com/office/drawing/2014/main" id="{93B2C378-822E-E943-FBE5-92BEF2AA607A}"/>
                  </a:ext>
                </a:extLst>
              </p:cNvPr>
              <p:cNvSpPr/>
              <p:nvPr/>
            </p:nvSpPr>
            <p:spPr>
              <a:xfrm>
                <a:off x="4310639" y="2415278"/>
                <a:ext cx="24507" cy="24507"/>
              </a:xfrm>
              <a:custGeom>
                <a:avLst/>
                <a:gdLst/>
                <a:ahLst/>
                <a:cxnLst/>
                <a:rect l="l" t="t" r="r" b="b"/>
                <a:pathLst>
                  <a:path w="709" h="709" extrusionOk="0">
                    <a:moveTo>
                      <a:pt x="616" y="121"/>
                    </a:moveTo>
                    <a:lnTo>
                      <a:pt x="616" y="616"/>
                    </a:lnTo>
                    <a:lnTo>
                      <a:pt x="114" y="616"/>
                    </a:lnTo>
                    <a:lnTo>
                      <a:pt x="114" y="121"/>
                    </a:lnTo>
                    <a:close/>
                    <a:moveTo>
                      <a:pt x="1" y="1"/>
                    </a:moveTo>
                    <a:lnTo>
                      <a:pt x="1" y="708"/>
                    </a:lnTo>
                    <a:lnTo>
                      <a:pt x="708" y="708"/>
                    </a:lnTo>
                    <a:lnTo>
                      <a:pt x="70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1">
                <a:extLst>
                  <a:ext uri="{FF2B5EF4-FFF2-40B4-BE49-F238E27FC236}">
                    <a16:creationId xmlns:a16="http://schemas.microsoft.com/office/drawing/2014/main" id="{7CCC663D-7220-1BB0-D3AB-19AAD4D0651F}"/>
                  </a:ext>
                </a:extLst>
              </p:cNvPr>
              <p:cNvSpPr/>
              <p:nvPr/>
            </p:nvSpPr>
            <p:spPr>
              <a:xfrm>
                <a:off x="4347314" y="2413342"/>
                <a:ext cx="46732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765" extrusionOk="0">
                    <a:moveTo>
                      <a:pt x="708" y="142"/>
                    </a:moveTo>
                    <a:lnTo>
                      <a:pt x="1119" y="672"/>
                    </a:lnTo>
                    <a:lnTo>
                      <a:pt x="263" y="672"/>
                    </a:lnTo>
                    <a:lnTo>
                      <a:pt x="708" y="142"/>
                    </a:lnTo>
                    <a:close/>
                    <a:moveTo>
                      <a:pt x="708" y="0"/>
                    </a:moveTo>
                    <a:lnTo>
                      <a:pt x="1" y="764"/>
                    </a:lnTo>
                    <a:lnTo>
                      <a:pt x="1352" y="764"/>
                    </a:lnTo>
                    <a:lnTo>
                      <a:pt x="70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1">
                <a:extLst>
                  <a:ext uri="{FF2B5EF4-FFF2-40B4-BE49-F238E27FC236}">
                    <a16:creationId xmlns:a16="http://schemas.microsoft.com/office/drawing/2014/main" id="{264A5C85-8A3D-D085-1900-57B0519269D8}"/>
                  </a:ext>
                </a:extLst>
              </p:cNvPr>
              <p:cNvSpPr/>
              <p:nvPr/>
            </p:nvSpPr>
            <p:spPr>
              <a:xfrm>
                <a:off x="4402343" y="2413342"/>
                <a:ext cx="2841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1" extrusionOk="0">
                    <a:moveTo>
                      <a:pt x="736" y="0"/>
                    </a:moveTo>
                    <a:lnTo>
                      <a:pt x="1" y="736"/>
                    </a:lnTo>
                    <a:lnTo>
                      <a:pt x="85" y="821"/>
                    </a:lnTo>
                    <a:lnTo>
                      <a:pt x="821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1">
                <a:extLst>
                  <a:ext uri="{FF2B5EF4-FFF2-40B4-BE49-F238E27FC236}">
                    <a16:creationId xmlns:a16="http://schemas.microsoft.com/office/drawing/2014/main" id="{00888CF8-7F82-6B60-4B85-16A43EA5F412}"/>
                  </a:ext>
                </a:extLst>
              </p:cNvPr>
              <p:cNvSpPr/>
              <p:nvPr/>
            </p:nvSpPr>
            <p:spPr>
              <a:xfrm>
                <a:off x="4417517" y="2413342"/>
                <a:ext cx="27652" cy="28378"/>
              </a:xfrm>
              <a:custGeom>
                <a:avLst/>
                <a:gdLst/>
                <a:ahLst/>
                <a:cxnLst/>
                <a:rect l="l" t="t" r="r" b="b"/>
                <a:pathLst>
                  <a:path w="800" h="821" extrusionOk="0">
                    <a:moveTo>
                      <a:pt x="736" y="0"/>
                    </a:moveTo>
                    <a:lnTo>
                      <a:pt x="0" y="736"/>
                    </a:lnTo>
                    <a:lnTo>
                      <a:pt x="57" y="821"/>
                    </a:lnTo>
                    <a:lnTo>
                      <a:pt x="800" y="57"/>
                    </a:lnTo>
                    <a:lnTo>
                      <a:pt x="73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1">
                <a:extLst>
                  <a:ext uri="{FF2B5EF4-FFF2-40B4-BE49-F238E27FC236}">
                    <a16:creationId xmlns:a16="http://schemas.microsoft.com/office/drawing/2014/main" id="{5BEE122E-9868-D8B5-FAB2-51378779F3FE}"/>
                  </a:ext>
                </a:extLst>
              </p:cNvPr>
              <p:cNvSpPr/>
              <p:nvPr/>
            </p:nvSpPr>
            <p:spPr>
              <a:xfrm>
                <a:off x="4455160" y="2412098"/>
                <a:ext cx="8365" cy="27687"/>
              </a:xfrm>
              <a:custGeom>
                <a:avLst/>
                <a:gdLst/>
                <a:ahLst/>
                <a:cxnLst/>
                <a:rect l="l" t="t" r="r" b="b"/>
                <a:pathLst>
                  <a:path w="242" h="801" extrusionOk="0">
                    <a:moveTo>
                      <a:pt x="1" y="1"/>
                    </a:moveTo>
                    <a:lnTo>
                      <a:pt x="1" y="64"/>
                    </a:lnTo>
                    <a:lnTo>
                      <a:pt x="29" y="64"/>
                    </a:lnTo>
                    <a:cubicBezTo>
                      <a:pt x="64" y="64"/>
                      <a:pt x="93" y="93"/>
                      <a:pt x="93" y="121"/>
                    </a:cubicBezTo>
                    <a:lnTo>
                      <a:pt x="93" y="298"/>
                    </a:lnTo>
                    <a:cubicBezTo>
                      <a:pt x="93" y="355"/>
                      <a:pt x="93" y="390"/>
                      <a:pt x="121" y="390"/>
                    </a:cubicBezTo>
                    <a:cubicBezTo>
                      <a:pt x="93" y="390"/>
                      <a:pt x="93" y="418"/>
                      <a:pt x="93" y="475"/>
                    </a:cubicBezTo>
                    <a:lnTo>
                      <a:pt x="93" y="652"/>
                    </a:lnTo>
                    <a:cubicBezTo>
                      <a:pt x="93" y="680"/>
                      <a:pt x="64" y="708"/>
                      <a:pt x="29" y="708"/>
                    </a:cubicBezTo>
                    <a:lnTo>
                      <a:pt x="1" y="708"/>
                    </a:lnTo>
                    <a:lnTo>
                      <a:pt x="1" y="800"/>
                    </a:lnTo>
                    <a:lnTo>
                      <a:pt x="29" y="800"/>
                    </a:lnTo>
                    <a:cubicBezTo>
                      <a:pt x="121" y="800"/>
                      <a:pt x="177" y="744"/>
                      <a:pt x="177" y="652"/>
                    </a:cubicBezTo>
                    <a:lnTo>
                      <a:pt x="177" y="475"/>
                    </a:lnTo>
                    <a:cubicBezTo>
                      <a:pt x="177" y="446"/>
                      <a:pt x="177" y="418"/>
                      <a:pt x="206" y="418"/>
                    </a:cubicBezTo>
                    <a:lnTo>
                      <a:pt x="241" y="418"/>
                    </a:lnTo>
                    <a:lnTo>
                      <a:pt x="241" y="355"/>
                    </a:lnTo>
                    <a:lnTo>
                      <a:pt x="206" y="355"/>
                    </a:lnTo>
                    <a:cubicBezTo>
                      <a:pt x="177" y="355"/>
                      <a:pt x="177" y="326"/>
                      <a:pt x="177" y="298"/>
                    </a:cubicBezTo>
                    <a:lnTo>
                      <a:pt x="177" y="121"/>
                    </a:lnTo>
                    <a:cubicBezTo>
                      <a:pt x="177" y="36"/>
                      <a:pt x="121" y="1"/>
                      <a:pt x="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1">
                <a:extLst>
                  <a:ext uri="{FF2B5EF4-FFF2-40B4-BE49-F238E27FC236}">
                    <a16:creationId xmlns:a16="http://schemas.microsoft.com/office/drawing/2014/main" id="{20685FC7-F074-2A92-2E3F-1F443EDC622C}"/>
                  </a:ext>
                </a:extLst>
              </p:cNvPr>
              <p:cNvSpPr/>
              <p:nvPr/>
            </p:nvSpPr>
            <p:spPr>
              <a:xfrm>
                <a:off x="4472512" y="2411130"/>
                <a:ext cx="19356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60" h="885" extrusionOk="0">
                    <a:moveTo>
                      <a:pt x="270" y="121"/>
                    </a:moveTo>
                    <a:cubicBezTo>
                      <a:pt x="355" y="121"/>
                      <a:pt x="447" y="269"/>
                      <a:pt x="447" y="446"/>
                    </a:cubicBezTo>
                    <a:cubicBezTo>
                      <a:pt x="447" y="651"/>
                      <a:pt x="355" y="772"/>
                      <a:pt x="270" y="772"/>
                    </a:cubicBezTo>
                    <a:cubicBezTo>
                      <a:pt x="178" y="772"/>
                      <a:pt x="93" y="651"/>
                      <a:pt x="93" y="446"/>
                    </a:cubicBezTo>
                    <a:cubicBezTo>
                      <a:pt x="93" y="269"/>
                      <a:pt x="178" y="121"/>
                      <a:pt x="270" y="121"/>
                    </a:cubicBezTo>
                    <a:close/>
                    <a:moveTo>
                      <a:pt x="270" y="1"/>
                    </a:moveTo>
                    <a:cubicBezTo>
                      <a:pt x="121" y="1"/>
                      <a:pt x="1" y="206"/>
                      <a:pt x="1" y="446"/>
                    </a:cubicBezTo>
                    <a:cubicBezTo>
                      <a:pt x="1" y="708"/>
                      <a:pt x="121" y="885"/>
                      <a:pt x="270" y="885"/>
                    </a:cubicBezTo>
                    <a:cubicBezTo>
                      <a:pt x="447" y="885"/>
                      <a:pt x="560" y="708"/>
                      <a:pt x="560" y="446"/>
                    </a:cubicBezTo>
                    <a:cubicBezTo>
                      <a:pt x="560" y="206"/>
                      <a:pt x="447" y="1"/>
                      <a:pt x="2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1">
                <a:extLst>
                  <a:ext uri="{FF2B5EF4-FFF2-40B4-BE49-F238E27FC236}">
                    <a16:creationId xmlns:a16="http://schemas.microsoft.com/office/drawing/2014/main" id="{96B14301-39F6-7C1B-48FE-4FDC46F66CDF}"/>
                  </a:ext>
                </a:extLst>
              </p:cNvPr>
              <p:cNvSpPr/>
              <p:nvPr/>
            </p:nvSpPr>
            <p:spPr>
              <a:xfrm>
                <a:off x="4496016" y="2411130"/>
                <a:ext cx="19322" cy="30590"/>
              </a:xfrm>
              <a:custGeom>
                <a:avLst/>
                <a:gdLst/>
                <a:ahLst/>
                <a:cxnLst/>
                <a:rect l="l" t="t" r="r" b="b"/>
                <a:pathLst>
                  <a:path w="559" h="885" extrusionOk="0">
                    <a:moveTo>
                      <a:pt x="262" y="121"/>
                    </a:moveTo>
                    <a:cubicBezTo>
                      <a:pt x="354" y="121"/>
                      <a:pt x="439" y="269"/>
                      <a:pt x="439" y="446"/>
                    </a:cubicBezTo>
                    <a:cubicBezTo>
                      <a:pt x="439" y="651"/>
                      <a:pt x="354" y="772"/>
                      <a:pt x="262" y="772"/>
                    </a:cubicBezTo>
                    <a:cubicBezTo>
                      <a:pt x="205" y="772"/>
                      <a:pt x="85" y="651"/>
                      <a:pt x="85" y="446"/>
                    </a:cubicBezTo>
                    <a:cubicBezTo>
                      <a:pt x="85" y="269"/>
                      <a:pt x="205" y="121"/>
                      <a:pt x="262" y="121"/>
                    </a:cubicBezTo>
                    <a:close/>
                    <a:moveTo>
                      <a:pt x="262" y="1"/>
                    </a:moveTo>
                    <a:cubicBezTo>
                      <a:pt x="120" y="1"/>
                      <a:pt x="0" y="206"/>
                      <a:pt x="0" y="446"/>
                    </a:cubicBezTo>
                    <a:cubicBezTo>
                      <a:pt x="0" y="708"/>
                      <a:pt x="120" y="885"/>
                      <a:pt x="262" y="885"/>
                    </a:cubicBezTo>
                    <a:cubicBezTo>
                      <a:pt x="439" y="885"/>
                      <a:pt x="559" y="708"/>
                      <a:pt x="559" y="446"/>
                    </a:cubicBezTo>
                    <a:cubicBezTo>
                      <a:pt x="559" y="206"/>
                      <a:pt x="439" y="1"/>
                      <a:pt x="2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1">
                <a:extLst>
                  <a:ext uri="{FF2B5EF4-FFF2-40B4-BE49-F238E27FC236}">
                    <a16:creationId xmlns:a16="http://schemas.microsoft.com/office/drawing/2014/main" id="{840CE14D-7605-98E5-9C22-1244E827E6E9}"/>
                  </a:ext>
                </a:extLst>
              </p:cNvPr>
              <p:cNvSpPr/>
              <p:nvPr/>
            </p:nvSpPr>
            <p:spPr>
              <a:xfrm>
                <a:off x="4113786" y="2557862"/>
                <a:ext cx="75594" cy="23452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6785" extrusionOk="0">
                    <a:moveTo>
                      <a:pt x="1126" y="120"/>
                    </a:moveTo>
                    <a:cubicBezTo>
                      <a:pt x="1656" y="120"/>
                      <a:pt x="2067" y="531"/>
                      <a:pt x="2067" y="1061"/>
                    </a:cubicBezTo>
                    <a:lnTo>
                      <a:pt x="2067" y="5723"/>
                    </a:lnTo>
                    <a:cubicBezTo>
                      <a:pt x="2067" y="6254"/>
                      <a:pt x="1656" y="6664"/>
                      <a:pt x="1126" y="6664"/>
                    </a:cubicBezTo>
                    <a:lnTo>
                      <a:pt x="1062" y="6664"/>
                    </a:lnTo>
                    <a:cubicBezTo>
                      <a:pt x="567" y="6664"/>
                      <a:pt x="121" y="6254"/>
                      <a:pt x="121" y="5723"/>
                    </a:cubicBezTo>
                    <a:lnTo>
                      <a:pt x="121" y="1061"/>
                    </a:lnTo>
                    <a:cubicBezTo>
                      <a:pt x="121" y="531"/>
                      <a:pt x="567" y="120"/>
                      <a:pt x="1062" y="120"/>
                    </a:cubicBezTo>
                    <a:close/>
                    <a:moveTo>
                      <a:pt x="1062" y="0"/>
                    </a:moveTo>
                    <a:cubicBezTo>
                      <a:pt x="475" y="0"/>
                      <a:pt x="1" y="474"/>
                      <a:pt x="1" y="1061"/>
                    </a:cubicBezTo>
                    <a:lnTo>
                      <a:pt x="1" y="5723"/>
                    </a:lnTo>
                    <a:cubicBezTo>
                      <a:pt x="1" y="6310"/>
                      <a:pt x="475" y="6784"/>
                      <a:pt x="1062" y="6784"/>
                    </a:cubicBezTo>
                    <a:lnTo>
                      <a:pt x="1126" y="6784"/>
                    </a:lnTo>
                    <a:cubicBezTo>
                      <a:pt x="1713" y="6784"/>
                      <a:pt x="2187" y="6310"/>
                      <a:pt x="2187" y="5723"/>
                    </a:cubicBezTo>
                    <a:lnTo>
                      <a:pt x="2187" y="1061"/>
                    </a:lnTo>
                    <a:cubicBezTo>
                      <a:pt x="2187" y="474"/>
                      <a:pt x="1713" y="0"/>
                      <a:pt x="11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1">
                <a:extLst>
                  <a:ext uri="{FF2B5EF4-FFF2-40B4-BE49-F238E27FC236}">
                    <a16:creationId xmlns:a16="http://schemas.microsoft.com/office/drawing/2014/main" id="{024F8323-D5CC-C440-6505-451A069D7A00}"/>
                  </a:ext>
                </a:extLst>
              </p:cNvPr>
              <p:cNvSpPr/>
              <p:nvPr/>
            </p:nvSpPr>
            <p:spPr>
              <a:xfrm>
                <a:off x="4258549" y="2313309"/>
                <a:ext cx="92703" cy="4217"/>
              </a:xfrm>
              <a:custGeom>
                <a:avLst/>
                <a:gdLst/>
                <a:ahLst/>
                <a:cxnLst/>
                <a:rect l="l" t="t" r="r" b="b"/>
                <a:pathLst>
                  <a:path w="2682" h="122" extrusionOk="0">
                    <a:moveTo>
                      <a:pt x="1" y="1"/>
                    </a:moveTo>
                    <a:lnTo>
                      <a:pt x="1" y="121"/>
                    </a:lnTo>
                    <a:lnTo>
                      <a:pt x="2682" y="121"/>
                    </a:lnTo>
                    <a:lnTo>
                      <a:pt x="26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1">
                <a:extLst>
                  <a:ext uri="{FF2B5EF4-FFF2-40B4-BE49-F238E27FC236}">
                    <a16:creationId xmlns:a16="http://schemas.microsoft.com/office/drawing/2014/main" id="{6938A3CF-46AB-64E7-E6FF-D729A52BDC5E}"/>
                  </a:ext>
                </a:extLst>
              </p:cNvPr>
              <p:cNvSpPr/>
              <p:nvPr/>
            </p:nvSpPr>
            <p:spPr>
              <a:xfrm>
                <a:off x="4095466" y="2313309"/>
                <a:ext cx="137707" cy="6153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178" extrusionOk="0">
                    <a:moveTo>
                      <a:pt x="3983" y="1"/>
                    </a:moveTo>
                    <a:lnTo>
                      <a:pt x="0" y="64"/>
                    </a:lnTo>
                    <a:lnTo>
                      <a:pt x="0" y="178"/>
                    </a:lnTo>
                    <a:lnTo>
                      <a:pt x="3983" y="121"/>
                    </a:lnTo>
                    <a:lnTo>
                      <a:pt x="398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7" name="Google Shape;2647;p71">
              <a:extLst>
                <a:ext uri="{FF2B5EF4-FFF2-40B4-BE49-F238E27FC236}">
                  <a16:creationId xmlns:a16="http://schemas.microsoft.com/office/drawing/2014/main" id="{23EE256A-ECA6-30DF-C1CF-9C5A68684C41}"/>
                </a:ext>
              </a:extLst>
            </p:cNvPr>
            <p:cNvGrpSpPr/>
            <p:nvPr/>
          </p:nvGrpSpPr>
          <p:grpSpPr>
            <a:xfrm>
              <a:off x="3788953" y="1869154"/>
              <a:ext cx="2304469" cy="1767886"/>
              <a:chOff x="4687475" y="2211500"/>
              <a:chExt cx="547575" cy="420075"/>
            </a:xfrm>
          </p:grpSpPr>
          <p:sp>
            <p:nvSpPr>
              <p:cNvPr id="2648" name="Google Shape;2648;p71">
                <a:extLst>
                  <a:ext uri="{FF2B5EF4-FFF2-40B4-BE49-F238E27FC236}">
                    <a16:creationId xmlns:a16="http://schemas.microsoft.com/office/drawing/2014/main" id="{F620BADD-19E9-057D-F199-5D9BB651E665}"/>
                  </a:ext>
                </a:extLst>
              </p:cNvPr>
              <p:cNvSpPr/>
              <p:nvPr/>
            </p:nvSpPr>
            <p:spPr>
              <a:xfrm>
                <a:off x="4687475" y="2211500"/>
                <a:ext cx="547575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21903" h="16803" extrusionOk="0">
                    <a:moveTo>
                      <a:pt x="12239" y="1"/>
                    </a:moveTo>
                    <a:lnTo>
                      <a:pt x="8879" y="3276"/>
                    </a:lnTo>
                    <a:lnTo>
                      <a:pt x="0" y="3276"/>
                    </a:lnTo>
                    <a:lnTo>
                      <a:pt x="0" y="16802"/>
                    </a:lnTo>
                    <a:lnTo>
                      <a:pt x="18542" y="16802"/>
                    </a:lnTo>
                    <a:lnTo>
                      <a:pt x="21903" y="13209"/>
                    </a:lnTo>
                    <a:lnTo>
                      <a:pt x="122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1">
                <a:extLst>
                  <a:ext uri="{FF2B5EF4-FFF2-40B4-BE49-F238E27FC236}">
                    <a16:creationId xmlns:a16="http://schemas.microsoft.com/office/drawing/2014/main" id="{81BF6B61-7328-25B7-2152-8BBEC3B33BD4}"/>
                  </a:ext>
                </a:extLst>
              </p:cNvPr>
              <p:cNvSpPr/>
              <p:nvPr/>
            </p:nvSpPr>
            <p:spPr>
              <a:xfrm>
                <a:off x="4910850" y="2289675"/>
                <a:ext cx="2527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110" h="13266" extrusionOk="0">
                    <a:moveTo>
                      <a:pt x="0" y="1"/>
                    </a:moveTo>
                    <a:lnTo>
                      <a:pt x="0" y="13265"/>
                    </a:lnTo>
                    <a:lnTo>
                      <a:pt x="10110" y="13265"/>
                    </a:lnTo>
                    <a:lnTo>
                      <a:pt x="10110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0" name="Google Shape;2650;p71">
                <a:extLst>
                  <a:ext uri="{FF2B5EF4-FFF2-40B4-BE49-F238E27FC236}">
                    <a16:creationId xmlns:a16="http://schemas.microsoft.com/office/drawing/2014/main" id="{A3F8A716-1247-FFE5-9FC1-708242C1C2BB}"/>
                  </a:ext>
                </a:extLst>
              </p:cNvPr>
              <p:cNvSpPr/>
              <p:nvPr/>
            </p:nvSpPr>
            <p:spPr>
              <a:xfrm>
                <a:off x="4938075" y="2261725"/>
                <a:ext cx="252050" cy="331650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13266" extrusionOk="0">
                    <a:moveTo>
                      <a:pt x="1" y="1"/>
                    </a:moveTo>
                    <a:lnTo>
                      <a:pt x="1" y="13265"/>
                    </a:lnTo>
                    <a:lnTo>
                      <a:pt x="10082" y="13265"/>
                    </a:lnTo>
                    <a:lnTo>
                      <a:pt x="10082" y="13145"/>
                    </a:lnTo>
                    <a:lnTo>
                      <a:pt x="121" y="13145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1" name="Google Shape;2651;p71">
                <a:extLst>
                  <a:ext uri="{FF2B5EF4-FFF2-40B4-BE49-F238E27FC236}">
                    <a16:creationId xmlns:a16="http://schemas.microsoft.com/office/drawing/2014/main" id="{704D1972-E8B2-9003-2847-74FAAB653126}"/>
                  </a:ext>
                </a:extLst>
              </p:cNvPr>
              <p:cNvSpPr/>
              <p:nvPr/>
            </p:nvSpPr>
            <p:spPr>
              <a:xfrm>
                <a:off x="4964600" y="2232900"/>
                <a:ext cx="252775" cy="332350"/>
              </a:xfrm>
              <a:custGeom>
                <a:avLst/>
                <a:gdLst/>
                <a:ahLst/>
                <a:cxnLst/>
                <a:rect l="l" t="t" r="r" b="b"/>
                <a:pathLst>
                  <a:path w="10111" h="13294" extrusionOk="0">
                    <a:moveTo>
                      <a:pt x="1" y="1"/>
                    </a:moveTo>
                    <a:lnTo>
                      <a:pt x="1" y="13294"/>
                    </a:lnTo>
                    <a:lnTo>
                      <a:pt x="10110" y="13294"/>
                    </a:lnTo>
                    <a:lnTo>
                      <a:pt x="10110" y="13180"/>
                    </a:lnTo>
                    <a:lnTo>
                      <a:pt x="121" y="13180"/>
                    </a:lnTo>
                    <a:lnTo>
                      <a:pt x="12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1">
                <a:extLst>
                  <a:ext uri="{FF2B5EF4-FFF2-40B4-BE49-F238E27FC236}">
                    <a16:creationId xmlns:a16="http://schemas.microsoft.com/office/drawing/2014/main" id="{F97F7E05-B0F7-AE01-74ED-158E77C1257E}"/>
                  </a:ext>
                </a:extLst>
              </p:cNvPr>
              <p:cNvSpPr/>
              <p:nvPr/>
            </p:nvSpPr>
            <p:spPr>
              <a:xfrm>
                <a:off x="4993450" y="2211500"/>
                <a:ext cx="241600" cy="330225"/>
              </a:xfrm>
              <a:custGeom>
                <a:avLst/>
                <a:gdLst/>
                <a:ahLst/>
                <a:cxnLst/>
                <a:rect l="l" t="t" r="r" b="b"/>
                <a:pathLst>
                  <a:path w="9664" h="13209" extrusionOk="0">
                    <a:moveTo>
                      <a:pt x="0" y="1"/>
                    </a:moveTo>
                    <a:lnTo>
                      <a:pt x="0" y="13209"/>
                    </a:lnTo>
                    <a:lnTo>
                      <a:pt x="9664" y="13209"/>
                    </a:lnTo>
                    <a:lnTo>
                      <a:pt x="96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1">
                <a:extLst>
                  <a:ext uri="{FF2B5EF4-FFF2-40B4-BE49-F238E27FC236}">
                    <a16:creationId xmlns:a16="http://schemas.microsoft.com/office/drawing/2014/main" id="{5780E2AB-3120-702E-2302-CD4EE8B3D79C}"/>
                  </a:ext>
                </a:extLst>
              </p:cNvPr>
              <p:cNvSpPr/>
              <p:nvPr/>
            </p:nvSpPr>
            <p:spPr>
              <a:xfrm>
                <a:off x="5011125" y="22852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77" y="1"/>
                    </a:moveTo>
                    <a:cubicBezTo>
                      <a:pt x="114" y="57"/>
                      <a:pt x="85" y="121"/>
                      <a:pt x="57" y="178"/>
                    </a:cubicBezTo>
                    <a:cubicBezTo>
                      <a:pt x="29" y="270"/>
                      <a:pt x="0" y="326"/>
                      <a:pt x="0" y="383"/>
                    </a:cubicBezTo>
                    <a:cubicBezTo>
                      <a:pt x="0" y="475"/>
                      <a:pt x="29" y="531"/>
                      <a:pt x="57" y="588"/>
                    </a:cubicBezTo>
                    <a:cubicBezTo>
                      <a:pt x="85" y="652"/>
                      <a:pt x="114" y="708"/>
                      <a:pt x="177" y="765"/>
                    </a:cubicBezTo>
                    <a:lnTo>
                      <a:pt x="206" y="765"/>
                    </a:lnTo>
                    <a:cubicBezTo>
                      <a:pt x="177" y="737"/>
                      <a:pt x="177" y="708"/>
                      <a:pt x="142" y="652"/>
                    </a:cubicBezTo>
                    <a:cubicBezTo>
                      <a:pt x="114" y="623"/>
                      <a:pt x="114" y="560"/>
                      <a:pt x="114" y="531"/>
                    </a:cubicBezTo>
                    <a:cubicBezTo>
                      <a:pt x="85" y="475"/>
                      <a:pt x="85" y="447"/>
                      <a:pt x="85" y="383"/>
                    </a:cubicBezTo>
                    <a:cubicBezTo>
                      <a:pt x="85" y="355"/>
                      <a:pt x="85" y="298"/>
                      <a:pt x="114" y="270"/>
                    </a:cubicBezTo>
                    <a:cubicBezTo>
                      <a:pt x="114" y="206"/>
                      <a:pt x="114" y="178"/>
                      <a:pt x="142" y="121"/>
                    </a:cubicBezTo>
                    <a:cubicBezTo>
                      <a:pt x="177" y="93"/>
                      <a:pt x="177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1">
                <a:extLst>
                  <a:ext uri="{FF2B5EF4-FFF2-40B4-BE49-F238E27FC236}">
                    <a16:creationId xmlns:a16="http://schemas.microsoft.com/office/drawing/2014/main" id="{777E8966-6B39-8B75-9D89-92EE9DB88CB1}"/>
                  </a:ext>
                </a:extLst>
              </p:cNvPr>
              <p:cNvSpPr/>
              <p:nvPr/>
            </p:nvSpPr>
            <p:spPr>
              <a:xfrm>
                <a:off x="5019075" y="2285250"/>
                <a:ext cx="44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8" h="765" extrusionOk="0">
                    <a:moveTo>
                      <a:pt x="149" y="1"/>
                    </a:moveTo>
                    <a:cubicBezTo>
                      <a:pt x="93" y="57"/>
                      <a:pt x="65" y="121"/>
                      <a:pt x="36" y="178"/>
                    </a:cubicBezTo>
                    <a:cubicBezTo>
                      <a:pt x="1" y="270"/>
                      <a:pt x="1" y="326"/>
                      <a:pt x="1" y="383"/>
                    </a:cubicBezTo>
                    <a:cubicBezTo>
                      <a:pt x="1" y="475"/>
                      <a:pt x="1" y="531"/>
                      <a:pt x="36" y="588"/>
                    </a:cubicBezTo>
                    <a:cubicBezTo>
                      <a:pt x="65" y="652"/>
                      <a:pt x="93" y="708"/>
                      <a:pt x="149" y="765"/>
                    </a:cubicBezTo>
                    <a:lnTo>
                      <a:pt x="178" y="765"/>
                    </a:lnTo>
                    <a:cubicBezTo>
                      <a:pt x="178" y="737"/>
                      <a:pt x="149" y="708"/>
                      <a:pt x="121" y="652"/>
                    </a:cubicBezTo>
                    <a:cubicBezTo>
                      <a:pt x="121" y="623"/>
                      <a:pt x="93" y="560"/>
                      <a:pt x="93" y="531"/>
                    </a:cubicBezTo>
                    <a:cubicBezTo>
                      <a:pt x="65" y="475"/>
                      <a:pt x="65" y="447"/>
                      <a:pt x="65" y="383"/>
                    </a:cubicBezTo>
                    <a:cubicBezTo>
                      <a:pt x="65" y="355"/>
                      <a:pt x="65" y="298"/>
                      <a:pt x="93" y="270"/>
                    </a:cubicBezTo>
                    <a:cubicBezTo>
                      <a:pt x="93" y="206"/>
                      <a:pt x="121" y="178"/>
                      <a:pt x="121" y="121"/>
                    </a:cubicBezTo>
                    <a:cubicBezTo>
                      <a:pt x="149" y="93"/>
                      <a:pt x="178" y="29"/>
                      <a:pt x="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1">
                <a:extLst>
                  <a:ext uri="{FF2B5EF4-FFF2-40B4-BE49-F238E27FC236}">
                    <a16:creationId xmlns:a16="http://schemas.microsoft.com/office/drawing/2014/main" id="{D9466473-C97F-3EE2-7539-114D5F255211}"/>
                  </a:ext>
                </a:extLst>
              </p:cNvPr>
              <p:cNvSpPr/>
              <p:nvPr/>
            </p:nvSpPr>
            <p:spPr>
              <a:xfrm>
                <a:off x="5027225" y="2289675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1">
                <a:extLst>
                  <a:ext uri="{FF2B5EF4-FFF2-40B4-BE49-F238E27FC236}">
                    <a16:creationId xmlns:a16="http://schemas.microsoft.com/office/drawing/2014/main" id="{DA22A2E6-CEB7-0AA4-F0E0-CB4F605D67F4}"/>
                  </a:ext>
                </a:extLst>
              </p:cNvPr>
              <p:cNvSpPr/>
              <p:nvPr/>
            </p:nvSpPr>
            <p:spPr>
              <a:xfrm>
                <a:off x="5036775" y="2285975"/>
                <a:ext cx="97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623" extrusionOk="0">
                    <a:moveTo>
                      <a:pt x="269" y="92"/>
                    </a:moveTo>
                    <a:cubicBezTo>
                      <a:pt x="297" y="120"/>
                      <a:pt x="297" y="149"/>
                      <a:pt x="297" y="177"/>
                    </a:cubicBezTo>
                    <a:cubicBezTo>
                      <a:pt x="326" y="205"/>
                      <a:pt x="326" y="241"/>
                      <a:pt x="326" y="297"/>
                    </a:cubicBezTo>
                    <a:lnTo>
                      <a:pt x="326" y="326"/>
                    </a:lnTo>
                    <a:cubicBezTo>
                      <a:pt x="326" y="382"/>
                      <a:pt x="326" y="418"/>
                      <a:pt x="297" y="446"/>
                    </a:cubicBezTo>
                    <a:cubicBezTo>
                      <a:pt x="297" y="474"/>
                      <a:pt x="297" y="502"/>
                      <a:pt x="269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92" y="502"/>
                      <a:pt x="92" y="474"/>
                      <a:pt x="92" y="446"/>
                    </a:cubicBezTo>
                    <a:cubicBezTo>
                      <a:pt x="92" y="418"/>
                      <a:pt x="64" y="382"/>
                      <a:pt x="64" y="326"/>
                    </a:cubicBezTo>
                    <a:lnTo>
                      <a:pt x="64" y="297"/>
                    </a:lnTo>
                    <a:cubicBezTo>
                      <a:pt x="64" y="241"/>
                      <a:pt x="92" y="205"/>
                      <a:pt x="92" y="177"/>
                    </a:cubicBezTo>
                    <a:cubicBezTo>
                      <a:pt x="92" y="149"/>
                      <a:pt x="92" y="120"/>
                      <a:pt x="121" y="92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64" y="64"/>
                      <a:pt x="64" y="92"/>
                    </a:cubicBezTo>
                    <a:cubicBezTo>
                      <a:pt x="36" y="92"/>
                      <a:pt x="36" y="120"/>
                      <a:pt x="0" y="177"/>
                    </a:cubicBezTo>
                    <a:lnTo>
                      <a:pt x="0" y="326"/>
                    </a:lnTo>
                    <a:lnTo>
                      <a:pt x="0" y="474"/>
                    </a:lnTo>
                    <a:cubicBezTo>
                      <a:pt x="36" y="502"/>
                      <a:pt x="36" y="531"/>
                      <a:pt x="64" y="559"/>
                    </a:cubicBezTo>
                    <a:cubicBezTo>
                      <a:pt x="64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297" y="594"/>
                      <a:pt x="326" y="594"/>
                      <a:pt x="354" y="559"/>
                    </a:cubicBezTo>
                    <a:cubicBezTo>
                      <a:pt x="354" y="531"/>
                      <a:pt x="389" y="502"/>
                      <a:pt x="389" y="474"/>
                    </a:cubicBezTo>
                    <a:lnTo>
                      <a:pt x="389" y="326"/>
                    </a:lnTo>
                    <a:lnTo>
                      <a:pt x="389" y="177"/>
                    </a:lnTo>
                    <a:cubicBezTo>
                      <a:pt x="389" y="120"/>
                      <a:pt x="354" y="92"/>
                      <a:pt x="354" y="92"/>
                    </a:cubicBezTo>
                    <a:cubicBezTo>
                      <a:pt x="326" y="64"/>
                      <a:pt x="297" y="28"/>
                      <a:pt x="297" y="28"/>
                    </a:cubicBezTo>
                    <a:cubicBezTo>
                      <a:pt x="269" y="28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1">
                <a:extLst>
                  <a:ext uri="{FF2B5EF4-FFF2-40B4-BE49-F238E27FC236}">
                    <a16:creationId xmlns:a16="http://schemas.microsoft.com/office/drawing/2014/main" id="{E57270F6-F9DC-D5DD-2CCD-BF52F2C5E518}"/>
                  </a:ext>
                </a:extLst>
              </p:cNvPr>
              <p:cNvSpPr/>
              <p:nvPr/>
            </p:nvSpPr>
            <p:spPr>
              <a:xfrm>
                <a:off x="5048625" y="2285975"/>
                <a:ext cx="102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23" extrusionOk="0">
                    <a:moveTo>
                      <a:pt x="297" y="92"/>
                    </a:move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34" y="559"/>
                      <a:pt x="205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28"/>
                      <a:pt x="121" y="28"/>
                    </a:cubicBezTo>
                    <a:cubicBezTo>
                      <a:pt x="92" y="28"/>
                      <a:pt x="92" y="64"/>
                      <a:pt x="57" y="92"/>
                    </a:cubicBezTo>
                    <a:cubicBezTo>
                      <a:pt x="57" y="92"/>
                      <a:pt x="29" y="120"/>
                      <a:pt x="29" y="177"/>
                    </a:cubicBezTo>
                    <a:cubicBezTo>
                      <a:pt x="0" y="205"/>
                      <a:pt x="0" y="269"/>
                      <a:pt x="0" y="326"/>
                    </a:cubicBezTo>
                    <a:cubicBezTo>
                      <a:pt x="0" y="382"/>
                      <a:pt x="0" y="418"/>
                      <a:pt x="29" y="474"/>
                    </a:cubicBezTo>
                    <a:cubicBezTo>
                      <a:pt x="29" y="502"/>
                      <a:pt x="57" y="531"/>
                      <a:pt x="57" y="559"/>
                    </a:cubicBezTo>
                    <a:cubicBezTo>
                      <a:pt x="92" y="594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34" y="623"/>
                      <a:pt x="269" y="623"/>
                      <a:pt x="297" y="594"/>
                    </a:cubicBezTo>
                    <a:cubicBezTo>
                      <a:pt x="326" y="594"/>
                      <a:pt x="354" y="594"/>
                      <a:pt x="354" y="559"/>
                    </a:cubicBezTo>
                    <a:cubicBezTo>
                      <a:pt x="382" y="531"/>
                      <a:pt x="382" y="502"/>
                      <a:pt x="411" y="474"/>
                    </a:cubicBezTo>
                    <a:lnTo>
                      <a:pt x="411" y="326"/>
                    </a:lnTo>
                    <a:lnTo>
                      <a:pt x="411" y="177"/>
                    </a:lnTo>
                    <a:cubicBezTo>
                      <a:pt x="382" y="120"/>
                      <a:pt x="382" y="92"/>
                      <a:pt x="354" y="92"/>
                    </a:cubicBezTo>
                    <a:cubicBezTo>
                      <a:pt x="354" y="64"/>
                      <a:pt x="326" y="28"/>
                      <a:pt x="297" y="28"/>
                    </a:cubicBezTo>
                    <a:cubicBezTo>
                      <a:pt x="269" y="28"/>
                      <a:pt x="234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1">
                <a:extLst>
                  <a:ext uri="{FF2B5EF4-FFF2-40B4-BE49-F238E27FC236}">
                    <a16:creationId xmlns:a16="http://schemas.microsoft.com/office/drawing/2014/main" id="{ABA222DE-209E-CC8F-20E8-A155C82C2524}"/>
                  </a:ext>
                </a:extLst>
              </p:cNvPr>
              <p:cNvSpPr/>
              <p:nvPr/>
            </p:nvSpPr>
            <p:spPr>
              <a:xfrm>
                <a:off x="5065600" y="2294100"/>
                <a:ext cx="5150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93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206" y="9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1">
                <a:extLst>
                  <a:ext uri="{FF2B5EF4-FFF2-40B4-BE49-F238E27FC236}">
                    <a16:creationId xmlns:a16="http://schemas.microsoft.com/office/drawing/2014/main" id="{4AEFBD4B-0B75-45D3-D6AD-B233218BBD90}"/>
                  </a:ext>
                </a:extLst>
              </p:cNvPr>
              <p:cNvSpPr/>
              <p:nvPr/>
            </p:nvSpPr>
            <p:spPr>
              <a:xfrm>
                <a:off x="5077450" y="2292675"/>
                <a:ext cx="10275" cy="58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3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411" y="58"/>
                    </a:lnTo>
                    <a:lnTo>
                      <a:pt x="411" y="1"/>
                    </a:lnTo>
                    <a:close/>
                    <a:moveTo>
                      <a:pt x="0" y="178"/>
                    </a:moveTo>
                    <a:lnTo>
                      <a:pt x="0" y="234"/>
                    </a:lnTo>
                    <a:lnTo>
                      <a:pt x="411" y="234"/>
                    </a:lnTo>
                    <a:lnTo>
                      <a:pt x="411" y="1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1">
                <a:extLst>
                  <a:ext uri="{FF2B5EF4-FFF2-40B4-BE49-F238E27FC236}">
                    <a16:creationId xmlns:a16="http://schemas.microsoft.com/office/drawing/2014/main" id="{A3CEFB7B-67EF-E54C-6E86-3DF15BA5DA85}"/>
                  </a:ext>
                </a:extLst>
              </p:cNvPr>
              <p:cNvSpPr/>
              <p:nvPr/>
            </p:nvSpPr>
            <p:spPr>
              <a:xfrm>
                <a:off x="5090700" y="229040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71">
                <a:extLst>
                  <a:ext uri="{FF2B5EF4-FFF2-40B4-BE49-F238E27FC236}">
                    <a16:creationId xmlns:a16="http://schemas.microsoft.com/office/drawing/2014/main" id="{36175FD7-30F8-7C10-262B-B11D512422FE}"/>
                  </a:ext>
                </a:extLst>
              </p:cNvPr>
              <p:cNvSpPr/>
              <p:nvPr/>
            </p:nvSpPr>
            <p:spPr>
              <a:xfrm>
                <a:off x="5103975" y="229040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4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69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71">
                <a:extLst>
                  <a:ext uri="{FF2B5EF4-FFF2-40B4-BE49-F238E27FC236}">
                    <a16:creationId xmlns:a16="http://schemas.microsoft.com/office/drawing/2014/main" id="{A9711F5E-E64D-B60A-132F-C3D771C585C1}"/>
                  </a:ext>
                </a:extLst>
              </p:cNvPr>
              <p:cNvSpPr/>
              <p:nvPr/>
            </p:nvSpPr>
            <p:spPr>
              <a:xfrm>
                <a:off x="5116350" y="2285250"/>
                <a:ext cx="60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765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64" y="57"/>
                    </a:lnTo>
                    <a:lnTo>
                      <a:pt x="93" y="93"/>
                    </a:lnTo>
                    <a:lnTo>
                      <a:pt x="93" y="121"/>
                    </a:lnTo>
                    <a:lnTo>
                      <a:pt x="93" y="298"/>
                    </a:lnTo>
                    <a:cubicBezTo>
                      <a:pt x="93" y="326"/>
                      <a:pt x="93" y="326"/>
                      <a:pt x="121" y="355"/>
                    </a:cubicBezTo>
                    <a:lnTo>
                      <a:pt x="149" y="383"/>
                    </a:lnTo>
                    <a:lnTo>
                      <a:pt x="178" y="383"/>
                    </a:lnTo>
                    <a:cubicBezTo>
                      <a:pt x="149" y="383"/>
                      <a:pt x="121" y="411"/>
                      <a:pt x="121" y="411"/>
                    </a:cubicBezTo>
                    <a:cubicBezTo>
                      <a:pt x="121" y="447"/>
                      <a:pt x="93" y="447"/>
                      <a:pt x="93" y="475"/>
                    </a:cubicBezTo>
                    <a:lnTo>
                      <a:pt x="93" y="680"/>
                    </a:lnTo>
                    <a:lnTo>
                      <a:pt x="93" y="708"/>
                    </a:lnTo>
                    <a:lnTo>
                      <a:pt x="1" y="708"/>
                    </a:lnTo>
                    <a:lnTo>
                      <a:pt x="1" y="765"/>
                    </a:lnTo>
                    <a:lnTo>
                      <a:pt x="64" y="765"/>
                    </a:lnTo>
                    <a:cubicBezTo>
                      <a:pt x="93" y="765"/>
                      <a:pt x="93" y="765"/>
                      <a:pt x="121" y="737"/>
                    </a:cubicBezTo>
                    <a:cubicBezTo>
                      <a:pt x="121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lnTo>
                      <a:pt x="178" y="447"/>
                    </a:lnTo>
                    <a:lnTo>
                      <a:pt x="213" y="447"/>
                    </a:lnTo>
                    <a:cubicBezTo>
                      <a:pt x="213" y="411"/>
                      <a:pt x="213" y="411"/>
                      <a:pt x="241" y="411"/>
                    </a:cubicBezTo>
                    <a:lnTo>
                      <a:pt x="241" y="355"/>
                    </a:lnTo>
                    <a:lnTo>
                      <a:pt x="213" y="355"/>
                    </a:lnTo>
                    <a:cubicBezTo>
                      <a:pt x="178" y="355"/>
                      <a:pt x="178" y="355"/>
                      <a:pt x="178" y="326"/>
                    </a:cubicBezTo>
                    <a:cubicBezTo>
                      <a:pt x="178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lnTo>
                      <a:pt x="121" y="29"/>
                    </a:lnTo>
                    <a:cubicBezTo>
                      <a:pt x="93" y="29"/>
                      <a:pt x="93" y="29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1">
                <a:extLst>
                  <a:ext uri="{FF2B5EF4-FFF2-40B4-BE49-F238E27FC236}">
                    <a16:creationId xmlns:a16="http://schemas.microsoft.com/office/drawing/2014/main" id="{B33BF0B1-DA5D-843C-2AAA-F11F701D9F87}"/>
                  </a:ext>
                </a:extLst>
              </p:cNvPr>
              <p:cNvSpPr/>
              <p:nvPr/>
            </p:nvSpPr>
            <p:spPr>
              <a:xfrm>
                <a:off x="5128925" y="2285250"/>
                <a:ext cx="44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765" extrusionOk="0">
                    <a:moveTo>
                      <a:pt x="0" y="1"/>
                    </a:moveTo>
                    <a:cubicBezTo>
                      <a:pt x="0" y="57"/>
                      <a:pt x="28" y="93"/>
                      <a:pt x="64" y="121"/>
                    </a:cubicBezTo>
                    <a:cubicBezTo>
                      <a:pt x="64" y="178"/>
                      <a:pt x="92" y="206"/>
                      <a:pt x="92" y="270"/>
                    </a:cubicBezTo>
                    <a:cubicBezTo>
                      <a:pt x="120" y="298"/>
                      <a:pt x="120" y="355"/>
                      <a:pt x="120" y="383"/>
                    </a:cubicBezTo>
                    <a:cubicBezTo>
                      <a:pt x="120" y="447"/>
                      <a:pt x="120" y="475"/>
                      <a:pt x="92" y="531"/>
                    </a:cubicBezTo>
                    <a:cubicBezTo>
                      <a:pt x="92" y="560"/>
                      <a:pt x="64" y="623"/>
                      <a:pt x="64" y="652"/>
                    </a:cubicBezTo>
                    <a:cubicBezTo>
                      <a:pt x="28" y="708"/>
                      <a:pt x="0" y="737"/>
                      <a:pt x="0" y="765"/>
                    </a:cubicBezTo>
                    <a:lnTo>
                      <a:pt x="28" y="765"/>
                    </a:lnTo>
                    <a:cubicBezTo>
                      <a:pt x="92" y="708"/>
                      <a:pt x="120" y="652"/>
                      <a:pt x="149" y="588"/>
                    </a:cubicBezTo>
                    <a:cubicBezTo>
                      <a:pt x="177" y="531"/>
                      <a:pt x="177" y="475"/>
                      <a:pt x="177" y="383"/>
                    </a:cubicBezTo>
                    <a:cubicBezTo>
                      <a:pt x="177" y="326"/>
                      <a:pt x="177" y="270"/>
                      <a:pt x="149" y="178"/>
                    </a:cubicBezTo>
                    <a:cubicBezTo>
                      <a:pt x="120" y="121"/>
                      <a:pt x="92" y="57"/>
                      <a:pt x="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1">
                <a:extLst>
                  <a:ext uri="{FF2B5EF4-FFF2-40B4-BE49-F238E27FC236}">
                    <a16:creationId xmlns:a16="http://schemas.microsoft.com/office/drawing/2014/main" id="{53B21395-BBCA-74A4-F712-84E9E9C7DDA1}"/>
                  </a:ext>
                </a:extLst>
              </p:cNvPr>
              <p:cNvSpPr/>
              <p:nvPr/>
            </p:nvSpPr>
            <p:spPr>
              <a:xfrm>
                <a:off x="5028800" y="23162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29"/>
                      <a:pt x="86" y="57"/>
                    </a:cubicBezTo>
                    <a:cubicBezTo>
                      <a:pt x="58" y="57"/>
                      <a:pt x="58" y="93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cubicBezTo>
                      <a:pt x="58" y="326"/>
                      <a:pt x="29" y="326"/>
                      <a:pt x="29" y="355"/>
                    </a:cubicBez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lnTo>
                      <a:pt x="58" y="447"/>
                    </a:ln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680"/>
                      <a:pt x="86" y="708"/>
                    </a:cubicBezTo>
                    <a:cubicBezTo>
                      <a:pt x="86" y="708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52"/>
                    </a:lnTo>
                    <a:lnTo>
                      <a:pt x="114" y="475"/>
                    </a:lnTo>
                    <a:lnTo>
                      <a:pt x="114" y="411"/>
                    </a:lnTo>
                    <a:lnTo>
                      <a:pt x="86" y="383"/>
                    </a:lnTo>
                    <a:lnTo>
                      <a:pt x="29" y="383"/>
                    </a:ln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93"/>
                    </a:lnTo>
                    <a:lnTo>
                      <a:pt x="142" y="57"/>
                    </a:lnTo>
                    <a:lnTo>
                      <a:pt x="206" y="5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1">
                <a:extLst>
                  <a:ext uri="{FF2B5EF4-FFF2-40B4-BE49-F238E27FC236}">
                    <a16:creationId xmlns:a16="http://schemas.microsoft.com/office/drawing/2014/main" id="{805E2D08-980E-3EE2-0F7B-7C5642422FBB}"/>
                  </a:ext>
                </a:extLst>
              </p:cNvPr>
              <p:cNvSpPr/>
              <p:nvPr/>
            </p:nvSpPr>
            <p:spPr>
              <a:xfrm>
                <a:off x="5041200" y="23162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7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7"/>
                      <a:pt x="0" y="531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588"/>
                      <a:pt x="92" y="560"/>
                      <a:pt x="92" y="503"/>
                    </a:cubicBezTo>
                    <a:cubicBezTo>
                      <a:pt x="92" y="475"/>
                      <a:pt x="64" y="411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49"/>
                      <a:pt x="120" y="121"/>
                    </a:cubicBezTo>
                    <a:cubicBezTo>
                      <a:pt x="149" y="57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1">
                <a:extLst>
                  <a:ext uri="{FF2B5EF4-FFF2-40B4-BE49-F238E27FC236}">
                    <a16:creationId xmlns:a16="http://schemas.microsoft.com/office/drawing/2014/main" id="{55C8778F-F956-8FC4-A560-FBC1E6ACDCDE}"/>
                  </a:ext>
                </a:extLst>
              </p:cNvPr>
              <p:cNvSpPr/>
              <p:nvPr/>
            </p:nvSpPr>
            <p:spPr>
              <a:xfrm>
                <a:off x="5048625" y="2321350"/>
                <a:ext cx="95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8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41"/>
                    </a:lnTo>
                    <a:lnTo>
                      <a:pt x="382" y="417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64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1">
                <a:extLst>
                  <a:ext uri="{FF2B5EF4-FFF2-40B4-BE49-F238E27FC236}">
                    <a16:creationId xmlns:a16="http://schemas.microsoft.com/office/drawing/2014/main" id="{1CE6279C-783E-E961-B238-6A396D9E4A5F}"/>
                  </a:ext>
                </a:extLst>
              </p:cNvPr>
              <p:cNvSpPr/>
              <p:nvPr/>
            </p:nvSpPr>
            <p:spPr>
              <a:xfrm>
                <a:off x="5061875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8" y="0"/>
                    </a:moveTo>
                    <a:cubicBezTo>
                      <a:pt x="178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1" y="92"/>
                    </a:cubicBezTo>
                    <a:lnTo>
                      <a:pt x="1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1" y="531"/>
                    </a:lnTo>
                    <a:lnTo>
                      <a:pt x="1" y="594"/>
                    </a:lnTo>
                    <a:lnTo>
                      <a:pt x="355" y="594"/>
                    </a:lnTo>
                    <a:lnTo>
                      <a:pt x="355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1">
                <a:extLst>
                  <a:ext uri="{FF2B5EF4-FFF2-40B4-BE49-F238E27FC236}">
                    <a16:creationId xmlns:a16="http://schemas.microsoft.com/office/drawing/2014/main" id="{8223763A-65DC-89BB-4F23-194339C3A231}"/>
                  </a:ext>
                </a:extLst>
              </p:cNvPr>
              <p:cNvSpPr/>
              <p:nvPr/>
            </p:nvSpPr>
            <p:spPr>
              <a:xfrm>
                <a:off x="5076550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64"/>
                    </a:moveTo>
                    <a:cubicBezTo>
                      <a:pt x="242" y="64"/>
                      <a:pt x="270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50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50" y="92"/>
                    </a:cubicBezTo>
                    <a:cubicBezTo>
                      <a:pt x="150" y="92"/>
                      <a:pt x="178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8"/>
                    </a:cubicBezTo>
                    <a:cubicBezTo>
                      <a:pt x="121" y="28"/>
                      <a:pt x="93" y="28"/>
                      <a:pt x="65" y="64"/>
                    </a:cubicBezTo>
                    <a:cubicBezTo>
                      <a:pt x="65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5" y="531"/>
                      <a:pt x="65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50" y="594"/>
                      <a:pt x="178" y="623"/>
                      <a:pt x="213" y="623"/>
                    </a:cubicBezTo>
                    <a:cubicBezTo>
                      <a:pt x="242" y="623"/>
                      <a:pt x="270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1">
                <a:extLst>
                  <a:ext uri="{FF2B5EF4-FFF2-40B4-BE49-F238E27FC236}">
                    <a16:creationId xmlns:a16="http://schemas.microsoft.com/office/drawing/2014/main" id="{61EA4DE7-7110-2FFF-0C8F-43ECC0C02E75}"/>
                  </a:ext>
                </a:extLst>
              </p:cNvPr>
              <p:cNvSpPr/>
              <p:nvPr/>
            </p:nvSpPr>
            <p:spPr>
              <a:xfrm>
                <a:off x="508912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64"/>
                    </a:moveTo>
                    <a:cubicBezTo>
                      <a:pt x="241" y="64"/>
                      <a:pt x="269" y="92"/>
                      <a:pt x="269" y="92"/>
                    </a:cubicBezTo>
                    <a:cubicBezTo>
                      <a:pt x="297" y="120"/>
                      <a:pt x="297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2"/>
                      <a:pt x="269" y="531"/>
                    </a:cubicBezTo>
                    <a:lnTo>
                      <a:pt x="121" y="531"/>
                    </a:lnTo>
                    <a:cubicBezTo>
                      <a:pt x="121" y="502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20"/>
                      <a:pt x="121" y="120"/>
                      <a:pt x="121" y="92"/>
                    </a:cubicBezTo>
                    <a:cubicBezTo>
                      <a:pt x="149" y="92"/>
                      <a:pt x="177" y="64"/>
                      <a:pt x="205" y="64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64" y="28"/>
                      <a:pt x="64" y="64"/>
                    </a:cubicBezTo>
                    <a:cubicBezTo>
                      <a:pt x="29" y="92"/>
                      <a:pt x="29" y="120"/>
                      <a:pt x="0" y="149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2"/>
                      <a:pt x="29" y="531"/>
                      <a:pt x="64" y="531"/>
                    </a:cubicBezTo>
                    <a:cubicBezTo>
                      <a:pt x="64" y="559"/>
                      <a:pt x="92" y="594"/>
                      <a:pt x="121" y="594"/>
                    </a:cubicBezTo>
                    <a:cubicBezTo>
                      <a:pt x="149" y="594"/>
                      <a:pt x="177" y="623"/>
                      <a:pt x="205" y="623"/>
                    </a:cubicBezTo>
                    <a:cubicBezTo>
                      <a:pt x="241" y="623"/>
                      <a:pt x="269" y="594"/>
                      <a:pt x="297" y="594"/>
                    </a:cubicBezTo>
                    <a:cubicBezTo>
                      <a:pt x="297" y="594"/>
                      <a:pt x="326" y="559"/>
                      <a:pt x="354" y="531"/>
                    </a:cubicBezTo>
                    <a:cubicBezTo>
                      <a:pt x="354" y="531"/>
                      <a:pt x="382" y="502"/>
                      <a:pt x="382" y="446"/>
                    </a:cubicBezTo>
                    <a:cubicBezTo>
                      <a:pt x="382" y="418"/>
                      <a:pt x="418" y="354"/>
                      <a:pt x="418" y="297"/>
                    </a:cubicBezTo>
                    <a:cubicBezTo>
                      <a:pt x="418" y="241"/>
                      <a:pt x="382" y="205"/>
                      <a:pt x="382" y="149"/>
                    </a:cubicBezTo>
                    <a:cubicBezTo>
                      <a:pt x="382" y="120"/>
                      <a:pt x="354" y="92"/>
                      <a:pt x="354" y="64"/>
                    </a:cubicBezTo>
                    <a:cubicBezTo>
                      <a:pt x="326" y="28"/>
                      <a:pt x="297" y="28"/>
                      <a:pt x="297" y="28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1">
                <a:extLst>
                  <a:ext uri="{FF2B5EF4-FFF2-40B4-BE49-F238E27FC236}">
                    <a16:creationId xmlns:a16="http://schemas.microsoft.com/office/drawing/2014/main" id="{3C5748A3-9261-274B-438F-DF7E7F11839F}"/>
                  </a:ext>
                </a:extLst>
              </p:cNvPr>
              <p:cNvSpPr/>
              <p:nvPr/>
            </p:nvSpPr>
            <p:spPr>
              <a:xfrm>
                <a:off x="5106100" y="2316925"/>
                <a:ext cx="887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95" extrusionOk="0">
                    <a:moveTo>
                      <a:pt x="177" y="0"/>
                    </a:moveTo>
                    <a:cubicBezTo>
                      <a:pt x="177" y="28"/>
                      <a:pt x="149" y="28"/>
                      <a:pt x="121" y="64"/>
                    </a:cubicBezTo>
                    <a:lnTo>
                      <a:pt x="57" y="64"/>
                    </a:lnTo>
                    <a:cubicBezTo>
                      <a:pt x="29" y="92"/>
                      <a:pt x="29" y="92"/>
                      <a:pt x="0" y="92"/>
                    </a:cubicBezTo>
                    <a:lnTo>
                      <a:pt x="0" y="120"/>
                    </a:lnTo>
                    <a:lnTo>
                      <a:pt x="149" y="120"/>
                    </a:lnTo>
                    <a:lnTo>
                      <a:pt x="149" y="531"/>
                    </a:lnTo>
                    <a:lnTo>
                      <a:pt x="0" y="531"/>
                    </a:lnTo>
                    <a:lnTo>
                      <a:pt x="0" y="594"/>
                    </a:lnTo>
                    <a:lnTo>
                      <a:pt x="354" y="594"/>
                    </a:lnTo>
                    <a:lnTo>
                      <a:pt x="354" y="531"/>
                    </a:lnTo>
                    <a:lnTo>
                      <a:pt x="206" y="531"/>
                    </a:lnTo>
                    <a:lnTo>
                      <a:pt x="2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1">
                <a:extLst>
                  <a:ext uri="{FF2B5EF4-FFF2-40B4-BE49-F238E27FC236}">
                    <a16:creationId xmlns:a16="http://schemas.microsoft.com/office/drawing/2014/main" id="{7CAE5F90-6863-6C19-DB23-5FA3E558A7B0}"/>
                  </a:ext>
                </a:extLst>
              </p:cNvPr>
              <p:cNvSpPr/>
              <p:nvPr/>
            </p:nvSpPr>
            <p:spPr>
              <a:xfrm>
                <a:off x="5120775" y="23169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64"/>
                    </a:moveTo>
                    <a:cubicBezTo>
                      <a:pt x="241" y="64"/>
                      <a:pt x="269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3" y="64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121" y="28"/>
                      <a:pt x="93" y="28"/>
                      <a:pt x="64" y="64"/>
                    </a:cubicBezTo>
                    <a:cubicBezTo>
                      <a:pt x="64" y="92"/>
                      <a:pt x="36" y="120"/>
                      <a:pt x="36" y="149"/>
                    </a:cubicBezTo>
                    <a:cubicBezTo>
                      <a:pt x="36" y="205"/>
                      <a:pt x="1" y="241"/>
                      <a:pt x="1" y="297"/>
                    </a:cubicBezTo>
                    <a:cubicBezTo>
                      <a:pt x="1" y="354"/>
                      <a:pt x="36" y="418"/>
                      <a:pt x="36" y="446"/>
                    </a:cubicBezTo>
                    <a:cubicBezTo>
                      <a:pt x="36" y="502"/>
                      <a:pt x="64" y="531"/>
                      <a:pt x="64" y="531"/>
                    </a:cubicBezTo>
                    <a:cubicBezTo>
                      <a:pt x="93" y="559"/>
                      <a:pt x="121" y="594"/>
                      <a:pt x="121" y="594"/>
                    </a:cubicBezTo>
                    <a:cubicBezTo>
                      <a:pt x="149" y="594"/>
                      <a:pt x="177" y="623"/>
                      <a:pt x="213" y="623"/>
                    </a:cubicBezTo>
                    <a:cubicBezTo>
                      <a:pt x="241" y="623"/>
                      <a:pt x="269" y="594"/>
                      <a:pt x="298" y="594"/>
                    </a:cubicBezTo>
                    <a:cubicBezTo>
                      <a:pt x="326" y="594"/>
                      <a:pt x="354" y="559"/>
                      <a:pt x="354" y="531"/>
                    </a:cubicBezTo>
                    <a:cubicBezTo>
                      <a:pt x="390" y="531"/>
                      <a:pt x="390" y="502"/>
                      <a:pt x="418" y="446"/>
                    </a:cubicBezTo>
                    <a:lnTo>
                      <a:pt x="418" y="297"/>
                    </a:lnTo>
                    <a:lnTo>
                      <a:pt x="418" y="149"/>
                    </a:lnTo>
                    <a:cubicBezTo>
                      <a:pt x="390" y="120"/>
                      <a:pt x="390" y="92"/>
                      <a:pt x="354" y="64"/>
                    </a:cubicBezTo>
                    <a:cubicBezTo>
                      <a:pt x="354" y="28"/>
                      <a:pt x="326" y="28"/>
                      <a:pt x="298" y="28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1">
                <a:extLst>
                  <a:ext uri="{FF2B5EF4-FFF2-40B4-BE49-F238E27FC236}">
                    <a16:creationId xmlns:a16="http://schemas.microsoft.com/office/drawing/2014/main" id="{E02E372E-39A5-CF12-4997-3D9DC9A5084B}"/>
                  </a:ext>
                </a:extLst>
              </p:cNvPr>
              <p:cNvSpPr/>
              <p:nvPr/>
            </p:nvSpPr>
            <p:spPr>
              <a:xfrm>
                <a:off x="5133325" y="23169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64"/>
                    </a:moveTo>
                    <a:cubicBezTo>
                      <a:pt x="241" y="64"/>
                      <a:pt x="270" y="92"/>
                      <a:pt x="270" y="92"/>
                    </a:cubicBezTo>
                    <a:cubicBezTo>
                      <a:pt x="298" y="120"/>
                      <a:pt x="298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2"/>
                      <a:pt x="270" y="531"/>
                    </a:cubicBezTo>
                    <a:lnTo>
                      <a:pt x="121" y="531"/>
                    </a:lnTo>
                    <a:cubicBezTo>
                      <a:pt x="121" y="502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20"/>
                      <a:pt x="121" y="120"/>
                      <a:pt x="121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93" y="28"/>
                      <a:pt x="65" y="28"/>
                      <a:pt x="65" y="64"/>
                    </a:cubicBezTo>
                    <a:cubicBezTo>
                      <a:pt x="29" y="92"/>
                      <a:pt x="29" y="120"/>
                      <a:pt x="1" y="149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2"/>
                      <a:pt x="29" y="531"/>
                      <a:pt x="65" y="531"/>
                    </a:cubicBezTo>
                    <a:cubicBezTo>
                      <a:pt x="65" y="559"/>
                      <a:pt x="93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41" y="623"/>
                      <a:pt x="270" y="594"/>
                      <a:pt x="298" y="594"/>
                    </a:cubicBezTo>
                    <a:cubicBezTo>
                      <a:pt x="298" y="594"/>
                      <a:pt x="326" y="559"/>
                      <a:pt x="355" y="531"/>
                    </a:cubicBezTo>
                    <a:cubicBezTo>
                      <a:pt x="355" y="531"/>
                      <a:pt x="383" y="502"/>
                      <a:pt x="383" y="446"/>
                    </a:cubicBezTo>
                    <a:cubicBezTo>
                      <a:pt x="383" y="418"/>
                      <a:pt x="418" y="354"/>
                      <a:pt x="418" y="297"/>
                    </a:cubicBezTo>
                    <a:cubicBezTo>
                      <a:pt x="418" y="241"/>
                      <a:pt x="383" y="205"/>
                      <a:pt x="383" y="149"/>
                    </a:cubicBezTo>
                    <a:cubicBezTo>
                      <a:pt x="383" y="120"/>
                      <a:pt x="355" y="92"/>
                      <a:pt x="355" y="64"/>
                    </a:cubicBezTo>
                    <a:cubicBezTo>
                      <a:pt x="326" y="28"/>
                      <a:pt x="298" y="28"/>
                      <a:pt x="298" y="28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1">
                <a:extLst>
                  <a:ext uri="{FF2B5EF4-FFF2-40B4-BE49-F238E27FC236}">
                    <a16:creationId xmlns:a16="http://schemas.microsoft.com/office/drawing/2014/main" id="{30C1529F-95F7-DD9B-5072-B9EF5017999A}"/>
                  </a:ext>
                </a:extLst>
              </p:cNvPr>
              <p:cNvSpPr/>
              <p:nvPr/>
            </p:nvSpPr>
            <p:spPr>
              <a:xfrm>
                <a:off x="5145175" y="23169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64"/>
                    </a:moveTo>
                    <a:cubicBezTo>
                      <a:pt x="234" y="64"/>
                      <a:pt x="263" y="92"/>
                      <a:pt x="298" y="92"/>
                    </a:cubicBezTo>
                    <a:cubicBezTo>
                      <a:pt x="298" y="120"/>
                      <a:pt x="326" y="120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2"/>
                      <a:pt x="298" y="531"/>
                    </a:cubicBezTo>
                    <a:lnTo>
                      <a:pt x="149" y="531"/>
                    </a:lnTo>
                    <a:cubicBezTo>
                      <a:pt x="121" y="502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20"/>
                      <a:pt x="121" y="120"/>
                      <a:pt x="149" y="92"/>
                    </a:cubicBezTo>
                    <a:cubicBezTo>
                      <a:pt x="149" y="92"/>
                      <a:pt x="178" y="64"/>
                      <a:pt x="206" y="64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8"/>
                    </a:cubicBezTo>
                    <a:cubicBezTo>
                      <a:pt x="121" y="28"/>
                      <a:pt x="86" y="28"/>
                      <a:pt x="57" y="64"/>
                    </a:cubicBezTo>
                    <a:cubicBezTo>
                      <a:pt x="57" y="92"/>
                      <a:pt x="29" y="120"/>
                      <a:pt x="29" y="149"/>
                    </a:cubicBezTo>
                    <a:cubicBezTo>
                      <a:pt x="29" y="205"/>
                      <a:pt x="1" y="241"/>
                      <a:pt x="1" y="297"/>
                    </a:cubicBezTo>
                    <a:cubicBezTo>
                      <a:pt x="1" y="354"/>
                      <a:pt x="29" y="418"/>
                      <a:pt x="29" y="446"/>
                    </a:cubicBezTo>
                    <a:cubicBezTo>
                      <a:pt x="29" y="502"/>
                      <a:pt x="57" y="531"/>
                      <a:pt x="57" y="531"/>
                    </a:cubicBezTo>
                    <a:cubicBezTo>
                      <a:pt x="86" y="559"/>
                      <a:pt x="121" y="594"/>
                      <a:pt x="121" y="594"/>
                    </a:cubicBezTo>
                    <a:cubicBezTo>
                      <a:pt x="149" y="594"/>
                      <a:pt x="178" y="623"/>
                      <a:pt x="206" y="623"/>
                    </a:cubicBezTo>
                    <a:cubicBezTo>
                      <a:pt x="234" y="623"/>
                      <a:pt x="263" y="594"/>
                      <a:pt x="298" y="594"/>
                    </a:cubicBezTo>
                    <a:cubicBezTo>
                      <a:pt x="326" y="594"/>
                      <a:pt x="355" y="559"/>
                      <a:pt x="355" y="531"/>
                    </a:cubicBezTo>
                    <a:cubicBezTo>
                      <a:pt x="383" y="531"/>
                      <a:pt x="383" y="502"/>
                      <a:pt x="411" y="446"/>
                    </a:cubicBezTo>
                    <a:lnTo>
                      <a:pt x="411" y="297"/>
                    </a:lnTo>
                    <a:lnTo>
                      <a:pt x="411" y="149"/>
                    </a:lnTo>
                    <a:cubicBezTo>
                      <a:pt x="383" y="120"/>
                      <a:pt x="383" y="92"/>
                      <a:pt x="355" y="64"/>
                    </a:cubicBezTo>
                    <a:cubicBezTo>
                      <a:pt x="355" y="28"/>
                      <a:pt x="326" y="28"/>
                      <a:pt x="298" y="28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1">
                <a:extLst>
                  <a:ext uri="{FF2B5EF4-FFF2-40B4-BE49-F238E27FC236}">
                    <a16:creationId xmlns:a16="http://schemas.microsoft.com/office/drawing/2014/main" id="{C85623CC-141D-C62C-7F06-5DD20EF67862}"/>
                  </a:ext>
                </a:extLst>
              </p:cNvPr>
              <p:cNvSpPr/>
              <p:nvPr/>
            </p:nvSpPr>
            <p:spPr>
              <a:xfrm>
                <a:off x="5162875" y="2321350"/>
                <a:ext cx="10275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8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1">
                <a:extLst>
                  <a:ext uri="{FF2B5EF4-FFF2-40B4-BE49-F238E27FC236}">
                    <a16:creationId xmlns:a16="http://schemas.microsoft.com/office/drawing/2014/main" id="{B31A82AB-A8EB-A47C-CB1F-8850B1E82D58}"/>
                  </a:ext>
                </a:extLst>
              </p:cNvPr>
              <p:cNvSpPr/>
              <p:nvPr/>
            </p:nvSpPr>
            <p:spPr>
              <a:xfrm>
                <a:off x="5176125" y="2321350"/>
                <a:ext cx="10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8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7"/>
                    </a:lnTo>
                    <a:lnTo>
                      <a:pt x="411" y="241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1">
                <a:extLst>
                  <a:ext uri="{FF2B5EF4-FFF2-40B4-BE49-F238E27FC236}">
                    <a16:creationId xmlns:a16="http://schemas.microsoft.com/office/drawing/2014/main" id="{C15DF11A-B953-1E71-D833-A7ED309D1197}"/>
                  </a:ext>
                </a:extLst>
              </p:cNvPr>
              <p:cNvSpPr/>
              <p:nvPr/>
            </p:nvSpPr>
            <p:spPr>
              <a:xfrm>
                <a:off x="5188700" y="23162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93"/>
                      <a:pt x="57" y="121"/>
                    </a:cubicBezTo>
                    <a:cubicBezTo>
                      <a:pt x="85" y="149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1"/>
                      <a:pt x="205" y="447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1">
                <a:extLst>
                  <a:ext uri="{FF2B5EF4-FFF2-40B4-BE49-F238E27FC236}">
                    <a16:creationId xmlns:a16="http://schemas.microsoft.com/office/drawing/2014/main" id="{BB1CB583-B3E7-A8E6-D168-F1C9DFBC8B60}"/>
                  </a:ext>
                </a:extLst>
              </p:cNvPr>
              <p:cNvSpPr/>
              <p:nvPr/>
            </p:nvSpPr>
            <p:spPr>
              <a:xfrm>
                <a:off x="5195950" y="23162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7"/>
                    </a:lnTo>
                    <a:lnTo>
                      <a:pt x="64" y="57"/>
                    </a:lnTo>
                    <a:lnTo>
                      <a:pt x="92" y="93"/>
                    </a:lnTo>
                    <a:lnTo>
                      <a:pt x="92" y="298"/>
                    </a:lnTo>
                    <a:lnTo>
                      <a:pt x="92" y="326"/>
                    </a:lnTo>
                    <a:lnTo>
                      <a:pt x="120" y="355"/>
                    </a:lnTo>
                    <a:cubicBezTo>
                      <a:pt x="149" y="383"/>
                      <a:pt x="149" y="383"/>
                      <a:pt x="177" y="383"/>
                    </a:cubicBez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11"/>
                      <a:pt x="92" y="447"/>
                      <a:pt x="92" y="475"/>
                    </a:cubicBezTo>
                    <a:lnTo>
                      <a:pt x="92" y="652"/>
                    </a:lnTo>
                    <a:cubicBezTo>
                      <a:pt x="92" y="680"/>
                      <a:pt x="92" y="680"/>
                      <a:pt x="64" y="708"/>
                    </a:cubicBez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lnTo>
                      <a:pt x="149" y="708"/>
                    </a:ln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47"/>
                      <a:pt x="149" y="447"/>
                      <a:pt x="177" y="447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298"/>
                      <a:pt x="149" y="298"/>
                    </a:cubicBezTo>
                    <a:lnTo>
                      <a:pt x="149" y="121"/>
                    </a:lnTo>
                    <a:lnTo>
                      <a:pt x="149" y="57"/>
                    </a:lnTo>
                    <a:cubicBezTo>
                      <a:pt x="149" y="29"/>
                      <a:pt x="120" y="29"/>
                      <a:pt x="120" y="29"/>
                    </a:cubicBez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1">
                <a:extLst>
                  <a:ext uri="{FF2B5EF4-FFF2-40B4-BE49-F238E27FC236}">
                    <a16:creationId xmlns:a16="http://schemas.microsoft.com/office/drawing/2014/main" id="{7CA541D3-0FC6-627F-D657-FBDDE3A8163E}"/>
                  </a:ext>
                </a:extLst>
              </p:cNvPr>
              <p:cNvSpPr/>
              <p:nvPr/>
            </p:nvSpPr>
            <p:spPr>
              <a:xfrm>
                <a:off x="5028800" y="2461400"/>
                <a:ext cx="517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65" extrusionOk="0">
                    <a:moveTo>
                      <a:pt x="142" y="1"/>
                    </a:moveTo>
                    <a:lnTo>
                      <a:pt x="114" y="29"/>
                    </a:lnTo>
                    <a:cubicBezTo>
                      <a:pt x="86" y="29"/>
                      <a:pt x="86" y="58"/>
                      <a:pt x="86" y="58"/>
                    </a:cubicBezTo>
                    <a:cubicBezTo>
                      <a:pt x="58" y="86"/>
                      <a:pt x="58" y="86"/>
                      <a:pt x="58" y="121"/>
                    </a:cubicBezTo>
                    <a:lnTo>
                      <a:pt x="58" y="298"/>
                    </a:lnTo>
                    <a:lnTo>
                      <a:pt x="58" y="326"/>
                    </a:lnTo>
                    <a:lnTo>
                      <a:pt x="29" y="355"/>
                    </a:lnTo>
                    <a:lnTo>
                      <a:pt x="1" y="355"/>
                    </a:lnTo>
                    <a:lnTo>
                      <a:pt x="1" y="411"/>
                    </a:lnTo>
                    <a:lnTo>
                      <a:pt x="29" y="411"/>
                    </a:lnTo>
                    <a:cubicBezTo>
                      <a:pt x="29" y="440"/>
                      <a:pt x="58" y="440"/>
                      <a:pt x="58" y="440"/>
                    </a:cubicBezTo>
                    <a:lnTo>
                      <a:pt x="58" y="475"/>
                    </a:lnTo>
                    <a:lnTo>
                      <a:pt x="58" y="652"/>
                    </a:lnTo>
                    <a:cubicBezTo>
                      <a:pt x="58" y="680"/>
                      <a:pt x="58" y="708"/>
                      <a:pt x="86" y="708"/>
                    </a:cubicBezTo>
                    <a:cubicBezTo>
                      <a:pt x="86" y="737"/>
                      <a:pt x="86" y="737"/>
                      <a:pt x="114" y="737"/>
                    </a:cubicBezTo>
                    <a:lnTo>
                      <a:pt x="142" y="765"/>
                    </a:lnTo>
                    <a:lnTo>
                      <a:pt x="206" y="765"/>
                    </a:lnTo>
                    <a:lnTo>
                      <a:pt x="206" y="708"/>
                    </a:lnTo>
                    <a:lnTo>
                      <a:pt x="142" y="708"/>
                    </a:lnTo>
                    <a:lnTo>
                      <a:pt x="142" y="680"/>
                    </a:lnTo>
                    <a:lnTo>
                      <a:pt x="114" y="475"/>
                    </a:lnTo>
                    <a:lnTo>
                      <a:pt x="114" y="440"/>
                    </a:lnTo>
                    <a:cubicBezTo>
                      <a:pt x="114" y="411"/>
                      <a:pt x="114" y="411"/>
                      <a:pt x="86" y="411"/>
                    </a:cubicBezTo>
                    <a:cubicBezTo>
                      <a:pt x="86" y="383"/>
                      <a:pt x="58" y="383"/>
                      <a:pt x="29" y="383"/>
                    </a:cubicBezTo>
                    <a:cubicBezTo>
                      <a:pt x="86" y="383"/>
                      <a:pt x="86" y="383"/>
                      <a:pt x="114" y="355"/>
                    </a:cubicBezTo>
                    <a:lnTo>
                      <a:pt x="114" y="298"/>
                    </a:lnTo>
                    <a:lnTo>
                      <a:pt x="142" y="121"/>
                    </a:lnTo>
                    <a:lnTo>
                      <a:pt x="142" y="58"/>
                    </a:lnTo>
                    <a:lnTo>
                      <a:pt x="206" y="58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1">
                <a:extLst>
                  <a:ext uri="{FF2B5EF4-FFF2-40B4-BE49-F238E27FC236}">
                    <a16:creationId xmlns:a16="http://schemas.microsoft.com/office/drawing/2014/main" id="{7E9FE06A-1BA8-831B-677F-414633EB9EC4}"/>
                  </a:ext>
                </a:extLst>
              </p:cNvPr>
              <p:cNvSpPr/>
              <p:nvPr/>
            </p:nvSpPr>
            <p:spPr>
              <a:xfrm>
                <a:off x="5041200" y="2461400"/>
                <a:ext cx="53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65" extrusionOk="0">
                    <a:moveTo>
                      <a:pt x="149" y="1"/>
                    </a:moveTo>
                    <a:cubicBezTo>
                      <a:pt x="92" y="58"/>
                      <a:pt x="64" y="121"/>
                      <a:pt x="35" y="178"/>
                    </a:cubicBezTo>
                    <a:cubicBezTo>
                      <a:pt x="0" y="234"/>
                      <a:pt x="0" y="326"/>
                      <a:pt x="0" y="383"/>
                    </a:cubicBezTo>
                    <a:cubicBezTo>
                      <a:pt x="0" y="440"/>
                      <a:pt x="0" y="532"/>
                      <a:pt x="35" y="588"/>
                    </a:cubicBezTo>
                    <a:cubicBezTo>
                      <a:pt x="64" y="652"/>
                      <a:pt x="92" y="708"/>
                      <a:pt x="149" y="765"/>
                    </a:cubicBezTo>
                    <a:lnTo>
                      <a:pt x="212" y="765"/>
                    </a:lnTo>
                    <a:cubicBezTo>
                      <a:pt x="177" y="737"/>
                      <a:pt x="149" y="680"/>
                      <a:pt x="120" y="652"/>
                    </a:cubicBezTo>
                    <a:cubicBezTo>
                      <a:pt x="120" y="616"/>
                      <a:pt x="92" y="560"/>
                      <a:pt x="92" y="532"/>
                    </a:cubicBezTo>
                    <a:cubicBezTo>
                      <a:pt x="92" y="475"/>
                      <a:pt x="64" y="440"/>
                      <a:pt x="64" y="383"/>
                    </a:cubicBezTo>
                    <a:cubicBezTo>
                      <a:pt x="64" y="326"/>
                      <a:pt x="92" y="298"/>
                      <a:pt x="92" y="234"/>
                    </a:cubicBezTo>
                    <a:cubicBezTo>
                      <a:pt x="92" y="206"/>
                      <a:pt x="120" y="150"/>
                      <a:pt x="120" y="121"/>
                    </a:cubicBezTo>
                    <a:cubicBezTo>
                      <a:pt x="149" y="86"/>
                      <a:pt x="177" y="29"/>
                      <a:pt x="2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1">
                <a:extLst>
                  <a:ext uri="{FF2B5EF4-FFF2-40B4-BE49-F238E27FC236}">
                    <a16:creationId xmlns:a16="http://schemas.microsoft.com/office/drawing/2014/main" id="{E765FD1E-53FF-3414-A102-32A07DC8C2D8}"/>
                  </a:ext>
                </a:extLst>
              </p:cNvPr>
              <p:cNvSpPr/>
              <p:nvPr/>
            </p:nvSpPr>
            <p:spPr>
              <a:xfrm>
                <a:off x="5048625" y="24665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2" y="0"/>
                    </a:moveTo>
                    <a:lnTo>
                      <a:pt x="0" y="177"/>
                    </a:lnTo>
                    <a:lnTo>
                      <a:pt x="0" y="234"/>
                    </a:lnTo>
                    <a:lnTo>
                      <a:pt x="382" y="410"/>
                    </a:lnTo>
                    <a:lnTo>
                      <a:pt x="382" y="354"/>
                    </a:lnTo>
                    <a:lnTo>
                      <a:pt x="57" y="205"/>
                    </a:lnTo>
                    <a:lnTo>
                      <a:pt x="382" y="57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1">
                <a:extLst>
                  <a:ext uri="{FF2B5EF4-FFF2-40B4-BE49-F238E27FC236}">
                    <a16:creationId xmlns:a16="http://schemas.microsoft.com/office/drawing/2014/main" id="{4CE8DCA5-6003-3D5E-6C5A-6B9091AAE79A}"/>
                  </a:ext>
                </a:extLst>
              </p:cNvPr>
              <p:cNvSpPr/>
              <p:nvPr/>
            </p:nvSpPr>
            <p:spPr>
              <a:xfrm>
                <a:off x="5061875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8" y="1"/>
                    </a:moveTo>
                    <a:cubicBezTo>
                      <a:pt x="178" y="1"/>
                      <a:pt x="149" y="29"/>
                      <a:pt x="121" y="29"/>
                    </a:cubicBezTo>
                    <a:cubicBezTo>
                      <a:pt x="121" y="29"/>
                      <a:pt x="93" y="29"/>
                      <a:pt x="57" y="64"/>
                    </a:cubicBezTo>
                    <a:lnTo>
                      <a:pt x="1" y="64"/>
                    </a:lnTo>
                    <a:lnTo>
                      <a:pt x="1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1" y="503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1">
                <a:extLst>
                  <a:ext uri="{FF2B5EF4-FFF2-40B4-BE49-F238E27FC236}">
                    <a16:creationId xmlns:a16="http://schemas.microsoft.com/office/drawing/2014/main" id="{8C862C57-065E-C98B-577F-911FA4592894}"/>
                  </a:ext>
                </a:extLst>
              </p:cNvPr>
              <p:cNvSpPr/>
              <p:nvPr/>
            </p:nvSpPr>
            <p:spPr>
              <a:xfrm>
                <a:off x="5076550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13" y="57"/>
                    </a:moveTo>
                    <a:cubicBezTo>
                      <a:pt x="242" y="57"/>
                      <a:pt x="270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70" y="531"/>
                      <a:pt x="242" y="559"/>
                      <a:pt x="213" y="559"/>
                    </a:cubicBezTo>
                    <a:cubicBezTo>
                      <a:pt x="178" y="559"/>
                      <a:pt x="150" y="531"/>
                      <a:pt x="150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50" y="92"/>
                    </a:cubicBezTo>
                    <a:cubicBezTo>
                      <a:pt x="150" y="92"/>
                      <a:pt x="178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8" y="0"/>
                      <a:pt x="150" y="0"/>
                      <a:pt x="121" y="29"/>
                    </a:cubicBezTo>
                    <a:cubicBezTo>
                      <a:pt x="121" y="29"/>
                      <a:pt x="93" y="57"/>
                      <a:pt x="65" y="57"/>
                    </a:cubicBezTo>
                    <a:cubicBezTo>
                      <a:pt x="65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5" y="531"/>
                      <a:pt x="65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50" y="623"/>
                      <a:pt x="178" y="623"/>
                      <a:pt x="213" y="623"/>
                    </a:cubicBezTo>
                    <a:cubicBezTo>
                      <a:pt x="242" y="623"/>
                      <a:pt x="270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70" y="0"/>
                      <a:pt x="242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1">
                <a:extLst>
                  <a:ext uri="{FF2B5EF4-FFF2-40B4-BE49-F238E27FC236}">
                    <a16:creationId xmlns:a16="http://schemas.microsoft.com/office/drawing/2014/main" id="{6D8C2915-9461-D3EE-92B0-44A0C05B275A}"/>
                  </a:ext>
                </a:extLst>
              </p:cNvPr>
              <p:cNvSpPr/>
              <p:nvPr/>
            </p:nvSpPr>
            <p:spPr>
              <a:xfrm>
                <a:off x="508912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05" y="57"/>
                    </a:moveTo>
                    <a:cubicBezTo>
                      <a:pt x="241" y="57"/>
                      <a:pt x="269" y="92"/>
                      <a:pt x="269" y="92"/>
                    </a:cubicBezTo>
                    <a:cubicBezTo>
                      <a:pt x="297" y="121"/>
                      <a:pt x="297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7" y="474"/>
                      <a:pt x="297" y="503"/>
                      <a:pt x="269" y="531"/>
                    </a:cubicBezTo>
                    <a:cubicBezTo>
                      <a:pt x="269" y="531"/>
                      <a:pt x="241" y="559"/>
                      <a:pt x="205" y="559"/>
                    </a:cubicBezTo>
                    <a:cubicBezTo>
                      <a:pt x="177" y="559"/>
                      <a:pt x="149" y="531"/>
                      <a:pt x="121" y="531"/>
                    </a:cubicBezTo>
                    <a:cubicBezTo>
                      <a:pt x="121" y="503"/>
                      <a:pt x="92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92" y="149"/>
                      <a:pt x="121" y="121"/>
                      <a:pt x="121" y="92"/>
                    </a:cubicBezTo>
                    <a:cubicBezTo>
                      <a:pt x="149" y="92"/>
                      <a:pt x="177" y="57"/>
                      <a:pt x="205" y="57"/>
                    </a:cubicBezTo>
                    <a:close/>
                    <a:moveTo>
                      <a:pt x="205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92" y="29"/>
                      <a:pt x="64" y="57"/>
                      <a:pt x="64" y="57"/>
                    </a:cubicBezTo>
                    <a:cubicBezTo>
                      <a:pt x="29" y="92"/>
                      <a:pt x="29" y="121"/>
                      <a:pt x="0" y="177"/>
                    </a:cubicBezTo>
                    <a:lnTo>
                      <a:pt x="0" y="297"/>
                    </a:lnTo>
                    <a:lnTo>
                      <a:pt x="0" y="446"/>
                    </a:lnTo>
                    <a:cubicBezTo>
                      <a:pt x="29" y="503"/>
                      <a:pt x="29" y="531"/>
                      <a:pt x="64" y="559"/>
                    </a:cubicBezTo>
                    <a:cubicBezTo>
                      <a:pt x="64" y="559"/>
                      <a:pt x="92" y="587"/>
                      <a:pt x="121" y="587"/>
                    </a:cubicBezTo>
                    <a:cubicBezTo>
                      <a:pt x="149" y="623"/>
                      <a:pt x="177" y="623"/>
                      <a:pt x="205" y="623"/>
                    </a:cubicBezTo>
                    <a:cubicBezTo>
                      <a:pt x="241" y="623"/>
                      <a:pt x="269" y="623"/>
                      <a:pt x="297" y="587"/>
                    </a:cubicBezTo>
                    <a:cubicBezTo>
                      <a:pt x="297" y="587"/>
                      <a:pt x="326" y="559"/>
                      <a:pt x="354" y="559"/>
                    </a:cubicBezTo>
                    <a:cubicBezTo>
                      <a:pt x="354" y="531"/>
                      <a:pt x="382" y="503"/>
                      <a:pt x="382" y="446"/>
                    </a:cubicBezTo>
                    <a:cubicBezTo>
                      <a:pt x="382" y="411"/>
                      <a:pt x="418" y="354"/>
                      <a:pt x="418" y="297"/>
                    </a:cubicBezTo>
                    <a:cubicBezTo>
                      <a:pt x="418" y="234"/>
                      <a:pt x="382" y="205"/>
                      <a:pt x="382" y="177"/>
                    </a:cubicBezTo>
                    <a:cubicBezTo>
                      <a:pt x="382" y="121"/>
                      <a:pt x="354" y="92"/>
                      <a:pt x="354" y="57"/>
                    </a:cubicBezTo>
                    <a:cubicBezTo>
                      <a:pt x="326" y="57"/>
                      <a:pt x="297" y="29"/>
                      <a:pt x="297" y="29"/>
                    </a:cubicBezTo>
                    <a:cubicBezTo>
                      <a:pt x="269" y="0"/>
                      <a:pt x="241" y="0"/>
                      <a:pt x="2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1">
                <a:extLst>
                  <a:ext uri="{FF2B5EF4-FFF2-40B4-BE49-F238E27FC236}">
                    <a16:creationId xmlns:a16="http://schemas.microsoft.com/office/drawing/2014/main" id="{1598E33A-2C2C-4D8E-8C3C-1C9854C965B6}"/>
                  </a:ext>
                </a:extLst>
              </p:cNvPr>
              <p:cNvSpPr/>
              <p:nvPr/>
            </p:nvSpPr>
            <p:spPr>
              <a:xfrm>
                <a:off x="5106100" y="2462825"/>
                <a:ext cx="8875" cy="1400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60" extrusionOk="0">
                    <a:moveTo>
                      <a:pt x="177" y="1"/>
                    </a:moveTo>
                    <a:cubicBezTo>
                      <a:pt x="177" y="1"/>
                      <a:pt x="149" y="29"/>
                      <a:pt x="121" y="29"/>
                    </a:cubicBezTo>
                    <a:cubicBezTo>
                      <a:pt x="121" y="29"/>
                      <a:pt x="92" y="29"/>
                      <a:pt x="57" y="64"/>
                    </a:cubicBezTo>
                    <a:lnTo>
                      <a:pt x="0" y="64"/>
                    </a:lnTo>
                    <a:lnTo>
                      <a:pt x="0" y="121"/>
                    </a:lnTo>
                    <a:lnTo>
                      <a:pt x="149" y="121"/>
                    </a:lnTo>
                    <a:lnTo>
                      <a:pt x="149" y="503"/>
                    </a:lnTo>
                    <a:lnTo>
                      <a:pt x="0" y="503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3"/>
                    </a:lnTo>
                    <a:lnTo>
                      <a:pt x="206" y="5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1">
                <a:extLst>
                  <a:ext uri="{FF2B5EF4-FFF2-40B4-BE49-F238E27FC236}">
                    <a16:creationId xmlns:a16="http://schemas.microsoft.com/office/drawing/2014/main" id="{49D73F98-B7DC-7C39-801E-48BEEEDA67CC}"/>
                  </a:ext>
                </a:extLst>
              </p:cNvPr>
              <p:cNvSpPr/>
              <p:nvPr/>
            </p:nvSpPr>
            <p:spPr>
              <a:xfrm>
                <a:off x="5120775" y="2462125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3" y="57"/>
                    </a:moveTo>
                    <a:cubicBezTo>
                      <a:pt x="241" y="57"/>
                      <a:pt x="269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9" y="531"/>
                      <a:pt x="241" y="559"/>
                      <a:pt x="213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7" y="57"/>
                      <a:pt x="213" y="57"/>
                    </a:cubicBezTo>
                    <a:close/>
                    <a:moveTo>
                      <a:pt x="213" y="0"/>
                    </a:moveTo>
                    <a:cubicBezTo>
                      <a:pt x="177" y="0"/>
                      <a:pt x="149" y="0"/>
                      <a:pt x="121" y="29"/>
                    </a:cubicBezTo>
                    <a:cubicBezTo>
                      <a:pt x="121" y="29"/>
                      <a:pt x="93" y="57"/>
                      <a:pt x="64" y="57"/>
                    </a:cubicBezTo>
                    <a:cubicBezTo>
                      <a:pt x="64" y="92"/>
                      <a:pt x="36" y="121"/>
                      <a:pt x="36" y="177"/>
                    </a:cubicBezTo>
                    <a:cubicBezTo>
                      <a:pt x="36" y="205"/>
                      <a:pt x="1" y="234"/>
                      <a:pt x="1" y="297"/>
                    </a:cubicBezTo>
                    <a:cubicBezTo>
                      <a:pt x="1" y="354"/>
                      <a:pt x="36" y="411"/>
                      <a:pt x="36" y="446"/>
                    </a:cubicBezTo>
                    <a:cubicBezTo>
                      <a:pt x="36" y="503"/>
                      <a:pt x="64" y="531"/>
                      <a:pt x="64" y="559"/>
                    </a:cubicBezTo>
                    <a:cubicBezTo>
                      <a:pt x="93" y="559"/>
                      <a:pt x="121" y="587"/>
                      <a:pt x="121" y="587"/>
                    </a:cubicBezTo>
                    <a:cubicBezTo>
                      <a:pt x="149" y="623"/>
                      <a:pt x="177" y="623"/>
                      <a:pt x="213" y="623"/>
                    </a:cubicBezTo>
                    <a:cubicBezTo>
                      <a:pt x="241" y="623"/>
                      <a:pt x="269" y="623"/>
                      <a:pt x="298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90" y="531"/>
                      <a:pt x="390" y="503"/>
                      <a:pt x="418" y="446"/>
                    </a:cubicBezTo>
                    <a:lnTo>
                      <a:pt x="418" y="297"/>
                    </a:lnTo>
                    <a:lnTo>
                      <a:pt x="418" y="177"/>
                    </a:lnTo>
                    <a:cubicBezTo>
                      <a:pt x="390" y="121"/>
                      <a:pt x="390" y="92"/>
                      <a:pt x="354" y="57"/>
                    </a:cubicBezTo>
                    <a:cubicBezTo>
                      <a:pt x="354" y="57"/>
                      <a:pt x="326" y="29"/>
                      <a:pt x="298" y="29"/>
                    </a:cubicBezTo>
                    <a:cubicBezTo>
                      <a:pt x="269" y="0"/>
                      <a:pt x="24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1">
                <a:extLst>
                  <a:ext uri="{FF2B5EF4-FFF2-40B4-BE49-F238E27FC236}">
                    <a16:creationId xmlns:a16="http://schemas.microsoft.com/office/drawing/2014/main" id="{8D09CCF0-87BF-E29D-18F3-2E24CAD4C7F2}"/>
                  </a:ext>
                </a:extLst>
              </p:cNvPr>
              <p:cNvSpPr/>
              <p:nvPr/>
            </p:nvSpPr>
            <p:spPr>
              <a:xfrm>
                <a:off x="5133325" y="2462125"/>
                <a:ext cx="104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23" extrusionOk="0">
                    <a:moveTo>
                      <a:pt x="206" y="57"/>
                    </a:moveTo>
                    <a:cubicBezTo>
                      <a:pt x="241" y="57"/>
                      <a:pt x="270" y="92"/>
                      <a:pt x="270" y="92"/>
                    </a:cubicBezTo>
                    <a:cubicBezTo>
                      <a:pt x="298" y="121"/>
                      <a:pt x="298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298" y="474"/>
                      <a:pt x="298" y="503"/>
                      <a:pt x="270" y="531"/>
                    </a:cubicBezTo>
                    <a:cubicBezTo>
                      <a:pt x="270" y="531"/>
                      <a:pt x="241" y="559"/>
                      <a:pt x="206" y="559"/>
                    </a:cubicBezTo>
                    <a:cubicBezTo>
                      <a:pt x="178" y="559"/>
                      <a:pt x="149" y="531"/>
                      <a:pt x="121" y="531"/>
                    </a:cubicBezTo>
                    <a:cubicBezTo>
                      <a:pt x="121" y="503"/>
                      <a:pt x="93" y="474"/>
                      <a:pt x="93" y="446"/>
                    </a:cubicBezTo>
                    <a:lnTo>
                      <a:pt x="93" y="326"/>
                    </a:lnTo>
                    <a:lnTo>
                      <a:pt x="93" y="297"/>
                    </a:lnTo>
                    <a:lnTo>
                      <a:pt x="93" y="177"/>
                    </a:lnTo>
                    <a:cubicBezTo>
                      <a:pt x="93" y="149"/>
                      <a:pt x="121" y="121"/>
                      <a:pt x="121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29" y="92"/>
                      <a:pt x="29" y="121"/>
                      <a:pt x="1" y="177"/>
                    </a:cubicBezTo>
                    <a:lnTo>
                      <a:pt x="1" y="297"/>
                    </a:lnTo>
                    <a:lnTo>
                      <a:pt x="1" y="446"/>
                    </a:lnTo>
                    <a:cubicBezTo>
                      <a:pt x="29" y="503"/>
                      <a:pt x="29" y="531"/>
                      <a:pt x="65" y="559"/>
                    </a:cubicBezTo>
                    <a:cubicBezTo>
                      <a:pt x="65" y="559"/>
                      <a:pt x="93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41" y="623"/>
                      <a:pt x="270" y="623"/>
                      <a:pt x="298" y="587"/>
                    </a:cubicBezTo>
                    <a:cubicBezTo>
                      <a:pt x="298" y="587"/>
                      <a:pt x="326" y="559"/>
                      <a:pt x="355" y="559"/>
                    </a:cubicBezTo>
                    <a:cubicBezTo>
                      <a:pt x="355" y="531"/>
                      <a:pt x="383" y="503"/>
                      <a:pt x="383" y="446"/>
                    </a:cubicBezTo>
                    <a:cubicBezTo>
                      <a:pt x="383" y="411"/>
                      <a:pt x="418" y="354"/>
                      <a:pt x="418" y="297"/>
                    </a:cubicBezTo>
                    <a:cubicBezTo>
                      <a:pt x="418" y="234"/>
                      <a:pt x="383" y="205"/>
                      <a:pt x="383" y="177"/>
                    </a:cubicBezTo>
                    <a:cubicBezTo>
                      <a:pt x="383" y="121"/>
                      <a:pt x="355" y="92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0"/>
                      <a:pt x="241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1">
                <a:extLst>
                  <a:ext uri="{FF2B5EF4-FFF2-40B4-BE49-F238E27FC236}">
                    <a16:creationId xmlns:a16="http://schemas.microsoft.com/office/drawing/2014/main" id="{17EADFEF-1708-27A1-EEB2-B75CBF3194C6}"/>
                  </a:ext>
                </a:extLst>
              </p:cNvPr>
              <p:cNvSpPr/>
              <p:nvPr/>
            </p:nvSpPr>
            <p:spPr>
              <a:xfrm>
                <a:off x="5145175" y="2462125"/>
                <a:ext cx="1030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23" extrusionOk="0">
                    <a:moveTo>
                      <a:pt x="206" y="57"/>
                    </a:moveTo>
                    <a:cubicBezTo>
                      <a:pt x="234" y="57"/>
                      <a:pt x="263" y="92"/>
                      <a:pt x="298" y="92"/>
                    </a:cubicBezTo>
                    <a:cubicBezTo>
                      <a:pt x="298" y="121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8" y="503"/>
                      <a:pt x="298" y="531"/>
                    </a:cubicBezTo>
                    <a:cubicBezTo>
                      <a:pt x="263" y="531"/>
                      <a:pt x="234" y="559"/>
                      <a:pt x="206" y="559"/>
                    </a:cubicBezTo>
                    <a:cubicBezTo>
                      <a:pt x="178" y="559"/>
                      <a:pt x="149" y="531"/>
                      <a:pt x="149" y="531"/>
                    </a:cubicBezTo>
                    <a:cubicBezTo>
                      <a:pt x="121" y="503"/>
                      <a:pt x="121" y="474"/>
                      <a:pt x="86" y="446"/>
                    </a:cubicBezTo>
                    <a:lnTo>
                      <a:pt x="86" y="326"/>
                    </a:lnTo>
                    <a:lnTo>
                      <a:pt x="86" y="297"/>
                    </a:lnTo>
                    <a:lnTo>
                      <a:pt x="86" y="177"/>
                    </a:lnTo>
                    <a:cubicBezTo>
                      <a:pt x="121" y="149"/>
                      <a:pt x="121" y="121"/>
                      <a:pt x="149" y="92"/>
                    </a:cubicBezTo>
                    <a:cubicBezTo>
                      <a:pt x="149" y="92"/>
                      <a:pt x="178" y="57"/>
                      <a:pt x="206" y="57"/>
                    </a:cubicBezTo>
                    <a:close/>
                    <a:moveTo>
                      <a:pt x="206" y="0"/>
                    </a:moveTo>
                    <a:cubicBezTo>
                      <a:pt x="178" y="0"/>
                      <a:pt x="149" y="0"/>
                      <a:pt x="121" y="29"/>
                    </a:cubicBezTo>
                    <a:cubicBezTo>
                      <a:pt x="121" y="29"/>
                      <a:pt x="86" y="57"/>
                      <a:pt x="57" y="57"/>
                    </a:cubicBezTo>
                    <a:cubicBezTo>
                      <a:pt x="57" y="92"/>
                      <a:pt x="29" y="121"/>
                      <a:pt x="29" y="177"/>
                    </a:cubicBezTo>
                    <a:cubicBezTo>
                      <a:pt x="29" y="205"/>
                      <a:pt x="1" y="234"/>
                      <a:pt x="1" y="297"/>
                    </a:cubicBezTo>
                    <a:cubicBezTo>
                      <a:pt x="1" y="354"/>
                      <a:pt x="29" y="411"/>
                      <a:pt x="29" y="446"/>
                    </a:cubicBezTo>
                    <a:cubicBezTo>
                      <a:pt x="29" y="503"/>
                      <a:pt x="57" y="531"/>
                      <a:pt x="57" y="559"/>
                    </a:cubicBezTo>
                    <a:cubicBezTo>
                      <a:pt x="86" y="559"/>
                      <a:pt x="121" y="587"/>
                      <a:pt x="121" y="587"/>
                    </a:cubicBezTo>
                    <a:cubicBezTo>
                      <a:pt x="149" y="623"/>
                      <a:pt x="178" y="623"/>
                      <a:pt x="206" y="623"/>
                    </a:cubicBezTo>
                    <a:cubicBezTo>
                      <a:pt x="234" y="623"/>
                      <a:pt x="263" y="623"/>
                      <a:pt x="298" y="587"/>
                    </a:cubicBezTo>
                    <a:cubicBezTo>
                      <a:pt x="326" y="587"/>
                      <a:pt x="355" y="559"/>
                      <a:pt x="355" y="559"/>
                    </a:cubicBezTo>
                    <a:cubicBezTo>
                      <a:pt x="383" y="531"/>
                      <a:pt x="383" y="503"/>
                      <a:pt x="411" y="446"/>
                    </a:cubicBezTo>
                    <a:lnTo>
                      <a:pt x="411" y="297"/>
                    </a:lnTo>
                    <a:lnTo>
                      <a:pt x="411" y="177"/>
                    </a:lnTo>
                    <a:cubicBezTo>
                      <a:pt x="383" y="121"/>
                      <a:pt x="383" y="92"/>
                      <a:pt x="355" y="57"/>
                    </a:cubicBezTo>
                    <a:cubicBezTo>
                      <a:pt x="355" y="57"/>
                      <a:pt x="326" y="29"/>
                      <a:pt x="298" y="29"/>
                    </a:cubicBezTo>
                    <a:cubicBezTo>
                      <a:pt x="263" y="0"/>
                      <a:pt x="234" y="0"/>
                      <a:pt x="2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1">
                <a:extLst>
                  <a:ext uri="{FF2B5EF4-FFF2-40B4-BE49-F238E27FC236}">
                    <a16:creationId xmlns:a16="http://schemas.microsoft.com/office/drawing/2014/main" id="{21F44F9C-027E-35C8-1652-0BE9863F1AEC}"/>
                  </a:ext>
                </a:extLst>
              </p:cNvPr>
              <p:cNvSpPr/>
              <p:nvPr/>
            </p:nvSpPr>
            <p:spPr>
              <a:xfrm>
                <a:off x="5162875" y="2466550"/>
                <a:ext cx="102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1" h="411" extrusionOk="0">
                    <a:moveTo>
                      <a:pt x="0" y="0"/>
                    </a:moveTo>
                    <a:lnTo>
                      <a:pt x="0" y="57"/>
                    </a:lnTo>
                    <a:lnTo>
                      <a:pt x="354" y="205"/>
                    </a:lnTo>
                    <a:lnTo>
                      <a:pt x="0" y="354"/>
                    </a:lnTo>
                    <a:lnTo>
                      <a:pt x="0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1">
                <a:extLst>
                  <a:ext uri="{FF2B5EF4-FFF2-40B4-BE49-F238E27FC236}">
                    <a16:creationId xmlns:a16="http://schemas.microsoft.com/office/drawing/2014/main" id="{277A83A1-0EE0-18B4-6AA3-C548F09C14DB}"/>
                  </a:ext>
                </a:extLst>
              </p:cNvPr>
              <p:cNvSpPr/>
              <p:nvPr/>
            </p:nvSpPr>
            <p:spPr>
              <a:xfrm>
                <a:off x="5176125" y="246655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4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1">
                <a:extLst>
                  <a:ext uri="{FF2B5EF4-FFF2-40B4-BE49-F238E27FC236}">
                    <a16:creationId xmlns:a16="http://schemas.microsoft.com/office/drawing/2014/main" id="{75E1FE8A-6381-18A1-4EB5-1921DDF841FE}"/>
                  </a:ext>
                </a:extLst>
              </p:cNvPr>
              <p:cNvSpPr/>
              <p:nvPr/>
            </p:nvSpPr>
            <p:spPr>
              <a:xfrm>
                <a:off x="5188700" y="246140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0" y="1"/>
                    </a:moveTo>
                    <a:cubicBezTo>
                      <a:pt x="28" y="29"/>
                      <a:pt x="28" y="86"/>
                      <a:pt x="57" y="121"/>
                    </a:cubicBezTo>
                    <a:cubicBezTo>
                      <a:pt x="85" y="150"/>
                      <a:pt x="85" y="206"/>
                      <a:pt x="113" y="234"/>
                    </a:cubicBezTo>
                    <a:lnTo>
                      <a:pt x="113" y="383"/>
                    </a:lnTo>
                    <a:lnTo>
                      <a:pt x="113" y="532"/>
                    </a:lnTo>
                    <a:cubicBezTo>
                      <a:pt x="85" y="560"/>
                      <a:pt x="85" y="616"/>
                      <a:pt x="57" y="652"/>
                    </a:cubicBezTo>
                    <a:cubicBezTo>
                      <a:pt x="28" y="680"/>
                      <a:pt x="28" y="737"/>
                      <a:pt x="0" y="765"/>
                    </a:cubicBezTo>
                    <a:lnTo>
                      <a:pt x="57" y="765"/>
                    </a:lnTo>
                    <a:cubicBezTo>
                      <a:pt x="85" y="708"/>
                      <a:pt x="149" y="652"/>
                      <a:pt x="149" y="588"/>
                    </a:cubicBezTo>
                    <a:cubicBezTo>
                      <a:pt x="177" y="532"/>
                      <a:pt x="205" y="440"/>
                      <a:pt x="205" y="383"/>
                    </a:cubicBezTo>
                    <a:cubicBezTo>
                      <a:pt x="205" y="326"/>
                      <a:pt x="177" y="234"/>
                      <a:pt x="149" y="178"/>
                    </a:cubicBezTo>
                    <a:cubicBezTo>
                      <a:pt x="149" y="121"/>
                      <a:pt x="85" y="58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1">
                <a:extLst>
                  <a:ext uri="{FF2B5EF4-FFF2-40B4-BE49-F238E27FC236}">
                    <a16:creationId xmlns:a16="http://schemas.microsoft.com/office/drawing/2014/main" id="{B91E3B5B-3D72-D9AC-EE10-7DE2179ACF1F}"/>
                  </a:ext>
                </a:extLst>
              </p:cNvPr>
              <p:cNvSpPr/>
              <p:nvPr/>
            </p:nvSpPr>
            <p:spPr>
              <a:xfrm>
                <a:off x="5195950" y="2461400"/>
                <a:ext cx="6025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765" extrusionOk="0">
                    <a:moveTo>
                      <a:pt x="0" y="1"/>
                    </a:moveTo>
                    <a:lnTo>
                      <a:pt x="0" y="58"/>
                    </a:lnTo>
                    <a:lnTo>
                      <a:pt x="64" y="58"/>
                    </a:lnTo>
                    <a:cubicBezTo>
                      <a:pt x="92" y="86"/>
                      <a:pt x="92" y="86"/>
                      <a:pt x="92" y="121"/>
                    </a:cubicBezTo>
                    <a:lnTo>
                      <a:pt x="92" y="298"/>
                    </a:lnTo>
                    <a:lnTo>
                      <a:pt x="92" y="355"/>
                    </a:lnTo>
                    <a:cubicBezTo>
                      <a:pt x="120" y="355"/>
                      <a:pt x="120" y="355"/>
                      <a:pt x="120" y="383"/>
                    </a:cubicBezTo>
                    <a:lnTo>
                      <a:pt x="177" y="383"/>
                    </a:lnTo>
                    <a:cubicBezTo>
                      <a:pt x="149" y="383"/>
                      <a:pt x="120" y="383"/>
                      <a:pt x="120" y="411"/>
                    </a:cubicBezTo>
                    <a:cubicBezTo>
                      <a:pt x="92" y="440"/>
                      <a:pt x="92" y="440"/>
                      <a:pt x="92" y="475"/>
                    </a:cubicBezTo>
                    <a:lnTo>
                      <a:pt x="92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65"/>
                    </a:lnTo>
                    <a:lnTo>
                      <a:pt x="64" y="765"/>
                    </a:lnTo>
                    <a:cubicBezTo>
                      <a:pt x="92" y="765"/>
                      <a:pt x="92" y="737"/>
                      <a:pt x="120" y="737"/>
                    </a:cubicBezTo>
                    <a:cubicBezTo>
                      <a:pt x="120" y="737"/>
                      <a:pt x="149" y="737"/>
                      <a:pt x="149" y="708"/>
                    </a:cubicBezTo>
                    <a:lnTo>
                      <a:pt x="149" y="652"/>
                    </a:lnTo>
                    <a:lnTo>
                      <a:pt x="149" y="475"/>
                    </a:lnTo>
                    <a:cubicBezTo>
                      <a:pt x="149" y="475"/>
                      <a:pt x="149" y="440"/>
                      <a:pt x="177" y="440"/>
                    </a:cubicBezTo>
                    <a:lnTo>
                      <a:pt x="177" y="411"/>
                    </a:lnTo>
                    <a:lnTo>
                      <a:pt x="241" y="411"/>
                    </a:lnTo>
                    <a:lnTo>
                      <a:pt x="241" y="355"/>
                    </a:lnTo>
                    <a:lnTo>
                      <a:pt x="177" y="355"/>
                    </a:lnTo>
                    <a:lnTo>
                      <a:pt x="177" y="326"/>
                    </a:lnTo>
                    <a:cubicBezTo>
                      <a:pt x="149" y="326"/>
                      <a:pt x="149" y="326"/>
                      <a:pt x="149" y="298"/>
                    </a:cubicBezTo>
                    <a:lnTo>
                      <a:pt x="149" y="121"/>
                    </a:lnTo>
                    <a:lnTo>
                      <a:pt x="149" y="58"/>
                    </a:lnTo>
                    <a:lnTo>
                      <a:pt x="120" y="29"/>
                    </a:lnTo>
                    <a:cubicBezTo>
                      <a:pt x="92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1">
                <a:extLst>
                  <a:ext uri="{FF2B5EF4-FFF2-40B4-BE49-F238E27FC236}">
                    <a16:creationId xmlns:a16="http://schemas.microsoft.com/office/drawing/2014/main" id="{71B0242B-8011-AED6-73E2-C931A5BCDDE1}"/>
                  </a:ext>
                </a:extLst>
              </p:cNvPr>
              <p:cNvSpPr/>
              <p:nvPr/>
            </p:nvSpPr>
            <p:spPr>
              <a:xfrm>
                <a:off x="50118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49" y="1"/>
                    </a:moveTo>
                    <a:cubicBezTo>
                      <a:pt x="86" y="57"/>
                      <a:pt x="57" y="114"/>
                      <a:pt x="29" y="178"/>
                    </a:cubicBezTo>
                    <a:cubicBezTo>
                      <a:pt x="1" y="234"/>
                      <a:pt x="1" y="319"/>
                      <a:pt x="1" y="383"/>
                    </a:cubicBezTo>
                    <a:cubicBezTo>
                      <a:pt x="1" y="439"/>
                      <a:pt x="1" y="531"/>
                      <a:pt x="29" y="588"/>
                    </a:cubicBezTo>
                    <a:cubicBezTo>
                      <a:pt x="57" y="645"/>
                      <a:pt x="86" y="708"/>
                      <a:pt x="149" y="765"/>
                    </a:cubicBezTo>
                    <a:lnTo>
                      <a:pt x="206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14" y="616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34"/>
                    </a:lnTo>
                    <a:cubicBezTo>
                      <a:pt x="86" y="206"/>
                      <a:pt x="114" y="142"/>
                      <a:pt x="149" y="114"/>
                    </a:cubicBezTo>
                    <a:cubicBezTo>
                      <a:pt x="149" y="86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1">
                <a:extLst>
                  <a:ext uri="{FF2B5EF4-FFF2-40B4-BE49-F238E27FC236}">
                    <a16:creationId xmlns:a16="http://schemas.microsoft.com/office/drawing/2014/main" id="{79F513C8-2499-39DF-673D-E4AD6CAA13D1}"/>
                  </a:ext>
                </a:extLst>
              </p:cNvPr>
              <p:cNvSpPr/>
              <p:nvPr/>
            </p:nvSpPr>
            <p:spPr>
              <a:xfrm>
                <a:off x="5019075" y="2349450"/>
                <a:ext cx="53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65" extrusionOk="0">
                    <a:moveTo>
                      <a:pt x="149" y="1"/>
                    </a:moveTo>
                    <a:cubicBezTo>
                      <a:pt x="121" y="57"/>
                      <a:pt x="65" y="114"/>
                      <a:pt x="65" y="178"/>
                    </a:cubicBezTo>
                    <a:cubicBezTo>
                      <a:pt x="36" y="234"/>
                      <a:pt x="1" y="319"/>
                      <a:pt x="1" y="383"/>
                    </a:cubicBezTo>
                    <a:cubicBezTo>
                      <a:pt x="1" y="439"/>
                      <a:pt x="36" y="531"/>
                      <a:pt x="65" y="588"/>
                    </a:cubicBezTo>
                    <a:cubicBezTo>
                      <a:pt x="65" y="645"/>
                      <a:pt x="121" y="708"/>
                      <a:pt x="149" y="765"/>
                    </a:cubicBezTo>
                    <a:lnTo>
                      <a:pt x="213" y="765"/>
                    </a:lnTo>
                    <a:cubicBezTo>
                      <a:pt x="178" y="737"/>
                      <a:pt x="149" y="673"/>
                      <a:pt x="149" y="645"/>
                    </a:cubicBezTo>
                    <a:cubicBezTo>
                      <a:pt x="121" y="616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34"/>
                    </a:lnTo>
                    <a:cubicBezTo>
                      <a:pt x="121" y="206"/>
                      <a:pt x="121" y="142"/>
                      <a:pt x="149" y="114"/>
                    </a:cubicBezTo>
                    <a:cubicBezTo>
                      <a:pt x="149" y="86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1">
                <a:extLst>
                  <a:ext uri="{FF2B5EF4-FFF2-40B4-BE49-F238E27FC236}">
                    <a16:creationId xmlns:a16="http://schemas.microsoft.com/office/drawing/2014/main" id="{4B4CFAF7-7A69-DDA4-2550-677F8BB64F17}"/>
                  </a:ext>
                </a:extLst>
              </p:cNvPr>
              <p:cNvSpPr/>
              <p:nvPr/>
            </p:nvSpPr>
            <p:spPr>
              <a:xfrm>
                <a:off x="5027225" y="2353875"/>
                <a:ext cx="2325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0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2" y="86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39"/>
                    </a:lnTo>
                    <a:lnTo>
                      <a:pt x="92" y="439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1">
                <a:extLst>
                  <a:ext uri="{FF2B5EF4-FFF2-40B4-BE49-F238E27FC236}">
                    <a16:creationId xmlns:a16="http://schemas.microsoft.com/office/drawing/2014/main" id="{9CB0DF75-36A4-380B-A342-DDDA37459C63}"/>
                  </a:ext>
                </a:extLst>
              </p:cNvPr>
              <p:cNvSpPr/>
              <p:nvPr/>
            </p:nvSpPr>
            <p:spPr>
              <a:xfrm>
                <a:off x="5036775" y="2350175"/>
                <a:ext cx="10450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16" extrusionOk="0">
                    <a:moveTo>
                      <a:pt x="212" y="57"/>
                    </a:moveTo>
                    <a:cubicBezTo>
                      <a:pt x="241" y="57"/>
                      <a:pt x="269" y="85"/>
                      <a:pt x="297" y="85"/>
                    </a:cubicBezTo>
                    <a:cubicBezTo>
                      <a:pt x="297" y="113"/>
                      <a:pt x="326" y="149"/>
                      <a:pt x="326" y="177"/>
                    </a:cubicBezTo>
                    <a:lnTo>
                      <a:pt x="326" y="290"/>
                    </a:lnTo>
                    <a:lnTo>
                      <a:pt x="326" y="326"/>
                    </a:lnTo>
                    <a:lnTo>
                      <a:pt x="326" y="439"/>
                    </a:lnTo>
                    <a:cubicBezTo>
                      <a:pt x="326" y="467"/>
                      <a:pt x="297" y="502"/>
                      <a:pt x="297" y="531"/>
                    </a:cubicBezTo>
                    <a:cubicBezTo>
                      <a:pt x="269" y="531"/>
                      <a:pt x="241" y="559"/>
                      <a:pt x="212" y="559"/>
                    </a:cubicBezTo>
                    <a:cubicBezTo>
                      <a:pt x="177" y="559"/>
                      <a:pt x="149" y="531"/>
                      <a:pt x="149" y="531"/>
                    </a:cubicBezTo>
                    <a:cubicBezTo>
                      <a:pt x="121" y="502"/>
                      <a:pt x="121" y="467"/>
                      <a:pt x="92" y="439"/>
                    </a:cubicBezTo>
                    <a:lnTo>
                      <a:pt x="92" y="326"/>
                    </a:lnTo>
                    <a:lnTo>
                      <a:pt x="92" y="290"/>
                    </a:lnTo>
                    <a:lnTo>
                      <a:pt x="92" y="177"/>
                    </a:lnTo>
                    <a:cubicBezTo>
                      <a:pt x="121" y="149"/>
                      <a:pt x="121" y="113"/>
                      <a:pt x="149" y="85"/>
                    </a:cubicBezTo>
                    <a:cubicBezTo>
                      <a:pt x="149" y="85"/>
                      <a:pt x="177" y="57"/>
                      <a:pt x="212" y="57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28"/>
                    </a:cubicBezTo>
                    <a:cubicBezTo>
                      <a:pt x="92" y="28"/>
                      <a:pt x="92" y="57"/>
                      <a:pt x="64" y="57"/>
                    </a:cubicBezTo>
                    <a:cubicBezTo>
                      <a:pt x="64" y="85"/>
                      <a:pt x="36" y="113"/>
                      <a:pt x="36" y="177"/>
                    </a:cubicBezTo>
                    <a:cubicBezTo>
                      <a:pt x="36" y="205"/>
                      <a:pt x="0" y="262"/>
                      <a:pt x="0" y="326"/>
                    </a:cubicBezTo>
                    <a:cubicBezTo>
                      <a:pt x="0" y="382"/>
                      <a:pt x="36" y="410"/>
                      <a:pt x="36" y="467"/>
                    </a:cubicBezTo>
                    <a:cubicBezTo>
                      <a:pt x="36" y="502"/>
                      <a:pt x="64" y="531"/>
                      <a:pt x="64" y="559"/>
                    </a:cubicBezTo>
                    <a:cubicBezTo>
                      <a:pt x="92" y="559"/>
                      <a:pt x="92" y="587"/>
                      <a:pt x="121" y="587"/>
                    </a:cubicBezTo>
                    <a:cubicBezTo>
                      <a:pt x="149" y="616"/>
                      <a:pt x="177" y="616"/>
                      <a:pt x="212" y="616"/>
                    </a:cubicBezTo>
                    <a:cubicBezTo>
                      <a:pt x="241" y="616"/>
                      <a:pt x="269" y="616"/>
                      <a:pt x="297" y="587"/>
                    </a:cubicBezTo>
                    <a:cubicBezTo>
                      <a:pt x="326" y="587"/>
                      <a:pt x="354" y="559"/>
                      <a:pt x="354" y="559"/>
                    </a:cubicBezTo>
                    <a:cubicBezTo>
                      <a:pt x="389" y="531"/>
                      <a:pt x="389" y="502"/>
                      <a:pt x="418" y="467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13"/>
                      <a:pt x="389" y="85"/>
                      <a:pt x="354" y="57"/>
                    </a:cubicBezTo>
                    <a:cubicBezTo>
                      <a:pt x="354" y="57"/>
                      <a:pt x="326" y="28"/>
                      <a:pt x="297" y="28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1">
                <a:extLst>
                  <a:ext uri="{FF2B5EF4-FFF2-40B4-BE49-F238E27FC236}">
                    <a16:creationId xmlns:a16="http://schemas.microsoft.com/office/drawing/2014/main" id="{3549BCB2-E97E-AB7B-5327-13EC16B0E210}"/>
                  </a:ext>
                </a:extLst>
              </p:cNvPr>
              <p:cNvSpPr/>
              <p:nvPr/>
            </p:nvSpPr>
            <p:spPr>
              <a:xfrm>
                <a:off x="50493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1">
                <a:extLst>
                  <a:ext uri="{FF2B5EF4-FFF2-40B4-BE49-F238E27FC236}">
                    <a16:creationId xmlns:a16="http://schemas.microsoft.com/office/drawing/2014/main" id="{83878833-353D-4497-5446-3F89142B34D8}"/>
                  </a:ext>
                </a:extLst>
              </p:cNvPr>
              <p:cNvSpPr/>
              <p:nvPr/>
            </p:nvSpPr>
            <p:spPr>
              <a:xfrm>
                <a:off x="5057450" y="2354600"/>
                <a:ext cx="1030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55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1" y="233"/>
                    </a:lnTo>
                    <a:lnTo>
                      <a:pt x="411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1">
                <a:extLst>
                  <a:ext uri="{FF2B5EF4-FFF2-40B4-BE49-F238E27FC236}">
                    <a16:creationId xmlns:a16="http://schemas.microsoft.com/office/drawing/2014/main" id="{FE219341-16C8-C7EB-6858-BD47ED04AE38}"/>
                  </a:ext>
                </a:extLst>
              </p:cNvPr>
              <p:cNvSpPr/>
              <p:nvPr/>
            </p:nvSpPr>
            <p:spPr>
              <a:xfrm>
                <a:off x="5070025" y="235087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57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9"/>
                    </a:cubicBezTo>
                    <a:cubicBezTo>
                      <a:pt x="85" y="121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1">
                <a:extLst>
                  <a:ext uri="{FF2B5EF4-FFF2-40B4-BE49-F238E27FC236}">
                    <a16:creationId xmlns:a16="http://schemas.microsoft.com/office/drawing/2014/main" id="{FF5C904A-CF7A-F6A4-54C5-C4E96E90872E}"/>
                  </a:ext>
                </a:extLst>
              </p:cNvPr>
              <p:cNvSpPr/>
              <p:nvPr/>
            </p:nvSpPr>
            <p:spPr>
              <a:xfrm>
                <a:off x="5075150" y="235087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21"/>
                    </a:lnTo>
                    <a:cubicBezTo>
                      <a:pt x="57" y="149"/>
                      <a:pt x="29" y="149"/>
                      <a:pt x="29" y="149"/>
                    </a:cubicBezTo>
                    <a:cubicBezTo>
                      <a:pt x="29" y="149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9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1">
                <a:extLst>
                  <a:ext uri="{FF2B5EF4-FFF2-40B4-BE49-F238E27FC236}">
                    <a16:creationId xmlns:a16="http://schemas.microsoft.com/office/drawing/2014/main" id="{62218F23-9A7E-ED7C-FB58-5745C4705088}"/>
                  </a:ext>
                </a:extLst>
              </p:cNvPr>
              <p:cNvSpPr/>
              <p:nvPr/>
            </p:nvSpPr>
            <p:spPr>
              <a:xfrm>
                <a:off x="5080975" y="2354600"/>
                <a:ext cx="104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1" extrusionOk="0">
                    <a:moveTo>
                      <a:pt x="1" y="0"/>
                    </a:moveTo>
                    <a:lnTo>
                      <a:pt x="1" y="57"/>
                    </a:lnTo>
                    <a:lnTo>
                      <a:pt x="326" y="205"/>
                    </a:lnTo>
                    <a:lnTo>
                      <a:pt x="1" y="354"/>
                    </a:lnTo>
                    <a:lnTo>
                      <a:pt x="1" y="410"/>
                    </a:lnTo>
                    <a:lnTo>
                      <a:pt x="418" y="233"/>
                    </a:lnTo>
                    <a:lnTo>
                      <a:pt x="418" y="1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1">
                <a:extLst>
                  <a:ext uri="{FF2B5EF4-FFF2-40B4-BE49-F238E27FC236}">
                    <a16:creationId xmlns:a16="http://schemas.microsoft.com/office/drawing/2014/main" id="{8E9591D1-E4AF-B629-182A-EFB389935418}"/>
                  </a:ext>
                </a:extLst>
              </p:cNvPr>
              <p:cNvSpPr/>
              <p:nvPr/>
            </p:nvSpPr>
            <p:spPr>
              <a:xfrm>
                <a:off x="5093550" y="2354600"/>
                <a:ext cx="10450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1" extrusionOk="0">
                    <a:moveTo>
                      <a:pt x="418" y="0"/>
                    </a:moveTo>
                    <a:lnTo>
                      <a:pt x="0" y="177"/>
                    </a:lnTo>
                    <a:lnTo>
                      <a:pt x="0" y="233"/>
                    </a:lnTo>
                    <a:lnTo>
                      <a:pt x="418" y="410"/>
                    </a:lnTo>
                    <a:lnTo>
                      <a:pt x="418" y="354"/>
                    </a:lnTo>
                    <a:lnTo>
                      <a:pt x="64" y="205"/>
                    </a:lnTo>
                    <a:lnTo>
                      <a:pt x="418" y="57"/>
                    </a:lnTo>
                    <a:lnTo>
                      <a:pt x="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1">
                <a:extLst>
                  <a:ext uri="{FF2B5EF4-FFF2-40B4-BE49-F238E27FC236}">
                    <a16:creationId xmlns:a16="http://schemas.microsoft.com/office/drawing/2014/main" id="{3635314D-45C3-4082-5860-D4B5D3B1A006}"/>
                  </a:ext>
                </a:extLst>
              </p:cNvPr>
              <p:cNvSpPr/>
              <p:nvPr/>
            </p:nvSpPr>
            <p:spPr>
              <a:xfrm>
                <a:off x="511122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29" y="86"/>
                      <a:pt x="64" y="114"/>
                    </a:cubicBezTo>
                    <a:cubicBezTo>
                      <a:pt x="93" y="178"/>
                      <a:pt x="93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16"/>
                      <a:pt x="64" y="645"/>
                    </a:cubicBezTo>
                    <a:cubicBezTo>
                      <a:pt x="29" y="708"/>
                      <a:pt x="29" y="737"/>
                      <a:pt x="1" y="765"/>
                    </a:cubicBezTo>
                    <a:lnTo>
                      <a:pt x="64" y="765"/>
                    </a:lnTo>
                    <a:cubicBezTo>
                      <a:pt x="93" y="708"/>
                      <a:pt x="121" y="645"/>
                      <a:pt x="149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49" y="178"/>
                    </a:cubicBezTo>
                    <a:cubicBezTo>
                      <a:pt x="121" y="114"/>
                      <a:pt x="93" y="57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1">
                <a:extLst>
                  <a:ext uri="{FF2B5EF4-FFF2-40B4-BE49-F238E27FC236}">
                    <a16:creationId xmlns:a16="http://schemas.microsoft.com/office/drawing/2014/main" id="{AF0DB777-3511-4667-CEC8-3A4BC785FCD8}"/>
                  </a:ext>
                </a:extLst>
              </p:cNvPr>
              <p:cNvSpPr/>
              <p:nvPr/>
            </p:nvSpPr>
            <p:spPr>
              <a:xfrm>
                <a:off x="5123075" y="2349450"/>
                <a:ext cx="5150" cy="19125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65" extrusionOk="0">
                    <a:moveTo>
                      <a:pt x="1" y="1"/>
                    </a:moveTo>
                    <a:cubicBezTo>
                      <a:pt x="29" y="29"/>
                      <a:pt x="57" y="86"/>
                      <a:pt x="57" y="114"/>
                    </a:cubicBezTo>
                    <a:cubicBezTo>
                      <a:pt x="85" y="178"/>
                      <a:pt x="85" y="206"/>
                      <a:pt x="121" y="234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16"/>
                      <a:pt x="57" y="645"/>
                    </a:cubicBezTo>
                    <a:cubicBezTo>
                      <a:pt x="57" y="708"/>
                      <a:pt x="29" y="737"/>
                      <a:pt x="1" y="765"/>
                    </a:cubicBezTo>
                    <a:lnTo>
                      <a:pt x="57" y="765"/>
                    </a:lnTo>
                    <a:cubicBezTo>
                      <a:pt x="85" y="708"/>
                      <a:pt x="149" y="645"/>
                      <a:pt x="177" y="588"/>
                    </a:cubicBezTo>
                    <a:cubicBezTo>
                      <a:pt x="177" y="531"/>
                      <a:pt x="206" y="439"/>
                      <a:pt x="206" y="383"/>
                    </a:cubicBezTo>
                    <a:cubicBezTo>
                      <a:pt x="206" y="319"/>
                      <a:pt x="177" y="234"/>
                      <a:pt x="177" y="178"/>
                    </a:cubicBezTo>
                    <a:cubicBezTo>
                      <a:pt x="149" y="114"/>
                      <a:pt x="85" y="57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1">
                <a:extLst>
                  <a:ext uri="{FF2B5EF4-FFF2-40B4-BE49-F238E27FC236}">
                    <a16:creationId xmlns:a16="http://schemas.microsoft.com/office/drawing/2014/main" id="{12FFEE96-9089-943A-E5F1-A74DE3C8D4D3}"/>
                  </a:ext>
                </a:extLst>
              </p:cNvPr>
              <p:cNvSpPr/>
              <p:nvPr/>
            </p:nvSpPr>
            <p:spPr>
              <a:xfrm>
                <a:off x="50118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49" y="1"/>
                    </a:moveTo>
                    <a:cubicBezTo>
                      <a:pt x="86" y="64"/>
                      <a:pt x="57" y="121"/>
                      <a:pt x="29" y="178"/>
                    </a:cubicBezTo>
                    <a:cubicBezTo>
                      <a:pt x="1" y="241"/>
                      <a:pt x="1" y="326"/>
                      <a:pt x="1" y="383"/>
                    </a:cubicBezTo>
                    <a:cubicBezTo>
                      <a:pt x="1" y="446"/>
                      <a:pt x="1" y="531"/>
                      <a:pt x="29" y="595"/>
                    </a:cubicBezTo>
                    <a:cubicBezTo>
                      <a:pt x="57" y="652"/>
                      <a:pt x="86" y="708"/>
                      <a:pt x="149" y="772"/>
                    </a:cubicBezTo>
                    <a:lnTo>
                      <a:pt x="206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14" y="623"/>
                      <a:pt x="86" y="560"/>
                      <a:pt x="86" y="531"/>
                    </a:cubicBezTo>
                    <a:lnTo>
                      <a:pt x="86" y="383"/>
                    </a:lnTo>
                    <a:lnTo>
                      <a:pt x="86" y="241"/>
                    </a:lnTo>
                    <a:cubicBezTo>
                      <a:pt x="86" y="206"/>
                      <a:pt x="114" y="149"/>
                      <a:pt x="149" y="121"/>
                    </a:cubicBezTo>
                    <a:cubicBezTo>
                      <a:pt x="149" y="93"/>
                      <a:pt x="178" y="29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1">
                <a:extLst>
                  <a:ext uri="{FF2B5EF4-FFF2-40B4-BE49-F238E27FC236}">
                    <a16:creationId xmlns:a16="http://schemas.microsoft.com/office/drawing/2014/main" id="{EDB005F4-3E60-0D05-ABE8-805FF1DFE377}"/>
                  </a:ext>
                </a:extLst>
              </p:cNvPr>
              <p:cNvSpPr/>
              <p:nvPr/>
            </p:nvSpPr>
            <p:spPr>
              <a:xfrm>
                <a:off x="5019075" y="2423025"/>
                <a:ext cx="53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14" h="772" extrusionOk="0">
                    <a:moveTo>
                      <a:pt x="149" y="1"/>
                    </a:moveTo>
                    <a:cubicBezTo>
                      <a:pt x="121" y="64"/>
                      <a:pt x="65" y="121"/>
                      <a:pt x="65" y="178"/>
                    </a:cubicBezTo>
                    <a:cubicBezTo>
                      <a:pt x="36" y="241"/>
                      <a:pt x="1" y="326"/>
                      <a:pt x="1" y="383"/>
                    </a:cubicBezTo>
                    <a:cubicBezTo>
                      <a:pt x="1" y="446"/>
                      <a:pt x="36" y="531"/>
                      <a:pt x="65" y="595"/>
                    </a:cubicBezTo>
                    <a:cubicBezTo>
                      <a:pt x="65" y="652"/>
                      <a:pt x="121" y="708"/>
                      <a:pt x="149" y="772"/>
                    </a:cubicBezTo>
                    <a:lnTo>
                      <a:pt x="213" y="772"/>
                    </a:lnTo>
                    <a:cubicBezTo>
                      <a:pt x="178" y="737"/>
                      <a:pt x="149" y="680"/>
                      <a:pt x="149" y="652"/>
                    </a:cubicBezTo>
                    <a:cubicBezTo>
                      <a:pt x="121" y="623"/>
                      <a:pt x="121" y="560"/>
                      <a:pt x="93" y="531"/>
                    </a:cubicBezTo>
                    <a:lnTo>
                      <a:pt x="93" y="383"/>
                    </a:lnTo>
                    <a:lnTo>
                      <a:pt x="93" y="241"/>
                    </a:lnTo>
                    <a:cubicBezTo>
                      <a:pt x="121" y="206"/>
                      <a:pt x="121" y="149"/>
                      <a:pt x="149" y="121"/>
                    </a:cubicBezTo>
                    <a:cubicBezTo>
                      <a:pt x="149" y="93"/>
                      <a:pt x="178" y="29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1">
                <a:extLst>
                  <a:ext uri="{FF2B5EF4-FFF2-40B4-BE49-F238E27FC236}">
                    <a16:creationId xmlns:a16="http://schemas.microsoft.com/office/drawing/2014/main" id="{51CB9C93-ED50-1126-C52C-97EAC61F5E42}"/>
                  </a:ext>
                </a:extLst>
              </p:cNvPr>
              <p:cNvSpPr/>
              <p:nvPr/>
            </p:nvSpPr>
            <p:spPr>
              <a:xfrm>
                <a:off x="5027225" y="2427450"/>
                <a:ext cx="2325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3" h="447" extrusionOk="0">
                    <a:moveTo>
                      <a:pt x="0" y="1"/>
                    </a:moveTo>
                    <a:lnTo>
                      <a:pt x="0" y="93"/>
                    </a:lnTo>
                    <a:lnTo>
                      <a:pt x="92" y="93"/>
                    </a:lnTo>
                    <a:lnTo>
                      <a:pt x="92" y="1"/>
                    </a:lnTo>
                    <a:close/>
                    <a:moveTo>
                      <a:pt x="0" y="354"/>
                    </a:moveTo>
                    <a:lnTo>
                      <a:pt x="0" y="446"/>
                    </a:lnTo>
                    <a:lnTo>
                      <a:pt x="92" y="446"/>
                    </a:lnTo>
                    <a:lnTo>
                      <a:pt x="92" y="35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1">
                <a:extLst>
                  <a:ext uri="{FF2B5EF4-FFF2-40B4-BE49-F238E27FC236}">
                    <a16:creationId xmlns:a16="http://schemas.microsoft.com/office/drawing/2014/main" id="{B057A0F1-2ADF-8C1C-B1E9-1E97C734374B}"/>
                  </a:ext>
                </a:extLst>
              </p:cNvPr>
              <p:cNvSpPr/>
              <p:nvPr/>
            </p:nvSpPr>
            <p:spPr>
              <a:xfrm>
                <a:off x="5036775" y="2423750"/>
                <a:ext cx="10450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623" extrusionOk="0">
                    <a:moveTo>
                      <a:pt x="212" y="64"/>
                    </a:moveTo>
                    <a:cubicBezTo>
                      <a:pt x="241" y="64"/>
                      <a:pt x="269" y="92"/>
                      <a:pt x="297" y="92"/>
                    </a:cubicBezTo>
                    <a:cubicBezTo>
                      <a:pt x="297" y="120"/>
                      <a:pt x="326" y="149"/>
                      <a:pt x="326" y="177"/>
                    </a:cubicBezTo>
                    <a:lnTo>
                      <a:pt x="326" y="297"/>
                    </a:lnTo>
                    <a:lnTo>
                      <a:pt x="326" y="326"/>
                    </a:lnTo>
                    <a:lnTo>
                      <a:pt x="326" y="446"/>
                    </a:lnTo>
                    <a:cubicBezTo>
                      <a:pt x="326" y="474"/>
                      <a:pt x="297" y="502"/>
                      <a:pt x="297" y="531"/>
                    </a:cubicBezTo>
                    <a:cubicBezTo>
                      <a:pt x="269" y="531"/>
                      <a:pt x="241" y="566"/>
                      <a:pt x="212" y="566"/>
                    </a:cubicBezTo>
                    <a:cubicBezTo>
                      <a:pt x="177" y="566"/>
                      <a:pt x="149" y="531"/>
                      <a:pt x="149" y="531"/>
                    </a:cubicBezTo>
                    <a:cubicBezTo>
                      <a:pt x="121" y="502"/>
                      <a:pt x="121" y="474"/>
                      <a:pt x="92" y="446"/>
                    </a:cubicBezTo>
                    <a:lnTo>
                      <a:pt x="92" y="326"/>
                    </a:lnTo>
                    <a:lnTo>
                      <a:pt x="92" y="297"/>
                    </a:lnTo>
                    <a:lnTo>
                      <a:pt x="92" y="177"/>
                    </a:lnTo>
                    <a:cubicBezTo>
                      <a:pt x="121" y="149"/>
                      <a:pt x="121" y="120"/>
                      <a:pt x="149" y="92"/>
                    </a:cubicBezTo>
                    <a:cubicBezTo>
                      <a:pt x="149" y="92"/>
                      <a:pt x="177" y="64"/>
                      <a:pt x="212" y="64"/>
                    </a:cubicBezTo>
                    <a:close/>
                    <a:moveTo>
                      <a:pt x="212" y="0"/>
                    </a:moveTo>
                    <a:cubicBezTo>
                      <a:pt x="177" y="0"/>
                      <a:pt x="149" y="0"/>
                      <a:pt x="121" y="35"/>
                    </a:cubicBezTo>
                    <a:cubicBezTo>
                      <a:pt x="92" y="35"/>
                      <a:pt x="92" y="64"/>
                      <a:pt x="64" y="64"/>
                    </a:cubicBezTo>
                    <a:cubicBezTo>
                      <a:pt x="64" y="92"/>
                      <a:pt x="36" y="120"/>
                      <a:pt x="36" y="177"/>
                    </a:cubicBezTo>
                    <a:cubicBezTo>
                      <a:pt x="36" y="212"/>
                      <a:pt x="0" y="269"/>
                      <a:pt x="0" y="326"/>
                    </a:cubicBezTo>
                    <a:cubicBezTo>
                      <a:pt x="0" y="389"/>
                      <a:pt x="36" y="417"/>
                      <a:pt x="36" y="474"/>
                    </a:cubicBezTo>
                    <a:cubicBezTo>
                      <a:pt x="36" y="502"/>
                      <a:pt x="64" y="531"/>
                      <a:pt x="64" y="566"/>
                    </a:cubicBezTo>
                    <a:cubicBezTo>
                      <a:pt x="92" y="566"/>
                      <a:pt x="92" y="594"/>
                      <a:pt x="121" y="594"/>
                    </a:cubicBezTo>
                    <a:cubicBezTo>
                      <a:pt x="149" y="623"/>
                      <a:pt x="177" y="623"/>
                      <a:pt x="212" y="623"/>
                    </a:cubicBezTo>
                    <a:cubicBezTo>
                      <a:pt x="241" y="623"/>
                      <a:pt x="269" y="623"/>
                      <a:pt x="297" y="594"/>
                    </a:cubicBezTo>
                    <a:cubicBezTo>
                      <a:pt x="326" y="594"/>
                      <a:pt x="354" y="566"/>
                      <a:pt x="354" y="566"/>
                    </a:cubicBezTo>
                    <a:cubicBezTo>
                      <a:pt x="389" y="531"/>
                      <a:pt x="389" y="502"/>
                      <a:pt x="418" y="474"/>
                    </a:cubicBezTo>
                    <a:lnTo>
                      <a:pt x="418" y="326"/>
                    </a:lnTo>
                    <a:lnTo>
                      <a:pt x="418" y="177"/>
                    </a:lnTo>
                    <a:cubicBezTo>
                      <a:pt x="389" y="120"/>
                      <a:pt x="389" y="92"/>
                      <a:pt x="354" y="64"/>
                    </a:cubicBezTo>
                    <a:cubicBezTo>
                      <a:pt x="354" y="64"/>
                      <a:pt x="326" y="35"/>
                      <a:pt x="297" y="35"/>
                    </a:cubicBezTo>
                    <a:cubicBezTo>
                      <a:pt x="269" y="0"/>
                      <a:pt x="241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1">
                <a:extLst>
                  <a:ext uri="{FF2B5EF4-FFF2-40B4-BE49-F238E27FC236}">
                    <a16:creationId xmlns:a16="http://schemas.microsoft.com/office/drawing/2014/main" id="{C4DA8F04-47EF-9383-F0AC-8857E884EEDF}"/>
                  </a:ext>
                </a:extLst>
              </p:cNvPr>
              <p:cNvSpPr/>
              <p:nvPr/>
            </p:nvSpPr>
            <p:spPr>
              <a:xfrm>
                <a:off x="50493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1">
                <a:extLst>
                  <a:ext uri="{FF2B5EF4-FFF2-40B4-BE49-F238E27FC236}">
                    <a16:creationId xmlns:a16="http://schemas.microsoft.com/office/drawing/2014/main" id="{8D25AC77-196A-BA1D-F3D5-9D436E2CA05C}"/>
                  </a:ext>
                </a:extLst>
              </p:cNvPr>
              <p:cNvSpPr/>
              <p:nvPr/>
            </p:nvSpPr>
            <p:spPr>
              <a:xfrm>
                <a:off x="5057450" y="2428150"/>
                <a:ext cx="1030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55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1" y="241"/>
                    </a:lnTo>
                    <a:lnTo>
                      <a:pt x="411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1">
                <a:extLst>
                  <a:ext uri="{FF2B5EF4-FFF2-40B4-BE49-F238E27FC236}">
                    <a16:creationId xmlns:a16="http://schemas.microsoft.com/office/drawing/2014/main" id="{8A85BB0B-1400-FED3-FF1C-34BE024E673F}"/>
                  </a:ext>
                </a:extLst>
              </p:cNvPr>
              <p:cNvSpPr/>
              <p:nvPr/>
            </p:nvSpPr>
            <p:spPr>
              <a:xfrm>
                <a:off x="5070025" y="2424625"/>
                <a:ext cx="30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57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85" y="177"/>
                      <a:pt x="85" y="142"/>
                    </a:cubicBezTo>
                    <a:cubicBezTo>
                      <a:pt x="85" y="114"/>
                      <a:pt x="121" y="85"/>
                      <a:pt x="121" y="57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1">
                <a:extLst>
                  <a:ext uri="{FF2B5EF4-FFF2-40B4-BE49-F238E27FC236}">
                    <a16:creationId xmlns:a16="http://schemas.microsoft.com/office/drawing/2014/main" id="{B8E4B0EC-7322-1A78-B59A-E8D4D7177F5A}"/>
                  </a:ext>
                </a:extLst>
              </p:cNvPr>
              <p:cNvSpPr/>
              <p:nvPr/>
            </p:nvSpPr>
            <p:spPr>
              <a:xfrm>
                <a:off x="5075150" y="2424625"/>
                <a:ext cx="2325" cy="5150"/>
              </a:xfrm>
              <a:custGeom>
                <a:avLst/>
                <a:gdLst/>
                <a:ahLst/>
                <a:cxnLst/>
                <a:rect l="l" t="t" r="r" b="b"/>
                <a:pathLst>
                  <a:path w="93" h="206" extrusionOk="0">
                    <a:moveTo>
                      <a:pt x="29" y="0"/>
                    </a:moveTo>
                    <a:lnTo>
                      <a:pt x="29" y="85"/>
                    </a:lnTo>
                    <a:lnTo>
                      <a:pt x="57" y="85"/>
                    </a:lnTo>
                    <a:lnTo>
                      <a:pt x="57" y="114"/>
                    </a:lnTo>
                    <a:cubicBezTo>
                      <a:pt x="57" y="142"/>
                      <a:pt x="29" y="142"/>
                      <a:pt x="29" y="142"/>
                    </a:cubicBezTo>
                    <a:cubicBezTo>
                      <a:pt x="29" y="142"/>
                      <a:pt x="29" y="177"/>
                      <a:pt x="0" y="177"/>
                    </a:cubicBezTo>
                    <a:lnTo>
                      <a:pt x="0" y="206"/>
                    </a:lnTo>
                    <a:cubicBezTo>
                      <a:pt x="29" y="206"/>
                      <a:pt x="29" y="206"/>
                      <a:pt x="57" y="177"/>
                    </a:cubicBezTo>
                    <a:cubicBezTo>
                      <a:pt x="57" y="177"/>
                      <a:pt x="92" y="177"/>
                      <a:pt x="92" y="142"/>
                    </a:cubicBezTo>
                    <a:lnTo>
                      <a:pt x="92" y="57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1">
                <a:extLst>
                  <a:ext uri="{FF2B5EF4-FFF2-40B4-BE49-F238E27FC236}">
                    <a16:creationId xmlns:a16="http://schemas.microsoft.com/office/drawing/2014/main" id="{2C18DDBD-070C-F6AE-85D3-C71A3778BA09}"/>
                  </a:ext>
                </a:extLst>
              </p:cNvPr>
              <p:cNvSpPr/>
              <p:nvPr/>
            </p:nvSpPr>
            <p:spPr>
              <a:xfrm>
                <a:off x="5080975" y="2428150"/>
                <a:ext cx="104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419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326" y="213"/>
                    </a:lnTo>
                    <a:lnTo>
                      <a:pt x="1" y="355"/>
                    </a:lnTo>
                    <a:lnTo>
                      <a:pt x="1" y="418"/>
                    </a:lnTo>
                    <a:lnTo>
                      <a:pt x="418" y="241"/>
                    </a:lnTo>
                    <a:lnTo>
                      <a:pt x="418" y="17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1">
                <a:extLst>
                  <a:ext uri="{FF2B5EF4-FFF2-40B4-BE49-F238E27FC236}">
                    <a16:creationId xmlns:a16="http://schemas.microsoft.com/office/drawing/2014/main" id="{641736A7-8C95-BE61-17F1-1442AEB46080}"/>
                  </a:ext>
                </a:extLst>
              </p:cNvPr>
              <p:cNvSpPr/>
              <p:nvPr/>
            </p:nvSpPr>
            <p:spPr>
              <a:xfrm>
                <a:off x="5093550" y="2428150"/>
                <a:ext cx="104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19" extrusionOk="0">
                    <a:moveTo>
                      <a:pt x="418" y="1"/>
                    </a:moveTo>
                    <a:lnTo>
                      <a:pt x="0" y="178"/>
                    </a:lnTo>
                    <a:lnTo>
                      <a:pt x="0" y="241"/>
                    </a:lnTo>
                    <a:lnTo>
                      <a:pt x="418" y="418"/>
                    </a:lnTo>
                    <a:lnTo>
                      <a:pt x="418" y="355"/>
                    </a:lnTo>
                    <a:lnTo>
                      <a:pt x="64" y="213"/>
                    </a:lnTo>
                    <a:lnTo>
                      <a:pt x="418" y="65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1">
                <a:extLst>
                  <a:ext uri="{FF2B5EF4-FFF2-40B4-BE49-F238E27FC236}">
                    <a16:creationId xmlns:a16="http://schemas.microsoft.com/office/drawing/2014/main" id="{33268E15-865B-0B28-6A79-370D1E3692AE}"/>
                  </a:ext>
                </a:extLst>
              </p:cNvPr>
              <p:cNvSpPr/>
              <p:nvPr/>
            </p:nvSpPr>
            <p:spPr>
              <a:xfrm>
                <a:off x="511122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29" y="93"/>
                      <a:pt x="64" y="121"/>
                    </a:cubicBezTo>
                    <a:cubicBezTo>
                      <a:pt x="93" y="178"/>
                      <a:pt x="93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93" y="560"/>
                      <a:pt x="93" y="623"/>
                      <a:pt x="64" y="652"/>
                    </a:cubicBezTo>
                    <a:cubicBezTo>
                      <a:pt x="29" y="708"/>
                      <a:pt x="29" y="737"/>
                      <a:pt x="1" y="772"/>
                    </a:cubicBezTo>
                    <a:lnTo>
                      <a:pt x="64" y="772"/>
                    </a:lnTo>
                    <a:cubicBezTo>
                      <a:pt x="93" y="708"/>
                      <a:pt x="121" y="652"/>
                      <a:pt x="149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49" y="178"/>
                    </a:cubicBezTo>
                    <a:cubicBezTo>
                      <a:pt x="121" y="121"/>
                      <a:pt x="93" y="64"/>
                      <a:pt x="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1">
                <a:extLst>
                  <a:ext uri="{FF2B5EF4-FFF2-40B4-BE49-F238E27FC236}">
                    <a16:creationId xmlns:a16="http://schemas.microsoft.com/office/drawing/2014/main" id="{3224F879-875B-8118-F755-C23A3D59A407}"/>
                  </a:ext>
                </a:extLst>
              </p:cNvPr>
              <p:cNvSpPr/>
              <p:nvPr/>
            </p:nvSpPr>
            <p:spPr>
              <a:xfrm>
                <a:off x="5123075" y="2423025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1"/>
                    </a:moveTo>
                    <a:cubicBezTo>
                      <a:pt x="29" y="29"/>
                      <a:pt x="57" y="93"/>
                      <a:pt x="57" y="121"/>
                    </a:cubicBezTo>
                    <a:cubicBezTo>
                      <a:pt x="85" y="178"/>
                      <a:pt x="85" y="206"/>
                      <a:pt x="121" y="241"/>
                    </a:cubicBezTo>
                    <a:lnTo>
                      <a:pt x="121" y="383"/>
                    </a:lnTo>
                    <a:lnTo>
                      <a:pt x="121" y="531"/>
                    </a:lnTo>
                    <a:cubicBezTo>
                      <a:pt x="85" y="560"/>
                      <a:pt x="85" y="623"/>
                      <a:pt x="57" y="652"/>
                    </a:cubicBezTo>
                    <a:cubicBezTo>
                      <a:pt x="57" y="708"/>
                      <a:pt x="29" y="737"/>
                      <a:pt x="1" y="772"/>
                    </a:cubicBezTo>
                    <a:lnTo>
                      <a:pt x="57" y="772"/>
                    </a:lnTo>
                    <a:cubicBezTo>
                      <a:pt x="85" y="708"/>
                      <a:pt x="149" y="652"/>
                      <a:pt x="177" y="595"/>
                    </a:cubicBezTo>
                    <a:cubicBezTo>
                      <a:pt x="177" y="531"/>
                      <a:pt x="206" y="446"/>
                      <a:pt x="206" y="383"/>
                    </a:cubicBezTo>
                    <a:cubicBezTo>
                      <a:pt x="206" y="326"/>
                      <a:pt x="177" y="241"/>
                      <a:pt x="177" y="178"/>
                    </a:cubicBezTo>
                    <a:cubicBezTo>
                      <a:pt x="149" y="121"/>
                      <a:pt x="85" y="64"/>
                      <a:pt x="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1">
                <a:extLst>
                  <a:ext uri="{FF2B5EF4-FFF2-40B4-BE49-F238E27FC236}">
                    <a16:creationId xmlns:a16="http://schemas.microsoft.com/office/drawing/2014/main" id="{B302ABA7-607F-9710-4354-64363AAEFA1D}"/>
                  </a:ext>
                </a:extLst>
              </p:cNvPr>
              <p:cNvSpPr/>
              <p:nvPr/>
            </p:nvSpPr>
            <p:spPr>
              <a:xfrm>
                <a:off x="50332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383" y="1"/>
                    </a:moveTo>
                    <a:lnTo>
                      <a:pt x="1" y="177"/>
                    </a:lnTo>
                    <a:lnTo>
                      <a:pt x="1" y="234"/>
                    </a:lnTo>
                    <a:lnTo>
                      <a:pt x="383" y="411"/>
                    </a:lnTo>
                    <a:lnTo>
                      <a:pt x="383" y="354"/>
                    </a:lnTo>
                    <a:lnTo>
                      <a:pt x="57" y="206"/>
                    </a:lnTo>
                    <a:lnTo>
                      <a:pt x="383" y="57"/>
                    </a:lnTo>
                    <a:lnTo>
                      <a:pt x="38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1">
                <a:extLst>
                  <a:ext uri="{FF2B5EF4-FFF2-40B4-BE49-F238E27FC236}">
                    <a16:creationId xmlns:a16="http://schemas.microsoft.com/office/drawing/2014/main" id="{33784FE0-1EBB-20D7-A42A-71FAE98E8265}"/>
                  </a:ext>
                </a:extLst>
              </p:cNvPr>
              <p:cNvSpPr/>
              <p:nvPr/>
            </p:nvSpPr>
            <p:spPr>
              <a:xfrm>
                <a:off x="50456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2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2" y="560"/>
                      <a:pt x="213" y="560"/>
                    </a:cubicBezTo>
                    <a:cubicBezTo>
                      <a:pt x="178" y="560"/>
                      <a:pt x="150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50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50" y="1"/>
                      <a:pt x="121" y="29"/>
                    </a:cubicBezTo>
                    <a:cubicBezTo>
                      <a:pt x="93" y="29"/>
                      <a:pt x="93" y="57"/>
                      <a:pt x="65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5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50" y="616"/>
                      <a:pt x="178" y="616"/>
                      <a:pt x="213" y="616"/>
                    </a:cubicBezTo>
                    <a:cubicBezTo>
                      <a:pt x="242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5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5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2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1">
                <a:extLst>
                  <a:ext uri="{FF2B5EF4-FFF2-40B4-BE49-F238E27FC236}">
                    <a16:creationId xmlns:a16="http://schemas.microsoft.com/office/drawing/2014/main" id="{4838644F-FD0E-F281-4025-48C6F291B00F}"/>
                  </a:ext>
                </a:extLst>
              </p:cNvPr>
              <p:cNvSpPr/>
              <p:nvPr/>
            </p:nvSpPr>
            <p:spPr>
              <a:xfrm>
                <a:off x="5058175" y="2385550"/>
                <a:ext cx="88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4" h="559" extrusionOk="0">
                    <a:moveTo>
                      <a:pt x="205" y="0"/>
                    </a:moveTo>
                    <a:cubicBezTo>
                      <a:pt x="177" y="0"/>
                      <a:pt x="149" y="28"/>
                      <a:pt x="149" y="28"/>
                    </a:cubicBezTo>
                    <a:cubicBezTo>
                      <a:pt x="121" y="28"/>
                      <a:pt x="92" y="28"/>
                      <a:pt x="64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54" y="559"/>
                    </a:lnTo>
                    <a:lnTo>
                      <a:pt x="354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1">
                <a:extLst>
                  <a:ext uri="{FF2B5EF4-FFF2-40B4-BE49-F238E27FC236}">
                    <a16:creationId xmlns:a16="http://schemas.microsoft.com/office/drawing/2014/main" id="{C5A49D97-D8A5-5087-9D3E-32AC53628BD0}"/>
                  </a:ext>
                </a:extLst>
              </p:cNvPr>
              <p:cNvSpPr/>
              <p:nvPr/>
            </p:nvSpPr>
            <p:spPr>
              <a:xfrm>
                <a:off x="5073725" y="2384825"/>
                <a:ext cx="95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1" y="114"/>
                      <a:pt x="291" y="142"/>
                      <a:pt x="291" y="178"/>
                    </a:cubicBezTo>
                    <a:cubicBezTo>
                      <a:pt x="326" y="206"/>
                      <a:pt x="326" y="234"/>
                      <a:pt x="326" y="291"/>
                    </a:cubicBezTo>
                    <a:lnTo>
                      <a:pt x="326" y="319"/>
                    </a:lnTo>
                    <a:cubicBezTo>
                      <a:pt x="326" y="383"/>
                      <a:pt x="326" y="411"/>
                      <a:pt x="291" y="439"/>
                    </a:cubicBezTo>
                    <a:cubicBezTo>
                      <a:pt x="291" y="468"/>
                      <a:pt x="291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49" y="560"/>
                      <a:pt x="149" y="531"/>
                      <a:pt x="114" y="531"/>
                    </a:cubicBezTo>
                    <a:cubicBezTo>
                      <a:pt x="86" y="496"/>
                      <a:pt x="86" y="468"/>
                      <a:pt x="86" y="439"/>
                    </a:cubicBezTo>
                    <a:cubicBezTo>
                      <a:pt x="57" y="411"/>
                      <a:pt x="57" y="383"/>
                      <a:pt x="57" y="319"/>
                    </a:cubicBezTo>
                    <a:lnTo>
                      <a:pt x="57" y="291"/>
                    </a:lnTo>
                    <a:cubicBezTo>
                      <a:pt x="57" y="234"/>
                      <a:pt x="57" y="206"/>
                      <a:pt x="86" y="178"/>
                    </a:cubicBezTo>
                    <a:cubicBezTo>
                      <a:pt x="86" y="142"/>
                      <a:pt x="86" y="114"/>
                      <a:pt x="114" y="86"/>
                    </a:cubicBezTo>
                    <a:cubicBezTo>
                      <a:pt x="149" y="86"/>
                      <a:pt x="149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49" y="1"/>
                      <a:pt x="149" y="1"/>
                      <a:pt x="114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1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1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14" y="588"/>
                    </a:cubicBezTo>
                    <a:cubicBezTo>
                      <a:pt x="149" y="616"/>
                      <a:pt x="149" y="616"/>
                      <a:pt x="206" y="616"/>
                    </a:cubicBezTo>
                    <a:cubicBezTo>
                      <a:pt x="234" y="616"/>
                      <a:pt x="263" y="616"/>
                      <a:pt x="263" y="588"/>
                    </a:cubicBezTo>
                    <a:cubicBezTo>
                      <a:pt x="291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lnTo>
                      <a:pt x="383" y="291"/>
                    </a:lnTo>
                    <a:lnTo>
                      <a:pt x="383" y="178"/>
                    </a:ln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1" y="29"/>
                      <a:pt x="263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1">
                <a:extLst>
                  <a:ext uri="{FF2B5EF4-FFF2-40B4-BE49-F238E27FC236}">
                    <a16:creationId xmlns:a16="http://schemas.microsoft.com/office/drawing/2014/main" id="{BB07DF3B-4FCE-1C72-B147-478C2F3362D8}"/>
                  </a:ext>
                </a:extLst>
              </p:cNvPr>
              <p:cNvSpPr/>
              <p:nvPr/>
            </p:nvSpPr>
            <p:spPr>
              <a:xfrm>
                <a:off x="5085400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98" y="86"/>
                    </a:cubicBezTo>
                    <a:cubicBezTo>
                      <a:pt x="298" y="114"/>
                      <a:pt x="326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326" y="468"/>
                      <a:pt x="298" y="496"/>
                      <a:pt x="298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49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49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93" y="57"/>
                      <a:pt x="64" y="57"/>
                    </a:cubicBezTo>
                    <a:cubicBezTo>
                      <a:pt x="36" y="86"/>
                      <a:pt x="36" y="114"/>
                      <a:pt x="36" y="178"/>
                    </a:cubicBezTo>
                    <a:cubicBezTo>
                      <a:pt x="1" y="206"/>
                      <a:pt x="1" y="234"/>
                      <a:pt x="1" y="291"/>
                    </a:cubicBezTo>
                    <a:cubicBezTo>
                      <a:pt x="1" y="354"/>
                      <a:pt x="1" y="411"/>
                      <a:pt x="36" y="439"/>
                    </a:cubicBezTo>
                    <a:cubicBezTo>
                      <a:pt x="36" y="496"/>
                      <a:pt x="36" y="531"/>
                      <a:pt x="64" y="560"/>
                    </a:cubicBezTo>
                    <a:cubicBezTo>
                      <a:pt x="93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326" y="588"/>
                      <a:pt x="326" y="560"/>
                      <a:pt x="354" y="560"/>
                    </a:cubicBezTo>
                    <a:cubicBezTo>
                      <a:pt x="390" y="531"/>
                      <a:pt x="390" y="496"/>
                      <a:pt x="390" y="439"/>
                    </a:cubicBezTo>
                    <a:cubicBezTo>
                      <a:pt x="418" y="411"/>
                      <a:pt x="418" y="354"/>
                      <a:pt x="418" y="291"/>
                    </a:cubicBezTo>
                    <a:cubicBezTo>
                      <a:pt x="418" y="234"/>
                      <a:pt x="418" y="206"/>
                      <a:pt x="390" y="178"/>
                    </a:cubicBezTo>
                    <a:cubicBezTo>
                      <a:pt x="390" y="114"/>
                      <a:pt x="390" y="86"/>
                      <a:pt x="354" y="57"/>
                    </a:cubicBezTo>
                    <a:cubicBezTo>
                      <a:pt x="326" y="57"/>
                      <a:pt x="326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1">
                <a:extLst>
                  <a:ext uri="{FF2B5EF4-FFF2-40B4-BE49-F238E27FC236}">
                    <a16:creationId xmlns:a16="http://schemas.microsoft.com/office/drawing/2014/main" id="{DB144D4C-05D5-1316-2CBF-C58ECC778F51}"/>
                  </a:ext>
                </a:extLst>
              </p:cNvPr>
              <p:cNvSpPr/>
              <p:nvPr/>
            </p:nvSpPr>
            <p:spPr>
              <a:xfrm>
                <a:off x="5097950" y="2385550"/>
                <a:ext cx="8875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559" extrusionOk="0">
                    <a:moveTo>
                      <a:pt x="206" y="0"/>
                    </a:moveTo>
                    <a:cubicBezTo>
                      <a:pt x="178" y="0"/>
                      <a:pt x="150" y="28"/>
                      <a:pt x="150" y="28"/>
                    </a:cubicBezTo>
                    <a:cubicBezTo>
                      <a:pt x="121" y="28"/>
                      <a:pt x="93" y="28"/>
                      <a:pt x="65" y="57"/>
                    </a:cubicBezTo>
                    <a:lnTo>
                      <a:pt x="1" y="57"/>
                    </a:lnTo>
                    <a:lnTo>
                      <a:pt x="1" y="113"/>
                    </a:lnTo>
                    <a:lnTo>
                      <a:pt x="150" y="113"/>
                    </a:lnTo>
                    <a:lnTo>
                      <a:pt x="150" y="502"/>
                    </a:lnTo>
                    <a:lnTo>
                      <a:pt x="1" y="502"/>
                    </a:lnTo>
                    <a:lnTo>
                      <a:pt x="1" y="559"/>
                    </a:lnTo>
                    <a:lnTo>
                      <a:pt x="355" y="559"/>
                    </a:lnTo>
                    <a:lnTo>
                      <a:pt x="355" y="502"/>
                    </a:lnTo>
                    <a:lnTo>
                      <a:pt x="242" y="502"/>
                    </a:ln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1">
                <a:extLst>
                  <a:ext uri="{FF2B5EF4-FFF2-40B4-BE49-F238E27FC236}">
                    <a16:creationId xmlns:a16="http://schemas.microsoft.com/office/drawing/2014/main" id="{BE03DF12-2253-2CE4-6A0F-D6FE378A3C58}"/>
                  </a:ext>
                </a:extLst>
              </p:cNvPr>
              <p:cNvSpPr/>
              <p:nvPr/>
            </p:nvSpPr>
            <p:spPr>
              <a:xfrm>
                <a:off x="51091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1" y="0"/>
                    </a:moveTo>
                    <a:lnTo>
                      <a:pt x="1" y="64"/>
                    </a:lnTo>
                    <a:lnTo>
                      <a:pt x="57" y="64"/>
                    </a:lnTo>
                    <a:lnTo>
                      <a:pt x="57" y="121"/>
                    </a:lnTo>
                    <a:lnTo>
                      <a:pt x="86" y="297"/>
                    </a:lnTo>
                    <a:lnTo>
                      <a:pt x="86" y="326"/>
                    </a:lnTo>
                    <a:cubicBezTo>
                      <a:pt x="86" y="354"/>
                      <a:pt x="86" y="354"/>
                      <a:pt x="114" y="389"/>
                    </a:cubicBezTo>
                    <a:lnTo>
                      <a:pt x="178" y="389"/>
                    </a:lnTo>
                    <a:cubicBezTo>
                      <a:pt x="114" y="389"/>
                      <a:pt x="114" y="389"/>
                      <a:pt x="86" y="418"/>
                    </a:cubicBezTo>
                    <a:lnTo>
                      <a:pt x="86" y="474"/>
                    </a:lnTo>
                    <a:lnTo>
                      <a:pt x="57" y="680"/>
                    </a:lnTo>
                    <a:lnTo>
                      <a:pt x="57" y="708"/>
                    </a:lnTo>
                    <a:lnTo>
                      <a:pt x="1" y="708"/>
                    </a:lnTo>
                    <a:lnTo>
                      <a:pt x="1" y="771"/>
                    </a:lnTo>
                    <a:lnTo>
                      <a:pt x="57" y="771"/>
                    </a:lnTo>
                    <a:lnTo>
                      <a:pt x="86" y="743"/>
                    </a:lnTo>
                    <a:cubicBezTo>
                      <a:pt x="114" y="743"/>
                      <a:pt x="114" y="743"/>
                      <a:pt x="114" y="708"/>
                    </a:cubicBezTo>
                    <a:cubicBezTo>
                      <a:pt x="149" y="708"/>
                      <a:pt x="149" y="680"/>
                      <a:pt x="149" y="651"/>
                    </a:cubicBezTo>
                    <a:lnTo>
                      <a:pt x="149" y="474"/>
                    </a:lnTo>
                    <a:lnTo>
                      <a:pt x="149" y="446"/>
                    </a:lnTo>
                    <a:cubicBezTo>
                      <a:pt x="149" y="446"/>
                      <a:pt x="178" y="446"/>
                      <a:pt x="178" y="418"/>
                    </a:cubicBezTo>
                    <a:lnTo>
                      <a:pt x="206" y="418"/>
                    </a:lnTo>
                    <a:lnTo>
                      <a:pt x="206" y="354"/>
                    </a:lnTo>
                    <a:lnTo>
                      <a:pt x="178" y="354"/>
                    </a:lnTo>
                    <a:lnTo>
                      <a:pt x="149" y="326"/>
                    </a:lnTo>
                    <a:lnTo>
                      <a:pt x="149" y="297"/>
                    </a:lnTo>
                    <a:lnTo>
                      <a:pt x="149" y="121"/>
                    </a:lnTo>
                    <a:cubicBezTo>
                      <a:pt x="149" y="92"/>
                      <a:pt x="149" y="92"/>
                      <a:pt x="114" y="64"/>
                    </a:cubicBezTo>
                    <a:cubicBezTo>
                      <a:pt x="114" y="64"/>
                      <a:pt x="114" y="36"/>
                      <a:pt x="86" y="36"/>
                    </a:cubicBez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1">
                <a:extLst>
                  <a:ext uri="{FF2B5EF4-FFF2-40B4-BE49-F238E27FC236}">
                    <a16:creationId xmlns:a16="http://schemas.microsoft.com/office/drawing/2014/main" id="{8DC58A12-52DC-1288-6D0F-C1D77AE20AB3}"/>
                  </a:ext>
                </a:extLst>
              </p:cNvPr>
              <p:cNvSpPr/>
              <p:nvPr/>
            </p:nvSpPr>
            <p:spPr>
              <a:xfrm>
                <a:off x="5121650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42" y="1"/>
                    </a:moveTo>
                    <a:lnTo>
                      <a:pt x="142" y="177"/>
                    </a:lnTo>
                    <a:lnTo>
                      <a:pt x="1" y="177"/>
                    </a:lnTo>
                    <a:lnTo>
                      <a:pt x="1" y="234"/>
                    </a:lnTo>
                    <a:lnTo>
                      <a:pt x="142" y="234"/>
                    </a:lnTo>
                    <a:lnTo>
                      <a:pt x="142" y="411"/>
                    </a:lnTo>
                    <a:lnTo>
                      <a:pt x="234" y="411"/>
                    </a:lnTo>
                    <a:lnTo>
                      <a:pt x="234" y="234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234" y="177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1">
                <a:extLst>
                  <a:ext uri="{FF2B5EF4-FFF2-40B4-BE49-F238E27FC236}">
                    <a16:creationId xmlns:a16="http://schemas.microsoft.com/office/drawing/2014/main" id="{0240064C-7E7A-74A2-53E8-155D824A2C82}"/>
                  </a:ext>
                </a:extLst>
              </p:cNvPr>
              <p:cNvSpPr/>
              <p:nvPr/>
            </p:nvSpPr>
            <p:spPr>
              <a:xfrm>
                <a:off x="5134050" y="2385550"/>
                <a:ext cx="9750" cy="13975"/>
              </a:xfrm>
              <a:custGeom>
                <a:avLst/>
                <a:gdLst/>
                <a:ahLst/>
                <a:cxnLst/>
                <a:rect l="l" t="t" r="r" b="b"/>
                <a:pathLst>
                  <a:path w="390" h="559" extrusionOk="0">
                    <a:moveTo>
                      <a:pt x="212" y="0"/>
                    </a:moveTo>
                    <a:cubicBezTo>
                      <a:pt x="177" y="0"/>
                      <a:pt x="177" y="28"/>
                      <a:pt x="149" y="28"/>
                    </a:cubicBezTo>
                    <a:cubicBezTo>
                      <a:pt x="120" y="28"/>
                      <a:pt x="92" y="28"/>
                      <a:pt x="92" y="57"/>
                    </a:cubicBezTo>
                    <a:lnTo>
                      <a:pt x="0" y="57"/>
                    </a:lnTo>
                    <a:lnTo>
                      <a:pt x="0" y="113"/>
                    </a:lnTo>
                    <a:lnTo>
                      <a:pt x="149" y="113"/>
                    </a:lnTo>
                    <a:lnTo>
                      <a:pt x="149" y="502"/>
                    </a:lnTo>
                    <a:lnTo>
                      <a:pt x="0" y="502"/>
                    </a:lnTo>
                    <a:lnTo>
                      <a:pt x="0" y="559"/>
                    </a:lnTo>
                    <a:lnTo>
                      <a:pt x="389" y="559"/>
                    </a:lnTo>
                    <a:lnTo>
                      <a:pt x="389" y="502"/>
                    </a:lnTo>
                    <a:lnTo>
                      <a:pt x="241" y="502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1">
                <a:extLst>
                  <a:ext uri="{FF2B5EF4-FFF2-40B4-BE49-F238E27FC236}">
                    <a16:creationId xmlns:a16="http://schemas.microsoft.com/office/drawing/2014/main" id="{F9A2FBD0-BA03-48D6-393D-168A37A07169}"/>
                  </a:ext>
                </a:extLst>
              </p:cNvPr>
              <p:cNvSpPr/>
              <p:nvPr/>
            </p:nvSpPr>
            <p:spPr>
              <a:xfrm>
                <a:off x="514517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63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63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86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86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86" y="29"/>
                      <a:pt x="57" y="57"/>
                      <a:pt x="57" y="57"/>
                    </a:cubicBezTo>
                    <a:cubicBezTo>
                      <a:pt x="29" y="86"/>
                      <a:pt x="29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29" y="496"/>
                      <a:pt x="29" y="531"/>
                      <a:pt x="57" y="560"/>
                    </a:cubicBezTo>
                    <a:cubicBezTo>
                      <a:pt x="57" y="560"/>
                      <a:pt x="86" y="588"/>
                      <a:pt x="121" y="588"/>
                    </a:cubicBezTo>
                    <a:cubicBezTo>
                      <a:pt x="149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83" y="496"/>
                      <a:pt x="383" y="439"/>
                    </a:cubicBezTo>
                    <a:cubicBezTo>
                      <a:pt x="383" y="411"/>
                      <a:pt x="411" y="354"/>
                      <a:pt x="411" y="291"/>
                    </a:cubicBezTo>
                    <a:cubicBezTo>
                      <a:pt x="411" y="234"/>
                      <a:pt x="383" y="206"/>
                      <a:pt x="383" y="178"/>
                    </a:cubicBezTo>
                    <a:cubicBezTo>
                      <a:pt x="383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1">
                <a:extLst>
                  <a:ext uri="{FF2B5EF4-FFF2-40B4-BE49-F238E27FC236}">
                    <a16:creationId xmlns:a16="http://schemas.microsoft.com/office/drawing/2014/main" id="{21D35F40-8F78-11F2-1761-B92ED75C03FB}"/>
                  </a:ext>
                </a:extLst>
              </p:cNvPr>
              <p:cNvSpPr/>
              <p:nvPr/>
            </p:nvSpPr>
            <p:spPr>
              <a:xfrm>
                <a:off x="5157025" y="2384825"/>
                <a:ext cx="10300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617" extrusionOk="0">
                    <a:moveTo>
                      <a:pt x="206" y="57"/>
                    </a:moveTo>
                    <a:cubicBezTo>
                      <a:pt x="234" y="57"/>
                      <a:pt x="263" y="86"/>
                      <a:pt x="291" y="86"/>
                    </a:cubicBezTo>
                    <a:cubicBezTo>
                      <a:pt x="291" y="114"/>
                      <a:pt x="319" y="142"/>
                      <a:pt x="319" y="178"/>
                    </a:cubicBezTo>
                    <a:lnTo>
                      <a:pt x="319" y="291"/>
                    </a:lnTo>
                    <a:lnTo>
                      <a:pt x="319" y="319"/>
                    </a:lnTo>
                    <a:lnTo>
                      <a:pt x="319" y="439"/>
                    </a:lnTo>
                    <a:cubicBezTo>
                      <a:pt x="319" y="468"/>
                      <a:pt x="291" y="496"/>
                      <a:pt x="291" y="531"/>
                    </a:cubicBezTo>
                    <a:cubicBezTo>
                      <a:pt x="263" y="531"/>
                      <a:pt x="234" y="560"/>
                      <a:pt x="206" y="560"/>
                    </a:cubicBezTo>
                    <a:cubicBezTo>
                      <a:pt x="178" y="560"/>
                      <a:pt x="142" y="531"/>
                      <a:pt x="142" y="531"/>
                    </a:cubicBezTo>
                    <a:cubicBezTo>
                      <a:pt x="114" y="496"/>
                      <a:pt x="114" y="468"/>
                      <a:pt x="86" y="439"/>
                    </a:cubicBezTo>
                    <a:lnTo>
                      <a:pt x="86" y="319"/>
                    </a:lnTo>
                    <a:lnTo>
                      <a:pt x="86" y="291"/>
                    </a:lnTo>
                    <a:lnTo>
                      <a:pt x="86" y="178"/>
                    </a:lnTo>
                    <a:cubicBezTo>
                      <a:pt x="114" y="142"/>
                      <a:pt x="114" y="114"/>
                      <a:pt x="142" y="86"/>
                    </a:cubicBezTo>
                    <a:cubicBezTo>
                      <a:pt x="142" y="86"/>
                      <a:pt x="178" y="57"/>
                      <a:pt x="206" y="57"/>
                    </a:cubicBezTo>
                    <a:close/>
                    <a:moveTo>
                      <a:pt x="206" y="1"/>
                    </a:moveTo>
                    <a:cubicBezTo>
                      <a:pt x="178" y="1"/>
                      <a:pt x="142" y="1"/>
                      <a:pt x="114" y="29"/>
                    </a:cubicBezTo>
                    <a:cubicBezTo>
                      <a:pt x="114" y="29"/>
                      <a:pt x="86" y="57"/>
                      <a:pt x="57" y="57"/>
                    </a:cubicBezTo>
                    <a:cubicBezTo>
                      <a:pt x="57" y="86"/>
                      <a:pt x="29" y="114"/>
                      <a:pt x="29" y="178"/>
                    </a:cubicBezTo>
                    <a:cubicBezTo>
                      <a:pt x="29" y="206"/>
                      <a:pt x="1" y="234"/>
                      <a:pt x="1" y="291"/>
                    </a:cubicBezTo>
                    <a:cubicBezTo>
                      <a:pt x="1" y="354"/>
                      <a:pt x="29" y="411"/>
                      <a:pt x="29" y="439"/>
                    </a:cubicBezTo>
                    <a:cubicBezTo>
                      <a:pt x="29" y="496"/>
                      <a:pt x="57" y="531"/>
                      <a:pt x="57" y="560"/>
                    </a:cubicBezTo>
                    <a:cubicBezTo>
                      <a:pt x="86" y="560"/>
                      <a:pt x="114" y="588"/>
                      <a:pt x="114" y="588"/>
                    </a:cubicBezTo>
                    <a:cubicBezTo>
                      <a:pt x="142" y="616"/>
                      <a:pt x="178" y="616"/>
                      <a:pt x="206" y="616"/>
                    </a:cubicBezTo>
                    <a:cubicBezTo>
                      <a:pt x="234" y="616"/>
                      <a:pt x="263" y="616"/>
                      <a:pt x="291" y="588"/>
                    </a:cubicBezTo>
                    <a:cubicBezTo>
                      <a:pt x="319" y="588"/>
                      <a:pt x="355" y="560"/>
                      <a:pt x="355" y="560"/>
                    </a:cubicBezTo>
                    <a:cubicBezTo>
                      <a:pt x="383" y="531"/>
                      <a:pt x="383" y="496"/>
                      <a:pt x="411" y="439"/>
                    </a:cubicBezTo>
                    <a:lnTo>
                      <a:pt x="411" y="291"/>
                    </a:lnTo>
                    <a:lnTo>
                      <a:pt x="411" y="178"/>
                    </a:lnTo>
                    <a:cubicBezTo>
                      <a:pt x="383" y="114"/>
                      <a:pt x="383" y="86"/>
                      <a:pt x="355" y="57"/>
                    </a:cubicBezTo>
                    <a:cubicBezTo>
                      <a:pt x="355" y="57"/>
                      <a:pt x="319" y="29"/>
                      <a:pt x="291" y="29"/>
                    </a:cubicBezTo>
                    <a:cubicBezTo>
                      <a:pt x="263" y="1"/>
                      <a:pt x="234" y="1"/>
                      <a:pt x="2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1">
                <a:extLst>
                  <a:ext uri="{FF2B5EF4-FFF2-40B4-BE49-F238E27FC236}">
                    <a16:creationId xmlns:a16="http://schemas.microsoft.com/office/drawing/2014/main" id="{FA6468CA-DAC4-B31E-1404-07CDC89F86A4}"/>
                  </a:ext>
                </a:extLst>
              </p:cNvPr>
              <p:cNvSpPr/>
              <p:nvPr/>
            </p:nvSpPr>
            <p:spPr>
              <a:xfrm>
                <a:off x="5173825" y="2384825"/>
                <a:ext cx="10475" cy="1542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617" extrusionOk="0">
                    <a:moveTo>
                      <a:pt x="213" y="57"/>
                    </a:moveTo>
                    <a:cubicBezTo>
                      <a:pt x="241" y="57"/>
                      <a:pt x="270" y="86"/>
                      <a:pt x="270" y="86"/>
                    </a:cubicBezTo>
                    <a:cubicBezTo>
                      <a:pt x="298" y="114"/>
                      <a:pt x="298" y="142"/>
                      <a:pt x="326" y="178"/>
                    </a:cubicBezTo>
                    <a:lnTo>
                      <a:pt x="326" y="291"/>
                    </a:lnTo>
                    <a:lnTo>
                      <a:pt x="326" y="319"/>
                    </a:lnTo>
                    <a:lnTo>
                      <a:pt x="326" y="439"/>
                    </a:lnTo>
                    <a:cubicBezTo>
                      <a:pt x="298" y="468"/>
                      <a:pt x="298" y="496"/>
                      <a:pt x="270" y="531"/>
                    </a:cubicBezTo>
                    <a:cubicBezTo>
                      <a:pt x="270" y="531"/>
                      <a:pt x="241" y="560"/>
                      <a:pt x="213" y="560"/>
                    </a:cubicBezTo>
                    <a:cubicBezTo>
                      <a:pt x="178" y="560"/>
                      <a:pt x="149" y="531"/>
                      <a:pt x="121" y="531"/>
                    </a:cubicBezTo>
                    <a:cubicBezTo>
                      <a:pt x="121" y="496"/>
                      <a:pt x="93" y="468"/>
                      <a:pt x="93" y="439"/>
                    </a:cubicBezTo>
                    <a:lnTo>
                      <a:pt x="93" y="319"/>
                    </a:lnTo>
                    <a:lnTo>
                      <a:pt x="93" y="291"/>
                    </a:lnTo>
                    <a:lnTo>
                      <a:pt x="93" y="178"/>
                    </a:lnTo>
                    <a:cubicBezTo>
                      <a:pt x="93" y="142"/>
                      <a:pt x="121" y="114"/>
                      <a:pt x="121" y="86"/>
                    </a:cubicBezTo>
                    <a:cubicBezTo>
                      <a:pt x="149" y="86"/>
                      <a:pt x="178" y="57"/>
                      <a:pt x="213" y="57"/>
                    </a:cubicBezTo>
                    <a:close/>
                    <a:moveTo>
                      <a:pt x="213" y="1"/>
                    </a:moveTo>
                    <a:cubicBezTo>
                      <a:pt x="178" y="1"/>
                      <a:pt x="149" y="1"/>
                      <a:pt x="121" y="29"/>
                    </a:cubicBezTo>
                    <a:cubicBezTo>
                      <a:pt x="93" y="29"/>
                      <a:pt x="65" y="57"/>
                      <a:pt x="65" y="57"/>
                    </a:cubicBezTo>
                    <a:cubicBezTo>
                      <a:pt x="36" y="86"/>
                      <a:pt x="36" y="114"/>
                      <a:pt x="1" y="178"/>
                    </a:cubicBezTo>
                    <a:lnTo>
                      <a:pt x="1" y="291"/>
                    </a:lnTo>
                    <a:lnTo>
                      <a:pt x="1" y="439"/>
                    </a:lnTo>
                    <a:cubicBezTo>
                      <a:pt x="36" y="496"/>
                      <a:pt x="36" y="531"/>
                      <a:pt x="65" y="560"/>
                    </a:cubicBezTo>
                    <a:cubicBezTo>
                      <a:pt x="65" y="560"/>
                      <a:pt x="93" y="588"/>
                      <a:pt x="121" y="588"/>
                    </a:cubicBezTo>
                    <a:cubicBezTo>
                      <a:pt x="149" y="616"/>
                      <a:pt x="178" y="616"/>
                      <a:pt x="213" y="616"/>
                    </a:cubicBezTo>
                    <a:cubicBezTo>
                      <a:pt x="241" y="616"/>
                      <a:pt x="270" y="616"/>
                      <a:pt x="298" y="588"/>
                    </a:cubicBezTo>
                    <a:cubicBezTo>
                      <a:pt x="298" y="588"/>
                      <a:pt x="326" y="560"/>
                      <a:pt x="355" y="560"/>
                    </a:cubicBezTo>
                    <a:cubicBezTo>
                      <a:pt x="355" y="531"/>
                      <a:pt x="390" y="496"/>
                      <a:pt x="390" y="439"/>
                    </a:cubicBezTo>
                    <a:cubicBezTo>
                      <a:pt x="390" y="411"/>
                      <a:pt x="418" y="354"/>
                      <a:pt x="418" y="291"/>
                    </a:cubicBezTo>
                    <a:cubicBezTo>
                      <a:pt x="418" y="234"/>
                      <a:pt x="390" y="206"/>
                      <a:pt x="390" y="178"/>
                    </a:cubicBezTo>
                    <a:cubicBezTo>
                      <a:pt x="390" y="114"/>
                      <a:pt x="355" y="86"/>
                      <a:pt x="355" y="57"/>
                    </a:cubicBezTo>
                    <a:cubicBezTo>
                      <a:pt x="326" y="57"/>
                      <a:pt x="298" y="29"/>
                      <a:pt x="298" y="29"/>
                    </a:cubicBezTo>
                    <a:cubicBezTo>
                      <a:pt x="270" y="1"/>
                      <a:pt x="241" y="1"/>
                      <a:pt x="2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1">
                <a:extLst>
                  <a:ext uri="{FF2B5EF4-FFF2-40B4-BE49-F238E27FC236}">
                    <a16:creationId xmlns:a16="http://schemas.microsoft.com/office/drawing/2014/main" id="{0B4BA437-BFD4-98D1-2776-114C955F9403}"/>
                  </a:ext>
                </a:extLst>
              </p:cNvPr>
              <p:cNvSpPr/>
              <p:nvPr/>
            </p:nvSpPr>
            <p:spPr>
              <a:xfrm>
                <a:off x="5186400" y="2383950"/>
                <a:ext cx="5150" cy="1930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772" extrusionOk="0">
                    <a:moveTo>
                      <a:pt x="0" y="0"/>
                    </a:moveTo>
                    <a:lnTo>
                      <a:pt x="0" y="64"/>
                    </a:lnTo>
                    <a:lnTo>
                      <a:pt x="64" y="64"/>
                    </a:lnTo>
                    <a:lnTo>
                      <a:pt x="64" y="121"/>
                    </a:lnTo>
                    <a:lnTo>
                      <a:pt x="64" y="297"/>
                    </a:lnTo>
                    <a:cubicBezTo>
                      <a:pt x="64" y="297"/>
                      <a:pt x="64" y="326"/>
                      <a:pt x="92" y="326"/>
                    </a:cubicBezTo>
                    <a:cubicBezTo>
                      <a:pt x="92" y="354"/>
                      <a:pt x="92" y="354"/>
                      <a:pt x="120" y="389"/>
                    </a:cubicBezTo>
                    <a:lnTo>
                      <a:pt x="149" y="389"/>
                    </a:lnTo>
                    <a:cubicBezTo>
                      <a:pt x="120" y="389"/>
                      <a:pt x="92" y="389"/>
                      <a:pt x="92" y="418"/>
                    </a:cubicBezTo>
                    <a:cubicBezTo>
                      <a:pt x="92" y="446"/>
                      <a:pt x="64" y="446"/>
                      <a:pt x="64" y="474"/>
                    </a:cubicBezTo>
                    <a:lnTo>
                      <a:pt x="64" y="680"/>
                    </a:lnTo>
                    <a:lnTo>
                      <a:pt x="64" y="708"/>
                    </a:lnTo>
                    <a:lnTo>
                      <a:pt x="0" y="708"/>
                    </a:lnTo>
                    <a:lnTo>
                      <a:pt x="0" y="771"/>
                    </a:lnTo>
                    <a:lnTo>
                      <a:pt x="28" y="771"/>
                    </a:lnTo>
                    <a:cubicBezTo>
                      <a:pt x="64" y="771"/>
                      <a:pt x="64" y="743"/>
                      <a:pt x="92" y="743"/>
                    </a:cubicBezTo>
                    <a:cubicBezTo>
                      <a:pt x="92" y="743"/>
                      <a:pt x="120" y="743"/>
                      <a:pt x="120" y="708"/>
                    </a:cubicBezTo>
                    <a:lnTo>
                      <a:pt x="120" y="651"/>
                    </a:lnTo>
                    <a:lnTo>
                      <a:pt x="120" y="474"/>
                    </a:lnTo>
                    <a:lnTo>
                      <a:pt x="149" y="446"/>
                    </a:lnTo>
                    <a:lnTo>
                      <a:pt x="177" y="418"/>
                    </a:lnTo>
                    <a:lnTo>
                      <a:pt x="205" y="418"/>
                    </a:lnTo>
                    <a:lnTo>
                      <a:pt x="205" y="354"/>
                    </a:lnTo>
                    <a:lnTo>
                      <a:pt x="177" y="354"/>
                    </a:lnTo>
                    <a:cubicBezTo>
                      <a:pt x="149" y="354"/>
                      <a:pt x="149" y="326"/>
                      <a:pt x="149" y="326"/>
                    </a:cubicBezTo>
                    <a:cubicBezTo>
                      <a:pt x="149" y="326"/>
                      <a:pt x="120" y="326"/>
                      <a:pt x="120" y="297"/>
                    </a:cubicBezTo>
                    <a:lnTo>
                      <a:pt x="120" y="121"/>
                    </a:lnTo>
                    <a:lnTo>
                      <a:pt x="120" y="64"/>
                    </a:lnTo>
                    <a:lnTo>
                      <a:pt x="92" y="36"/>
                    </a:lnTo>
                    <a:cubicBezTo>
                      <a:pt x="64" y="36"/>
                      <a:pt x="64" y="0"/>
                      <a:pt x="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1">
                <a:extLst>
                  <a:ext uri="{FF2B5EF4-FFF2-40B4-BE49-F238E27FC236}">
                    <a16:creationId xmlns:a16="http://schemas.microsoft.com/office/drawing/2014/main" id="{DDD87D29-792B-9970-8FB0-E673B0C7ED96}"/>
                  </a:ext>
                </a:extLst>
              </p:cNvPr>
              <p:cNvSpPr/>
              <p:nvPr/>
            </p:nvSpPr>
            <p:spPr>
              <a:xfrm>
                <a:off x="5194525" y="2389250"/>
                <a:ext cx="9575" cy="1027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411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" y="206"/>
                    </a:lnTo>
                    <a:lnTo>
                      <a:pt x="1" y="354"/>
                    </a:lnTo>
                    <a:lnTo>
                      <a:pt x="1" y="411"/>
                    </a:lnTo>
                    <a:lnTo>
                      <a:pt x="383" y="234"/>
                    </a:lnTo>
                    <a:lnTo>
                      <a:pt x="383" y="1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0" name="Google Shape;2730;p71">
              <a:extLst>
                <a:ext uri="{FF2B5EF4-FFF2-40B4-BE49-F238E27FC236}">
                  <a16:creationId xmlns:a16="http://schemas.microsoft.com/office/drawing/2014/main" id="{02D0B38E-5428-33C5-6BAA-2F84E69E3D9F}"/>
                </a:ext>
              </a:extLst>
            </p:cNvPr>
            <p:cNvGrpSpPr/>
            <p:nvPr/>
          </p:nvGrpSpPr>
          <p:grpSpPr>
            <a:xfrm>
              <a:off x="3389518" y="1847357"/>
              <a:ext cx="2195785" cy="2992033"/>
              <a:chOff x="4587375" y="2902200"/>
              <a:chExt cx="521750" cy="710950"/>
            </a:xfrm>
          </p:grpSpPr>
          <p:sp>
            <p:nvSpPr>
              <p:cNvPr id="2731" name="Google Shape;2731;p71">
                <a:extLst>
                  <a:ext uri="{FF2B5EF4-FFF2-40B4-BE49-F238E27FC236}">
                    <a16:creationId xmlns:a16="http://schemas.microsoft.com/office/drawing/2014/main" id="{835892C4-28FC-F091-C3C9-DEFD7E8A8503}"/>
                  </a:ext>
                </a:extLst>
              </p:cNvPr>
              <p:cNvSpPr/>
              <p:nvPr/>
            </p:nvSpPr>
            <p:spPr>
              <a:xfrm>
                <a:off x="4587375" y="2902200"/>
                <a:ext cx="521750" cy="710950"/>
              </a:xfrm>
              <a:custGeom>
                <a:avLst/>
                <a:gdLst/>
                <a:ahLst/>
                <a:cxnLst/>
                <a:rect l="l" t="t" r="r" b="b"/>
                <a:pathLst>
                  <a:path w="20870" h="28438" extrusionOk="0">
                    <a:moveTo>
                      <a:pt x="1050" y="0"/>
                    </a:moveTo>
                    <a:cubicBezTo>
                      <a:pt x="906" y="0"/>
                      <a:pt x="764" y="37"/>
                      <a:pt x="644" y="111"/>
                    </a:cubicBezTo>
                    <a:cubicBezTo>
                      <a:pt x="0" y="493"/>
                      <a:pt x="262" y="1321"/>
                      <a:pt x="559" y="1852"/>
                    </a:cubicBezTo>
                    <a:cubicBezTo>
                      <a:pt x="2151" y="4597"/>
                      <a:pt x="3743" y="7363"/>
                      <a:pt x="5334" y="10136"/>
                    </a:cubicBezTo>
                    <a:cubicBezTo>
                      <a:pt x="4889" y="9400"/>
                      <a:pt x="3976" y="8629"/>
                      <a:pt x="3297" y="8134"/>
                    </a:cubicBezTo>
                    <a:cubicBezTo>
                      <a:pt x="2766" y="7745"/>
                      <a:pt x="2208" y="7391"/>
                      <a:pt x="1564" y="7250"/>
                    </a:cubicBezTo>
                    <a:cubicBezTo>
                      <a:pt x="1437" y="7223"/>
                      <a:pt x="1276" y="7205"/>
                      <a:pt x="1107" y="7205"/>
                    </a:cubicBezTo>
                    <a:cubicBezTo>
                      <a:pt x="681" y="7205"/>
                      <a:pt x="210" y="7324"/>
                      <a:pt x="149" y="7745"/>
                    </a:cubicBezTo>
                    <a:cubicBezTo>
                      <a:pt x="114" y="7922"/>
                      <a:pt x="149" y="8098"/>
                      <a:pt x="262" y="8247"/>
                    </a:cubicBezTo>
                    <a:cubicBezTo>
                      <a:pt x="354" y="8396"/>
                      <a:pt x="467" y="8516"/>
                      <a:pt x="588" y="8664"/>
                    </a:cubicBezTo>
                    <a:cubicBezTo>
                      <a:pt x="1415" y="9485"/>
                      <a:pt x="2208" y="10369"/>
                      <a:pt x="2887" y="11346"/>
                    </a:cubicBezTo>
                    <a:cubicBezTo>
                      <a:pt x="3743" y="12492"/>
                      <a:pt x="4507" y="13758"/>
                      <a:pt x="5334" y="14939"/>
                    </a:cubicBezTo>
                    <a:cubicBezTo>
                      <a:pt x="6190" y="16149"/>
                      <a:pt x="7223" y="17062"/>
                      <a:pt x="8164" y="18151"/>
                    </a:cubicBezTo>
                    <a:cubicBezTo>
                      <a:pt x="9077" y="19184"/>
                      <a:pt x="9374" y="21045"/>
                      <a:pt x="9812" y="22339"/>
                    </a:cubicBezTo>
                    <a:cubicBezTo>
                      <a:pt x="10138" y="23280"/>
                      <a:pt x="10492" y="24228"/>
                      <a:pt x="10817" y="25197"/>
                    </a:cubicBezTo>
                    <a:cubicBezTo>
                      <a:pt x="11079" y="25997"/>
                      <a:pt x="11256" y="27143"/>
                      <a:pt x="11786" y="27822"/>
                    </a:cubicBezTo>
                    <a:cubicBezTo>
                      <a:pt x="12131" y="28292"/>
                      <a:pt x="12755" y="28438"/>
                      <a:pt x="13443" y="28438"/>
                    </a:cubicBezTo>
                    <a:cubicBezTo>
                      <a:pt x="14349" y="28438"/>
                      <a:pt x="15367" y="28184"/>
                      <a:pt x="16003" y="28084"/>
                    </a:cubicBezTo>
                    <a:cubicBezTo>
                      <a:pt x="16271" y="28027"/>
                      <a:pt x="16448" y="27999"/>
                      <a:pt x="16505" y="27999"/>
                    </a:cubicBezTo>
                    <a:cubicBezTo>
                      <a:pt x="17658" y="27850"/>
                      <a:pt x="20367" y="27376"/>
                      <a:pt x="20573" y="25905"/>
                    </a:cubicBezTo>
                    <a:cubicBezTo>
                      <a:pt x="20629" y="25466"/>
                      <a:pt x="20870" y="24900"/>
                      <a:pt x="20749" y="24461"/>
                    </a:cubicBezTo>
                    <a:cubicBezTo>
                      <a:pt x="19603" y="20896"/>
                      <a:pt x="17715" y="17621"/>
                      <a:pt x="16151" y="14232"/>
                    </a:cubicBezTo>
                    <a:cubicBezTo>
                      <a:pt x="16066" y="14027"/>
                      <a:pt x="15974" y="13822"/>
                      <a:pt x="15918" y="13581"/>
                    </a:cubicBezTo>
                    <a:cubicBezTo>
                      <a:pt x="15889" y="13348"/>
                      <a:pt x="15889" y="13114"/>
                      <a:pt x="15889" y="12874"/>
                    </a:cubicBezTo>
                    <a:cubicBezTo>
                      <a:pt x="15854" y="12435"/>
                      <a:pt x="15741" y="12053"/>
                      <a:pt x="15592" y="11636"/>
                    </a:cubicBezTo>
                    <a:cubicBezTo>
                      <a:pt x="14941" y="9690"/>
                      <a:pt x="14206" y="7780"/>
                      <a:pt x="13144" y="6040"/>
                    </a:cubicBezTo>
                    <a:cubicBezTo>
                      <a:pt x="12791" y="5481"/>
                      <a:pt x="12260" y="4773"/>
                      <a:pt x="11786" y="4300"/>
                    </a:cubicBezTo>
                    <a:cubicBezTo>
                      <a:pt x="11553" y="4066"/>
                      <a:pt x="11291" y="3854"/>
                      <a:pt x="10937" y="3797"/>
                    </a:cubicBezTo>
                    <a:cubicBezTo>
                      <a:pt x="10928" y="3795"/>
                      <a:pt x="10915" y="3794"/>
                      <a:pt x="10899" y="3794"/>
                    </a:cubicBezTo>
                    <a:cubicBezTo>
                      <a:pt x="10691" y="3794"/>
                      <a:pt x="9933" y="3946"/>
                      <a:pt x="9933" y="3946"/>
                    </a:cubicBezTo>
                    <a:cubicBezTo>
                      <a:pt x="9579" y="3592"/>
                      <a:pt x="9282" y="3387"/>
                      <a:pt x="8751" y="3323"/>
                    </a:cubicBezTo>
                    <a:cubicBezTo>
                      <a:pt x="8680" y="3315"/>
                      <a:pt x="8608" y="3311"/>
                      <a:pt x="8535" y="3311"/>
                    </a:cubicBezTo>
                    <a:cubicBezTo>
                      <a:pt x="8100" y="3311"/>
                      <a:pt x="7656" y="3452"/>
                      <a:pt x="7280" y="3677"/>
                    </a:cubicBezTo>
                    <a:cubicBezTo>
                      <a:pt x="7011" y="3323"/>
                      <a:pt x="6601" y="3090"/>
                      <a:pt x="6162" y="3033"/>
                    </a:cubicBezTo>
                    <a:cubicBezTo>
                      <a:pt x="6123" y="3030"/>
                      <a:pt x="6084" y="3029"/>
                      <a:pt x="6045" y="3029"/>
                    </a:cubicBezTo>
                    <a:cubicBezTo>
                      <a:pt x="5693" y="3029"/>
                      <a:pt x="5337" y="3145"/>
                      <a:pt x="5101" y="3387"/>
                    </a:cubicBezTo>
                    <a:cubicBezTo>
                      <a:pt x="4952" y="3500"/>
                      <a:pt x="4804" y="3677"/>
                      <a:pt x="4776" y="3854"/>
                    </a:cubicBezTo>
                    <a:cubicBezTo>
                      <a:pt x="4748" y="3916"/>
                      <a:pt x="4801" y="4357"/>
                      <a:pt x="4778" y="4357"/>
                    </a:cubicBezTo>
                    <a:cubicBezTo>
                      <a:pt x="4777" y="4357"/>
                      <a:pt x="4776" y="4357"/>
                      <a:pt x="4776" y="4356"/>
                    </a:cubicBezTo>
                    <a:cubicBezTo>
                      <a:pt x="4478" y="4271"/>
                      <a:pt x="4330" y="3974"/>
                      <a:pt x="4181" y="3712"/>
                    </a:cubicBezTo>
                    <a:cubicBezTo>
                      <a:pt x="3538" y="2588"/>
                      <a:pt x="2830" y="1555"/>
                      <a:pt x="2002" y="557"/>
                    </a:cubicBezTo>
                    <a:cubicBezTo>
                      <a:pt x="1826" y="380"/>
                      <a:pt x="1677" y="203"/>
                      <a:pt x="1472" y="111"/>
                    </a:cubicBezTo>
                    <a:cubicBezTo>
                      <a:pt x="1341" y="37"/>
                      <a:pt x="1194" y="0"/>
                      <a:pt x="1050" y="0"/>
                    </a:cubicBezTo>
                    <a:close/>
                  </a:path>
                </a:pathLst>
              </a:custGeom>
              <a:solidFill>
                <a:srgbClr val="E958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71">
                <a:extLst>
                  <a:ext uri="{FF2B5EF4-FFF2-40B4-BE49-F238E27FC236}">
                    <a16:creationId xmlns:a16="http://schemas.microsoft.com/office/drawing/2014/main" id="{2EC0C813-E214-D68E-0A3D-A3C484570AAD}"/>
                  </a:ext>
                </a:extLst>
              </p:cNvPr>
              <p:cNvSpPr/>
              <p:nvPr/>
            </p:nvSpPr>
            <p:spPr>
              <a:xfrm>
                <a:off x="4705150" y="3009850"/>
                <a:ext cx="53100" cy="934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3736" extrusionOk="0">
                    <a:moveTo>
                      <a:pt x="79" y="1"/>
                    </a:moveTo>
                    <a:cubicBezTo>
                      <a:pt x="65" y="1"/>
                      <a:pt x="50" y="8"/>
                      <a:pt x="36" y="22"/>
                    </a:cubicBezTo>
                    <a:cubicBezTo>
                      <a:pt x="1" y="22"/>
                      <a:pt x="1" y="50"/>
                      <a:pt x="1" y="78"/>
                    </a:cubicBezTo>
                    <a:cubicBezTo>
                      <a:pt x="355" y="758"/>
                      <a:pt x="708" y="1352"/>
                      <a:pt x="1005" y="1911"/>
                    </a:cubicBezTo>
                    <a:cubicBezTo>
                      <a:pt x="1331" y="2441"/>
                      <a:pt x="1656" y="3028"/>
                      <a:pt x="2010" y="3708"/>
                    </a:cubicBezTo>
                    <a:cubicBezTo>
                      <a:pt x="2038" y="3708"/>
                      <a:pt x="2038" y="3736"/>
                      <a:pt x="2067" y="3736"/>
                    </a:cubicBezTo>
                    <a:cubicBezTo>
                      <a:pt x="2067" y="3736"/>
                      <a:pt x="2095" y="3736"/>
                      <a:pt x="2095" y="3708"/>
                    </a:cubicBezTo>
                    <a:cubicBezTo>
                      <a:pt x="2123" y="3708"/>
                      <a:pt x="2123" y="3679"/>
                      <a:pt x="2123" y="3651"/>
                    </a:cubicBezTo>
                    <a:cubicBezTo>
                      <a:pt x="1769" y="2972"/>
                      <a:pt x="1451" y="2378"/>
                      <a:pt x="1126" y="1847"/>
                    </a:cubicBezTo>
                    <a:cubicBezTo>
                      <a:pt x="800" y="1288"/>
                      <a:pt x="475" y="701"/>
                      <a:pt x="121" y="22"/>
                    </a:cubicBezTo>
                    <a:cubicBezTo>
                      <a:pt x="107" y="8"/>
                      <a:pt x="93" y="1"/>
                      <a:pt x="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71">
                <a:extLst>
                  <a:ext uri="{FF2B5EF4-FFF2-40B4-BE49-F238E27FC236}">
                    <a16:creationId xmlns:a16="http://schemas.microsoft.com/office/drawing/2014/main" id="{35449F3D-8B6F-9633-3B0D-90AD43F240BD}"/>
                  </a:ext>
                </a:extLst>
              </p:cNvPr>
              <p:cNvSpPr/>
              <p:nvPr/>
            </p:nvSpPr>
            <p:spPr>
              <a:xfrm>
                <a:off x="4770075" y="2992700"/>
                <a:ext cx="50950" cy="94275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3771" extrusionOk="0">
                    <a:moveTo>
                      <a:pt x="28" y="0"/>
                    </a:moveTo>
                    <a:cubicBezTo>
                      <a:pt x="0" y="29"/>
                      <a:pt x="0" y="57"/>
                      <a:pt x="0" y="92"/>
                    </a:cubicBezTo>
                    <a:cubicBezTo>
                      <a:pt x="651" y="1153"/>
                      <a:pt x="1387" y="2420"/>
                      <a:pt x="1917" y="3743"/>
                    </a:cubicBezTo>
                    <a:cubicBezTo>
                      <a:pt x="1946" y="3771"/>
                      <a:pt x="1946" y="3771"/>
                      <a:pt x="1974" y="3771"/>
                    </a:cubicBezTo>
                    <a:lnTo>
                      <a:pt x="2002" y="3771"/>
                    </a:lnTo>
                    <a:cubicBezTo>
                      <a:pt x="2038" y="3771"/>
                      <a:pt x="2038" y="3714"/>
                      <a:pt x="2038" y="3686"/>
                    </a:cubicBezTo>
                    <a:cubicBezTo>
                      <a:pt x="1507" y="2392"/>
                      <a:pt x="764" y="1090"/>
                      <a:pt x="120" y="29"/>
                    </a:cubicBezTo>
                    <a:cubicBezTo>
                      <a:pt x="92" y="0"/>
                      <a:pt x="57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1">
                <a:extLst>
                  <a:ext uri="{FF2B5EF4-FFF2-40B4-BE49-F238E27FC236}">
                    <a16:creationId xmlns:a16="http://schemas.microsoft.com/office/drawing/2014/main" id="{3A7CAB0A-1567-F6D0-A24C-223A9D579C13}"/>
                  </a:ext>
                </a:extLst>
              </p:cNvPr>
              <p:cNvSpPr/>
              <p:nvPr/>
            </p:nvSpPr>
            <p:spPr>
              <a:xfrm>
                <a:off x="4834275" y="2999600"/>
                <a:ext cx="44225" cy="85275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411" extrusionOk="0">
                    <a:moveTo>
                      <a:pt x="67" y="0"/>
                    </a:moveTo>
                    <a:cubicBezTo>
                      <a:pt x="57" y="0"/>
                      <a:pt x="43" y="7"/>
                      <a:pt x="28" y="21"/>
                    </a:cubicBezTo>
                    <a:cubicBezTo>
                      <a:pt x="0" y="21"/>
                      <a:pt x="0" y="78"/>
                      <a:pt x="0" y="106"/>
                    </a:cubicBezTo>
                    <a:cubicBezTo>
                      <a:pt x="644" y="991"/>
                      <a:pt x="1146" y="2024"/>
                      <a:pt x="1648" y="3354"/>
                    </a:cubicBezTo>
                    <a:cubicBezTo>
                      <a:pt x="1648" y="3382"/>
                      <a:pt x="1677" y="3410"/>
                      <a:pt x="1677" y="3410"/>
                    </a:cubicBezTo>
                    <a:lnTo>
                      <a:pt x="1705" y="3410"/>
                    </a:lnTo>
                    <a:cubicBezTo>
                      <a:pt x="1733" y="3382"/>
                      <a:pt x="1769" y="3354"/>
                      <a:pt x="1733" y="3318"/>
                    </a:cubicBezTo>
                    <a:cubicBezTo>
                      <a:pt x="1266" y="1995"/>
                      <a:pt x="736" y="934"/>
                      <a:pt x="85" y="21"/>
                    </a:cubicBezTo>
                    <a:cubicBezTo>
                      <a:pt x="85" y="7"/>
                      <a:pt x="78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1">
                <a:extLst>
                  <a:ext uri="{FF2B5EF4-FFF2-40B4-BE49-F238E27FC236}">
                    <a16:creationId xmlns:a16="http://schemas.microsoft.com/office/drawing/2014/main" id="{1465238F-D0E3-FA7A-13D8-4641CABD6B5E}"/>
                  </a:ext>
                </a:extLst>
              </p:cNvPr>
              <p:cNvSpPr/>
              <p:nvPr/>
            </p:nvSpPr>
            <p:spPr>
              <a:xfrm>
                <a:off x="4711875" y="3143725"/>
                <a:ext cx="35400" cy="546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2187" extrusionOk="0">
                    <a:moveTo>
                      <a:pt x="29" y="1"/>
                    </a:moveTo>
                    <a:cubicBezTo>
                      <a:pt x="1" y="29"/>
                      <a:pt x="1" y="65"/>
                      <a:pt x="1" y="93"/>
                    </a:cubicBezTo>
                    <a:cubicBezTo>
                      <a:pt x="262" y="475"/>
                      <a:pt x="531" y="885"/>
                      <a:pt x="793" y="1303"/>
                    </a:cubicBezTo>
                    <a:cubicBezTo>
                      <a:pt x="942" y="1593"/>
                      <a:pt x="1118" y="1890"/>
                      <a:pt x="1295" y="2151"/>
                    </a:cubicBezTo>
                    <a:cubicBezTo>
                      <a:pt x="1324" y="2187"/>
                      <a:pt x="1324" y="2187"/>
                      <a:pt x="1359" y="2187"/>
                    </a:cubicBezTo>
                    <a:lnTo>
                      <a:pt x="1387" y="2187"/>
                    </a:lnTo>
                    <a:cubicBezTo>
                      <a:pt x="1416" y="2151"/>
                      <a:pt x="1416" y="2123"/>
                      <a:pt x="1416" y="2095"/>
                    </a:cubicBezTo>
                    <a:cubicBezTo>
                      <a:pt x="1239" y="1833"/>
                      <a:pt x="1062" y="1536"/>
                      <a:pt x="885" y="1239"/>
                    </a:cubicBezTo>
                    <a:cubicBezTo>
                      <a:pt x="616" y="800"/>
                      <a:pt x="354" y="383"/>
                      <a:pt x="86" y="29"/>
                    </a:cubicBezTo>
                    <a:cubicBezTo>
                      <a:pt x="86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1">
                <a:extLst>
                  <a:ext uri="{FF2B5EF4-FFF2-40B4-BE49-F238E27FC236}">
                    <a16:creationId xmlns:a16="http://schemas.microsoft.com/office/drawing/2014/main" id="{457E7A09-E469-EED9-DF9F-2495544677AE}"/>
                  </a:ext>
                </a:extLst>
              </p:cNvPr>
              <p:cNvSpPr/>
              <p:nvPr/>
            </p:nvSpPr>
            <p:spPr>
              <a:xfrm>
                <a:off x="4765650" y="3147625"/>
                <a:ext cx="11875" cy="14525"/>
              </a:xfrm>
              <a:custGeom>
                <a:avLst/>
                <a:gdLst/>
                <a:ahLst/>
                <a:cxnLst/>
                <a:rect l="l" t="t" r="r" b="b"/>
                <a:pathLst>
                  <a:path w="475" h="581" extrusionOk="0">
                    <a:moveTo>
                      <a:pt x="44" y="1"/>
                    </a:moveTo>
                    <a:cubicBezTo>
                      <a:pt x="29" y="1"/>
                      <a:pt x="14" y="8"/>
                      <a:pt x="0" y="22"/>
                    </a:cubicBezTo>
                    <a:lnTo>
                      <a:pt x="0" y="114"/>
                    </a:lnTo>
                    <a:cubicBezTo>
                      <a:pt x="121" y="199"/>
                      <a:pt x="149" y="262"/>
                      <a:pt x="177" y="319"/>
                    </a:cubicBezTo>
                    <a:cubicBezTo>
                      <a:pt x="205" y="375"/>
                      <a:pt x="234" y="439"/>
                      <a:pt x="382" y="552"/>
                    </a:cubicBezTo>
                    <a:cubicBezTo>
                      <a:pt x="382" y="581"/>
                      <a:pt x="411" y="581"/>
                      <a:pt x="411" y="581"/>
                    </a:cubicBezTo>
                    <a:cubicBezTo>
                      <a:pt x="446" y="581"/>
                      <a:pt x="446" y="581"/>
                      <a:pt x="446" y="552"/>
                    </a:cubicBezTo>
                    <a:cubicBezTo>
                      <a:pt x="474" y="524"/>
                      <a:pt x="474" y="496"/>
                      <a:pt x="446" y="467"/>
                    </a:cubicBezTo>
                    <a:cubicBezTo>
                      <a:pt x="354" y="375"/>
                      <a:pt x="326" y="319"/>
                      <a:pt x="297" y="262"/>
                    </a:cubicBezTo>
                    <a:cubicBezTo>
                      <a:pt x="269" y="199"/>
                      <a:pt x="234" y="142"/>
                      <a:pt x="92" y="22"/>
                    </a:cubicBezTo>
                    <a:cubicBezTo>
                      <a:pt x="75" y="8"/>
                      <a:pt x="59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1">
                <a:extLst>
                  <a:ext uri="{FF2B5EF4-FFF2-40B4-BE49-F238E27FC236}">
                    <a16:creationId xmlns:a16="http://schemas.microsoft.com/office/drawing/2014/main" id="{6337708F-940B-953F-C1DE-484896677583}"/>
                  </a:ext>
                </a:extLst>
              </p:cNvPr>
              <p:cNvSpPr/>
              <p:nvPr/>
            </p:nvSpPr>
            <p:spPr>
              <a:xfrm>
                <a:off x="4807725" y="3132775"/>
                <a:ext cx="1030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12" h="531" extrusionOk="0">
                    <a:moveTo>
                      <a:pt x="29" y="0"/>
                    </a:moveTo>
                    <a:cubicBezTo>
                      <a:pt x="1" y="29"/>
                      <a:pt x="1" y="57"/>
                      <a:pt x="29" y="85"/>
                    </a:cubicBezTo>
                    <a:cubicBezTo>
                      <a:pt x="58" y="149"/>
                      <a:pt x="114" y="234"/>
                      <a:pt x="142" y="290"/>
                    </a:cubicBezTo>
                    <a:cubicBezTo>
                      <a:pt x="206" y="382"/>
                      <a:pt x="263" y="439"/>
                      <a:pt x="291" y="503"/>
                    </a:cubicBezTo>
                    <a:cubicBezTo>
                      <a:pt x="291" y="531"/>
                      <a:pt x="319" y="531"/>
                      <a:pt x="355" y="531"/>
                    </a:cubicBezTo>
                    <a:lnTo>
                      <a:pt x="383" y="531"/>
                    </a:lnTo>
                    <a:cubicBezTo>
                      <a:pt x="411" y="503"/>
                      <a:pt x="411" y="467"/>
                      <a:pt x="383" y="439"/>
                    </a:cubicBezTo>
                    <a:cubicBezTo>
                      <a:pt x="355" y="382"/>
                      <a:pt x="291" y="326"/>
                      <a:pt x="263" y="234"/>
                    </a:cubicBezTo>
                    <a:cubicBezTo>
                      <a:pt x="206" y="149"/>
                      <a:pt x="142" y="85"/>
                      <a:pt x="114" y="29"/>
                    </a:cubicBezTo>
                    <a:cubicBezTo>
                      <a:pt x="86" y="0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1">
                <a:extLst>
                  <a:ext uri="{FF2B5EF4-FFF2-40B4-BE49-F238E27FC236}">
                    <a16:creationId xmlns:a16="http://schemas.microsoft.com/office/drawing/2014/main" id="{4831771E-3FE1-2F22-BD5D-6ED7405625C6}"/>
                  </a:ext>
                </a:extLst>
              </p:cNvPr>
              <p:cNvSpPr/>
              <p:nvPr/>
            </p:nvSpPr>
            <p:spPr>
              <a:xfrm>
                <a:off x="4858500" y="3119500"/>
                <a:ext cx="11150" cy="1470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8" extrusionOk="0">
                    <a:moveTo>
                      <a:pt x="57" y="1"/>
                    </a:moveTo>
                    <a:cubicBezTo>
                      <a:pt x="29" y="29"/>
                      <a:pt x="0" y="57"/>
                      <a:pt x="29" y="86"/>
                    </a:cubicBezTo>
                    <a:lnTo>
                      <a:pt x="326" y="560"/>
                    </a:lnTo>
                    <a:cubicBezTo>
                      <a:pt x="354" y="560"/>
                      <a:pt x="354" y="588"/>
                      <a:pt x="382" y="588"/>
                    </a:cubicBezTo>
                    <a:cubicBezTo>
                      <a:pt x="411" y="588"/>
                      <a:pt x="411" y="560"/>
                      <a:pt x="411" y="560"/>
                    </a:cubicBezTo>
                    <a:cubicBezTo>
                      <a:pt x="446" y="560"/>
                      <a:pt x="446" y="503"/>
                      <a:pt x="446" y="468"/>
                    </a:cubicBezTo>
                    <a:lnTo>
                      <a:pt x="121" y="29"/>
                    </a:lnTo>
                    <a:cubicBezTo>
                      <a:pt x="121" y="1"/>
                      <a:pt x="92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1">
                <a:extLst>
                  <a:ext uri="{FF2B5EF4-FFF2-40B4-BE49-F238E27FC236}">
                    <a16:creationId xmlns:a16="http://schemas.microsoft.com/office/drawing/2014/main" id="{66FDD480-3129-89B6-FF44-52A0E193687D}"/>
                  </a:ext>
                </a:extLst>
              </p:cNvPr>
              <p:cNvSpPr/>
              <p:nvPr/>
            </p:nvSpPr>
            <p:spPr>
              <a:xfrm>
                <a:off x="4905000" y="3110375"/>
                <a:ext cx="7275" cy="14275"/>
              </a:xfrm>
              <a:custGeom>
                <a:avLst/>
                <a:gdLst/>
                <a:ahLst/>
                <a:cxnLst/>
                <a:rect l="l" t="t" r="r" b="b"/>
                <a:pathLst>
                  <a:path w="291" h="571" extrusionOk="0">
                    <a:moveTo>
                      <a:pt x="82" y="0"/>
                    </a:moveTo>
                    <a:cubicBezTo>
                      <a:pt x="74" y="0"/>
                      <a:pt x="66" y="4"/>
                      <a:pt x="57" y="12"/>
                    </a:cubicBezTo>
                    <a:cubicBezTo>
                      <a:pt x="29" y="12"/>
                      <a:pt x="1" y="40"/>
                      <a:pt x="1" y="69"/>
                    </a:cubicBezTo>
                    <a:lnTo>
                      <a:pt x="178" y="543"/>
                    </a:lnTo>
                    <a:cubicBezTo>
                      <a:pt x="178" y="571"/>
                      <a:pt x="206" y="571"/>
                      <a:pt x="234" y="571"/>
                    </a:cubicBezTo>
                    <a:cubicBezTo>
                      <a:pt x="263" y="571"/>
                      <a:pt x="291" y="543"/>
                      <a:pt x="263" y="514"/>
                    </a:cubicBezTo>
                    <a:lnTo>
                      <a:pt x="114" y="40"/>
                    </a:lnTo>
                    <a:cubicBezTo>
                      <a:pt x="114" y="20"/>
                      <a:pt x="100" y="0"/>
                      <a:pt x="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1">
                <a:extLst>
                  <a:ext uri="{FF2B5EF4-FFF2-40B4-BE49-F238E27FC236}">
                    <a16:creationId xmlns:a16="http://schemas.microsoft.com/office/drawing/2014/main" id="{8868B830-CC41-2A60-59C0-C65F90B7309D}"/>
                  </a:ext>
                </a:extLst>
              </p:cNvPr>
              <p:cNvSpPr/>
              <p:nvPr/>
            </p:nvSpPr>
            <p:spPr>
              <a:xfrm>
                <a:off x="4591800" y="2903950"/>
                <a:ext cx="41225" cy="32700"/>
              </a:xfrm>
              <a:custGeom>
                <a:avLst/>
                <a:gdLst/>
                <a:ahLst/>
                <a:cxnLst/>
                <a:rect l="l" t="t" r="r" b="b"/>
                <a:pathLst>
                  <a:path w="1649" h="1308" extrusionOk="0">
                    <a:moveTo>
                      <a:pt x="1267" y="1"/>
                    </a:moveTo>
                    <a:cubicBezTo>
                      <a:pt x="1257" y="1"/>
                      <a:pt x="1248" y="4"/>
                      <a:pt x="1238" y="13"/>
                    </a:cubicBezTo>
                    <a:cubicBezTo>
                      <a:pt x="1210" y="41"/>
                      <a:pt x="1210" y="70"/>
                      <a:pt x="1238" y="105"/>
                    </a:cubicBezTo>
                    <a:cubicBezTo>
                      <a:pt x="1415" y="339"/>
                      <a:pt x="1500" y="721"/>
                      <a:pt x="1387" y="926"/>
                    </a:cubicBezTo>
                    <a:cubicBezTo>
                      <a:pt x="1295" y="1046"/>
                      <a:pt x="1175" y="1131"/>
                      <a:pt x="1061" y="1166"/>
                    </a:cubicBezTo>
                    <a:cubicBezTo>
                      <a:pt x="1010" y="1186"/>
                      <a:pt x="954" y="1195"/>
                      <a:pt x="898" y="1195"/>
                    </a:cubicBezTo>
                    <a:cubicBezTo>
                      <a:pt x="793" y="1195"/>
                      <a:pt x="684" y="1163"/>
                      <a:pt x="587" y="1103"/>
                    </a:cubicBezTo>
                    <a:cubicBezTo>
                      <a:pt x="439" y="989"/>
                      <a:pt x="205" y="777"/>
                      <a:pt x="113" y="600"/>
                    </a:cubicBezTo>
                    <a:cubicBezTo>
                      <a:pt x="113" y="580"/>
                      <a:pt x="85" y="560"/>
                      <a:pt x="59" y="560"/>
                    </a:cubicBezTo>
                    <a:cubicBezTo>
                      <a:pt x="47" y="560"/>
                      <a:pt x="37" y="564"/>
                      <a:pt x="28" y="572"/>
                    </a:cubicBezTo>
                    <a:cubicBezTo>
                      <a:pt x="0" y="572"/>
                      <a:pt x="0" y="600"/>
                      <a:pt x="0" y="636"/>
                    </a:cubicBezTo>
                    <a:cubicBezTo>
                      <a:pt x="113" y="841"/>
                      <a:pt x="354" y="1074"/>
                      <a:pt x="531" y="1195"/>
                    </a:cubicBezTo>
                    <a:cubicBezTo>
                      <a:pt x="644" y="1279"/>
                      <a:pt x="793" y="1308"/>
                      <a:pt x="913" y="1308"/>
                    </a:cubicBezTo>
                    <a:cubicBezTo>
                      <a:pt x="969" y="1308"/>
                      <a:pt x="1033" y="1308"/>
                      <a:pt x="1090" y="1279"/>
                    </a:cubicBezTo>
                    <a:cubicBezTo>
                      <a:pt x="1238" y="1251"/>
                      <a:pt x="1387" y="1131"/>
                      <a:pt x="1472" y="989"/>
                    </a:cubicBezTo>
                    <a:cubicBezTo>
                      <a:pt x="1649" y="692"/>
                      <a:pt x="1472" y="247"/>
                      <a:pt x="1323" y="13"/>
                    </a:cubicBezTo>
                    <a:cubicBezTo>
                      <a:pt x="1304" y="13"/>
                      <a:pt x="1285" y="1"/>
                      <a:pt x="1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1">
                <a:extLst>
                  <a:ext uri="{FF2B5EF4-FFF2-40B4-BE49-F238E27FC236}">
                    <a16:creationId xmlns:a16="http://schemas.microsoft.com/office/drawing/2014/main" id="{B72E422A-DAE7-392D-5DD5-A33358353F74}"/>
                  </a:ext>
                </a:extLst>
              </p:cNvPr>
              <p:cNvSpPr/>
              <p:nvPr/>
            </p:nvSpPr>
            <p:spPr>
              <a:xfrm>
                <a:off x="4594625" y="3085950"/>
                <a:ext cx="21425" cy="408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1633" extrusionOk="0">
                    <a:moveTo>
                      <a:pt x="38" y="1"/>
                    </a:moveTo>
                    <a:cubicBezTo>
                      <a:pt x="18" y="1"/>
                      <a:pt x="0" y="21"/>
                      <a:pt x="0" y="41"/>
                    </a:cubicBezTo>
                    <a:cubicBezTo>
                      <a:pt x="0" y="76"/>
                      <a:pt x="0" y="105"/>
                      <a:pt x="36" y="105"/>
                    </a:cubicBezTo>
                    <a:cubicBezTo>
                      <a:pt x="121" y="133"/>
                      <a:pt x="177" y="253"/>
                      <a:pt x="241" y="310"/>
                    </a:cubicBezTo>
                    <a:cubicBezTo>
                      <a:pt x="326" y="430"/>
                      <a:pt x="418" y="515"/>
                      <a:pt x="503" y="635"/>
                    </a:cubicBezTo>
                    <a:cubicBezTo>
                      <a:pt x="566" y="748"/>
                      <a:pt x="651" y="840"/>
                      <a:pt x="680" y="989"/>
                    </a:cubicBezTo>
                    <a:cubicBezTo>
                      <a:pt x="708" y="1166"/>
                      <a:pt x="680" y="1399"/>
                      <a:pt x="531" y="1548"/>
                    </a:cubicBezTo>
                    <a:lnTo>
                      <a:pt x="531" y="1633"/>
                    </a:lnTo>
                    <a:lnTo>
                      <a:pt x="623" y="1633"/>
                    </a:lnTo>
                    <a:cubicBezTo>
                      <a:pt x="771" y="1456"/>
                      <a:pt x="856" y="1194"/>
                      <a:pt x="800" y="961"/>
                    </a:cubicBezTo>
                    <a:cubicBezTo>
                      <a:pt x="743" y="812"/>
                      <a:pt x="651" y="664"/>
                      <a:pt x="595" y="572"/>
                    </a:cubicBezTo>
                    <a:cubicBezTo>
                      <a:pt x="503" y="458"/>
                      <a:pt x="418" y="338"/>
                      <a:pt x="326" y="253"/>
                    </a:cubicBezTo>
                    <a:cubicBezTo>
                      <a:pt x="269" y="161"/>
                      <a:pt x="177" y="41"/>
                      <a:pt x="64" y="13"/>
                    </a:cubicBezTo>
                    <a:cubicBezTo>
                      <a:pt x="56" y="4"/>
                      <a:pt x="47" y="1"/>
                      <a:pt x="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1">
                <a:extLst>
                  <a:ext uri="{FF2B5EF4-FFF2-40B4-BE49-F238E27FC236}">
                    <a16:creationId xmlns:a16="http://schemas.microsoft.com/office/drawing/2014/main" id="{24944E16-DEFC-11D3-36B0-759772AE3F68}"/>
                  </a:ext>
                </a:extLst>
              </p:cNvPr>
              <p:cNvSpPr/>
              <p:nvPr/>
            </p:nvSpPr>
            <p:spPr>
              <a:xfrm>
                <a:off x="4651400" y="3161425"/>
                <a:ext cx="17700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708" h="503" extrusionOk="0">
                    <a:moveTo>
                      <a:pt x="594" y="0"/>
                    </a:moveTo>
                    <a:cubicBezTo>
                      <a:pt x="446" y="177"/>
                      <a:pt x="269" y="297"/>
                      <a:pt x="64" y="382"/>
                    </a:cubicBezTo>
                    <a:cubicBezTo>
                      <a:pt x="29" y="382"/>
                      <a:pt x="0" y="418"/>
                      <a:pt x="29" y="446"/>
                    </a:cubicBezTo>
                    <a:cubicBezTo>
                      <a:pt x="29" y="474"/>
                      <a:pt x="64" y="503"/>
                      <a:pt x="92" y="503"/>
                    </a:cubicBezTo>
                    <a:cubicBezTo>
                      <a:pt x="326" y="418"/>
                      <a:pt x="531" y="269"/>
                      <a:pt x="679" y="92"/>
                    </a:cubicBezTo>
                    <a:cubicBezTo>
                      <a:pt x="708" y="64"/>
                      <a:pt x="708" y="29"/>
                      <a:pt x="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1">
                <a:extLst>
                  <a:ext uri="{FF2B5EF4-FFF2-40B4-BE49-F238E27FC236}">
                    <a16:creationId xmlns:a16="http://schemas.microsoft.com/office/drawing/2014/main" id="{A683D489-4DFB-40C7-38BA-52B983E9ED39}"/>
                  </a:ext>
                </a:extLst>
              </p:cNvPr>
              <p:cNvSpPr/>
              <p:nvPr/>
            </p:nvSpPr>
            <p:spPr>
              <a:xfrm>
                <a:off x="4658825" y="3169725"/>
                <a:ext cx="887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91" extrusionOk="0">
                    <a:moveTo>
                      <a:pt x="280" y="1"/>
                    </a:moveTo>
                    <a:cubicBezTo>
                      <a:pt x="264" y="1"/>
                      <a:pt x="248" y="8"/>
                      <a:pt x="234" y="22"/>
                    </a:cubicBezTo>
                    <a:cubicBezTo>
                      <a:pt x="177" y="86"/>
                      <a:pt x="85" y="142"/>
                      <a:pt x="29" y="199"/>
                    </a:cubicBezTo>
                    <a:cubicBezTo>
                      <a:pt x="0" y="199"/>
                      <a:pt x="0" y="227"/>
                      <a:pt x="0" y="263"/>
                    </a:cubicBezTo>
                    <a:cubicBezTo>
                      <a:pt x="0" y="291"/>
                      <a:pt x="29" y="291"/>
                      <a:pt x="57" y="291"/>
                    </a:cubicBezTo>
                    <a:lnTo>
                      <a:pt x="85" y="291"/>
                    </a:lnTo>
                    <a:cubicBezTo>
                      <a:pt x="177" y="227"/>
                      <a:pt x="234" y="171"/>
                      <a:pt x="326" y="114"/>
                    </a:cubicBezTo>
                    <a:cubicBezTo>
                      <a:pt x="354" y="86"/>
                      <a:pt x="354" y="50"/>
                      <a:pt x="326" y="22"/>
                    </a:cubicBezTo>
                    <a:cubicBezTo>
                      <a:pt x="312" y="8"/>
                      <a:pt x="29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1">
                <a:extLst>
                  <a:ext uri="{FF2B5EF4-FFF2-40B4-BE49-F238E27FC236}">
                    <a16:creationId xmlns:a16="http://schemas.microsoft.com/office/drawing/2014/main" id="{5BCC54B3-3CCD-38A5-9FC2-13905B1EFAE4}"/>
                  </a:ext>
                </a:extLst>
              </p:cNvPr>
              <p:cNvSpPr/>
              <p:nvPr/>
            </p:nvSpPr>
            <p:spPr>
              <a:xfrm>
                <a:off x="4650675" y="2992400"/>
                <a:ext cx="23550" cy="15000"/>
              </a:xfrm>
              <a:custGeom>
                <a:avLst/>
                <a:gdLst/>
                <a:ahLst/>
                <a:cxnLst/>
                <a:rect l="l" t="t" r="r" b="b"/>
                <a:pathLst>
                  <a:path w="942" h="600" extrusionOk="0">
                    <a:moveTo>
                      <a:pt x="882" y="1"/>
                    </a:moveTo>
                    <a:cubicBezTo>
                      <a:pt x="874" y="1"/>
                      <a:pt x="865" y="4"/>
                      <a:pt x="857" y="12"/>
                    </a:cubicBezTo>
                    <a:cubicBezTo>
                      <a:pt x="765" y="69"/>
                      <a:pt x="680" y="104"/>
                      <a:pt x="588" y="161"/>
                    </a:cubicBezTo>
                    <a:cubicBezTo>
                      <a:pt x="383" y="246"/>
                      <a:pt x="178" y="338"/>
                      <a:pt x="29" y="515"/>
                    </a:cubicBezTo>
                    <a:cubicBezTo>
                      <a:pt x="1" y="515"/>
                      <a:pt x="1" y="571"/>
                      <a:pt x="29" y="600"/>
                    </a:cubicBezTo>
                    <a:lnTo>
                      <a:pt x="58" y="600"/>
                    </a:lnTo>
                    <a:cubicBezTo>
                      <a:pt x="93" y="600"/>
                      <a:pt x="93" y="600"/>
                      <a:pt x="121" y="571"/>
                    </a:cubicBezTo>
                    <a:cubicBezTo>
                      <a:pt x="234" y="423"/>
                      <a:pt x="447" y="338"/>
                      <a:pt x="623" y="246"/>
                    </a:cubicBezTo>
                    <a:cubicBezTo>
                      <a:pt x="737" y="218"/>
                      <a:pt x="829" y="161"/>
                      <a:pt x="914" y="104"/>
                    </a:cubicBezTo>
                    <a:cubicBezTo>
                      <a:pt x="942" y="104"/>
                      <a:pt x="942" y="41"/>
                      <a:pt x="942" y="41"/>
                    </a:cubicBezTo>
                    <a:cubicBezTo>
                      <a:pt x="922" y="21"/>
                      <a:pt x="902" y="1"/>
                      <a:pt x="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1">
                <a:extLst>
                  <a:ext uri="{FF2B5EF4-FFF2-40B4-BE49-F238E27FC236}">
                    <a16:creationId xmlns:a16="http://schemas.microsoft.com/office/drawing/2014/main" id="{78AA9012-9E2B-0186-081B-CA40C58303E0}"/>
                  </a:ext>
                </a:extLst>
              </p:cNvPr>
              <p:cNvSpPr/>
              <p:nvPr/>
            </p:nvSpPr>
            <p:spPr>
              <a:xfrm>
                <a:off x="4660225" y="3001950"/>
                <a:ext cx="95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53" extrusionOk="0">
                    <a:moveTo>
                      <a:pt x="295" y="1"/>
                    </a:moveTo>
                    <a:cubicBezTo>
                      <a:pt x="286" y="1"/>
                      <a:pt x="278" y="4"/>
                      <a:pt x="270" y="12"/>
                    </a:cubicBezTo>
                    <a:cubicBezTo>
                      <a:pt x="206" y="76"/>
                      <a:pt x="121" y="104"/>
                      <a:pt x="29" y="133"/>
                    </a:cubicBezTo>
                    <a:cubicBezTo>
                      <a:pt x="1" y="161"/>
                      <a:pt x="1" y="189"/>
                      <a:pt x="1" y="218"/>
                    </a:cubicBezTo>
                    <a:cubicBezTo>
                      <a:pt x="29" y="253"/>
                      <a:pt x="29" y="253"/>
                      <a:pt x="65" y="253"/>
                    </a:cubicBezTo>
                    <a:lnTo>
                      <a:pt x="93" y="253"/>
                    </a:lnTo>
                    <a:cubicBezTo>
                      <a:pt x="178" y="218"/>
                      <a:pt x="270" y="161"/>
                      <a:pt x="326" y="104"/>
                    </a:cubicBezTo>
                    <a:cubicBezTo>
                      <a:pt x="355" y="104"/>
                      <a:pt x="383" y="76"/>
                      <a:pt x="355" y="41"/>
                    </a:cubicBezTo>
                    <a:cubicBezTo>
                      <a:pt x="335" y="21"/>
                      <a:pt x="315" y="1"/>
                      <a:pt x="2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1">
                <a:extLst>
                  <a:ext uri="{FF2B5EF4-FFF2-40B4-BE49-F238E27FC236}">
                    <a16:creationId xmlns:a16="http://schemas.microsoft.com/office/drawing/2014/main" id="{C1CE4A8A-82F6-9A84-9E68-E5D0975AF244}"/>
                  </a:ext>
                </a:extLst>
              </p:cNvPr>
              <p:cNvSpPr/>
              <p:nvPr/>
            </p:nvSpPr>
            <p:spPr>
              <a:xfrm>
                <a:off x="4660950" y="3004025"/>
                <a:ext cx="20000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489" extrusionOk="0">
                    <a:moveTo>
                      <a:pt x="740" y="0"/>
                    </a:moveTo>
                    <a:cubicBezTo>
                      <a:pt x="724" y="0"/>
                      <a:pt x="708" y="7"/>
                      <a:pt x="708" y="21"/>
                    </a:cubicBezTo>
                    <a:cubicBezTo>
                      <a:pt x="503" y="170"/>
                      <a:pt x="297" y="311"/>
                      <a:pt x="64" y="375"/>
                    </a:cubicBezTo>
                    <a:cubicBezTo>
                      <a:pt x="36" y="375"/>
                      <a:pt x="0" y="432"/>
                      <a:pt x="0" y="460"/>
                    </a:cubicBezTo>
                    <a:cubicBezTo>
                      <a:pt x="36" y="460"/>
                      <a:pt x="36" y="488"/>
                      <a:pt x="64" y="488"/>
                    </a:cubicBezTo>
                    <a:lnTo>
                      <a:pt x="92" y="488"/>
                    </a:lnTo>
                    <a:cubicBezTo>
                      <a:pt x="326" y="403"/>
                      <a:pt x="566" y="283"/>
                      <a:pt x="771" y="106"/>
                    </a:cubicBezTo>
                    <a:cubicBezTo>
                      <a:pt x="800" y="78"/>
                      <a:pt x="800" y="50"/>
                      <a:pt x="771" y="21"/>
                    </a:cubicBezTo>
                    <a:cubicBezTo>
                      <a:pt x="771" y="7"/>
                      <a:pt x="755" y="0"/>
                      <a:pt x="7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1">
                <a:extLst>
                  <a:ext uri="{FF2B5EF4-FFF2-40B4-BE49-F238E27FC236}">
                    <a16:creationId xmlns:a16="http://schemas.microsoft.com/office/drawing/2014/main" id="{A19EDA0B-5838-1D07-A562-B6FAB215869F}"/>
                  </a:ext>
                </a:extLst>
              </p:cNvPr>
              <p:cNvSpPr/>
              <p:nvPr/>
            </p:nvSpPr>
            <p:spPr>
              <a:xfrm>
                <a:off x="4719300" y="2985275"/>
                <a:ext cx="1985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794" h="326" extrusionOk="0">
                    <a:moveTo>
                      <a:pt x="737" y="0"/>
                    </a:moveTo>
                    <a:cubicBezTo>
                      <a:pt x="616" y="0"/>
                      <a:pt x="496" y="0"/>
                      <a:pt x="383" y="36"/>
                    </a:cubicBezTo>
                    <a:cubicBezTo>
                      <a:pt x="234" y="92"/>
                      <a:pt x="114" y="149"/>
                      <a:pt x="29" y="241"/>
                    </a:cubicBezTo>
                    <a:cubicBezTo>
                      <a:pt x="1" y="241"/>
                      <a:pt x="1" y="297"/>
                      <a:pt x="29" y="326"/>
                    </a:cubicBezTo>
                    <a:lnTo>
                      <a:pt x="57" y="326"/>
                    </a:lnTo>
                    <a:cubicBezTo>
                      <a:pt x="86" y="326"/>
                      <a:pt x="86" y="326"/>
                      <a:pt x="114" y="297"/>
                    </a:cubicBezTo>
                    <a:cubicBezTo>
                      <a:pt x="178" y="241"/>
                      <a:pt x="263" y="177"/>
                      <a:pt x="383" y="149"/>
                    </a:cubicBezTo>
                    <a:cubicBezTo>
                      <a:pt x="496" y="121"/>
                      <a:pt x="616" y="121"/>
                      <a:pt x="737" y="121"/>
                    </a:cubicBezTo>
                    <a:cubicBezTo>
                      <a:pt x="765" y="121"/>
                      <a:pt x="793" y="92"/>
                      <a:pt x="793" y="64"/>
                    </a:cubicBezTo>
                    <a:cubicBezTo>
                      <a:pt x="793" y="36"/>
                      <a:pt x="765" y="0"/>
                      <a:pt x="7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1">
                <a:extLst>
                  <a:ext uri="{FF2B5EF4-FFF2-40B4-BE49-F238E27FC236}">
                    <a16:creationId xmlns:a16="http://schemas.microsoft.com/office/drawing/2014/main" id="{3AF60032-734A-8FC9-0578-05FA43310F86}"/>
                  </a:ext>
                </a:extLst>
              </p:cNvPr>
              <p:cNvSpPr/>
              <p:nvPr/>
            </p:nvSpPr>
            <p:spPr>
              <a:xfrm>
                <a:off x="4781200" y="2991725"/>
                <a:ext cx="177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709" h="245" extrusionOk="0">
                    <a:moveTo>
                      <a:pt x="502" y="1"/>
                    </a:moveTo>
                    <a:cubicBezTo>
                      <a:pt x="345" y="1"/>
                      <a:pt x="193" y="39"/>
                      <a:pt x="57" y="131"/>
                    </a:cubicBezTo>
                    <a:cubicBezTo>
                      <a:pt x="29" y="131"/>
                      <a:pt x="1" y="160"/>
                      <a:pt x="29" y="188"/>
                    </a:cubicBezTo>
                    <a:cubicBezTo>
                      <a:pt x="29" y="216"/>
                      <a:pt x="57" y="245"/>
                      <a:pt x="57" y="245"/>
                    </a:cubicBezTo>
                    <a:cubicBezTo>
                      <a:pt x="86" y="245"/>
                      <a:pt x="86" y="216"/>
                      <a:pt x="86" y="216"/>
                    </a:cubicBezTo>
                    <a:cubicBezTo>
                      <a:pt x="217" y="153"/>
                      <a:pt x="363" y="118"/>
                      <a:pt x="502" y="118"/>
                    </a:cubicBezTo>
                    <a:cubicBezTo>
                      <a:pt x="551" y="118"/>
                      <a:pt x="599" y="122"/>
                      <a:pt x="645" y="131"/>
                    </a:cubicBezTo>
                    <a:cubicBezTo>
                      <a:pt x="673" y="131"/>
                      <a:pt x="708" y="96"/>
                      <a:pt x="708" y="68"/>
                    </a:cubicBezTo>
                    <a:cubicBezTo>
                      <a:pt x="708" y="39"/>
                      <a:pt x="673" y="11"/>
                      <a:pt x="645" y="11"/>
                    </a:cubicBezTo>
                    <a:cubicBezTo>
                      <a:pt x="597" y="4"/>
                      <a:pt x="549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1">
                <a:extLst>
                  <a:ext uri="{FF2B5EF4-FFF2-40B4-BE49-F238E27FC236}">
                    <a16:creationId xmlns:a16="http://schemas.microsoft.com/office/drawing/2014/main" id="{CFFD0ED6-A7C8-2774-CA1A-319F61FF97B0}"/>
                  </a:ext>
                </a:extLst>
              </p:cNvPr>
              <p:cNvSpPr/>
              <p:nvPr/>
            </p:nvSpPr>
            <p:spPr>
              <a:xfrm>
                <a:off x="4805450" y="2992400"/>
                <a:ext cx="10275" cy="4750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90" extrusionOk="0">
                    <a:moveTo>
                      <a:pt x="63" y="1"/>
                    </a:moveTo>
                    <a:cubicBezTo>
                      <a:pt x="42" y="1"/>
                      <a:pt x="28" y="21"/>
                      <a:pt x="28" y="41"/>
                    </a:cubicBezTo>
                    <a:cubicBezTo>
                      <a:pt x="0" y="69"/>
                      <a:pt x="28" y="104"/>
                      <a:pt x="57" y="133"/>
                    </a:cubicBezTo>
                    <a:lnTo>
                      <a:pt x="325" y="189"/>
                    </a:lnTo>
                    <a:lnTo>
                      <a:pt x="354" y="189"/>
                    </a:lnTo>
                    <a:cubicBezTo>
                      <a:pt x="382" y="189"/>
                      <a:pt x="382" y="161"/>
                      <a:pt x="410" y="133"/>
                    </a:cubicBezTo>
                    <a:cubicBezTo>
                      <a:pt x="410" y="104"/>
                      <a:pt x="382" y="69"/>
                      <a:pt x="354" y="69"/>
                    </a:cubicBezTo>
                    <a:lnTo>
                      <a:pt x="92" y="12"/>
                    </a:lnTo>
                    <a:cubicBezTo>
                      <a:pt x="82" y="4"/>
                      <a:pt x="72" y="1"/>
                      <a:pt x="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1">
                <a:extLst>
                  <a:ext uri="{FF2B5EF4-FFF2-40B4-BE49-F238E27FC236}">
                    <a16:creationId xmlns:a16="http://schemas.microsoft.com/office/drawing/2014/main" id="{D4AACD36-9CDC-F5A0-63B1-44B7ECE83E84}"/>
                  </a:ext>
                </a:extLst>
              </p:cNvPr>
              <p:cNvSpPr/>
              <p:nvPr/>
            </p:nvSpPr>
            <p:spPr>
              <a:xfrm>
                <a:off x="4853375" y="3004225"/>
                <a:ext cx="21425" cy="617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247" extrusionOk="0">
                    <a:moveTo>
                      <a:pt x="316" y="1"/>
                    </a:moveTo>
                    <a:cubicBezTo>
                      <a:pt x="230" y="1"/>
                      <a:pt x="137" y="13"/>
                      <a:pt x="57" y="13"/>
                    </a:cubicBezTo>
                    <a:cubicBezTo>
                      <a:pt x="28" y="13"/>
                      <a:pt x="0" y="42"/>
                      <a:pt x="0" y="70"/>
                    </a:cubicBezTo>
                    <a:cubicBezTo>
                      <a:pt x="0" y="98"/>
                      <a:pt x="28" y="127"/>
                      <a:pt x="57" y="127"/>
                    </a:cubicBezTo>
                    <a:cubicBezTo>
                      <a:pt x="137" y="127"/>
                      <a:pt x="230" y="114"/>
                      <a:pt x="316" y="114"/>
                    </a:cubicBezTo>
                    <a:cubicBezTo>
                      <a:pt x="359" y="114"/>
                      <a:pt x="401" y="117"/>
                      <a:pt x="439" y="127"/>
                    </a:cubicBezTo>
                    <a:cubicBezTo>
                      <a:pt x="559" y="127"/>
                      <a:pt x="679" y="162"/>
                      <a:pt x="764" y="219"/>
                    </a:cubicBezTo>
                    <a:cubicBezTo>
                      <a:pt x="764" y="219"/>
                      <a:pt x="764" y="247"/>
                      <a:pt x="792" y="247"/>
                    </a:cubicBezTo>
                    <a:lnTo>
                      <a:pt x="828" y="219"/>
                    </a:lnTo>
                    <a:cubicBezTo>
                      <a:pt x="856" y="190"/>
                      <a:pt x="856" y="162"/>
                      <a:pt x="828" y="127"/>
                    </a:cubicBezTo>
                    <a:cubicBezTo>
                      <a:pt x="708" y="70"/>
                      <a:pt x="587" y="13"/>
                      <a:pt x="439" y="13"/>
                    </a:cubicBezTo>
                    <a:cubicBezTo>
                      <a:pt x="401" y="4"/>
                      <a:pt x="359" y="1"/>
                      <a:pt x="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1">
                <a:extLst>
                  <a:ext uri="{FF2B5EF4-FFF2-40B4-BE49-F238E27FC236}">
                    <a16:creationId xmlns:a16="http://schemas.microsoft.com/office/drawing/2014/main" id="{01F60B03-B05F-86BC-213F-39D76ADF7B36}"/>
                  </a:ext>
                </a:extLst>
              </p:cNvPr>
              <p:cNvSpPr/>
              <p:nvPr/>
            </p:nvSpPr>
            <p:spPr>
              <a:xfrm>
                <a:off x="4791475" y="3355675"/>
                <a:ext cx="19125" cy="5450"/>
              </a:xfrm>
              <a:custGeom>
                <a:avLst/>
                <a:gdLst/>
                <a:ahLst/>
                <a:cxnLst/>
                <a:rect l="l" t="t" r="r" b="b"/>
                <a:pathLst>
                  <a:path w="765" h="218" extrusionOk="0">
                    <a:moveTo>
                      <a:pt x="33" y="0"/>
                    </a:moveTo>
                    <a:cubicBezTo>
                      <a:pt x="14" y="0"/>
                      <a:pt x="0" y="20"/>
                      <a:pt x="0" y="40"/>
                    </a:cubicBezTo>
                    <a:cubicBezTo>
                      <a:pt x="0" y="76"/>
                      <a:pt x="28" y="104"/>
                      <a:pt x="57" y="132"/>
                    </a:cubicBezTo>
                    <a:lnTo>
                      <a:pt x="708" y="217"/>
                    </a:lnTo>
                    <a:cubicBezTo>
                      <a:pt x="736" y="217"/>
                      <a:pt x="764" y="189"/>
                      <a:pt x="764" y="161"/>
                    </a:cubicBezTo>
                    <a:cubicBezTo>
                      <a:pt x="764" y="132"/>
                      <a:pt x="764" y="104"/>
                      <a:pt x="708" y="104"/>
                    </a:cubicBezTo>
                    <a:lnTo>
                      <a:pt x="57" y="12"/>
                    </a:lnTo>
                    <a:cubicBezTo>
                      <a:pt x="48" y="4"/>
                      <a:pt x="40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1">
                <a:extLst>
                  <a:ext uri="{FF2B5EF4-FFF2-40B4-BE49-F238E27FC236}">
                    <a16:creationId xmlns:a16="http://schemas.microsoft.com/office/drawing/2014/main" id="{852EDF7B-A2C0-5BDD-AA2C-4C9159B01BB7}"/>
                  </a:ext>
                </a:extLst>
              </p:cNvPr>
              <p:cNvSpPr/>
              <p:nvPr/>
            </p:nvSpPr>
            <p:spPr>
              <a:xfrm>
                <a:off x="4974875" y="3238875"/>
                <a:ext cx="1115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446" h="589" extrusionOk="0">
                    <a:moveTo>
                      <a:pt x="389" y="1"/>
                    </a:moveTo>
                    <a:cubicBezTo>
                      <a:pt x="354" y="1"/>
                      <a:pt x="326" y="1"/>
                      <a:pt x="326" y="29"/>
                    </a:cubicBezTo>
                    <a:cubicBezTo>
                      <a:pt x="241" y="291"/>
                      <a:pt x="92" y="440"/>
                      <a:pt x="36" y="468"/>
                    </a:cubicBezTo>
                    <a:cubicBezTo>
                      <a:pt x="0" y="503"/>
                      <a:pt x="0" y="531"/>
                      <a:pt x="36" y="560"/>
                    </a:cubicBezTo>
                    <a:cubicBezTo>
                      <a:pt x="36" y="588"/>
                      <a:pt x="64" y="588"/>
                      <a:pt x="64" y="588"/>
                    </a:cubicBezTo>
                    <a:lnTo>
                      <a:pt x="121" y="588"/>
                    </a:lnTo>
                    <a:cubicBezTo>
                      <a:pt x="177" y="531"/>
                      <a:pt x="354" y="355"/>
                      <a:pt x="446" y="57"/>
                    </a:cubicBezTo>
                    <a:cubicBezTo>
                      <a:pt x="446" y="29"/>
                      <a:pt x="418" y="1"/>
                      <a:pt x="3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3" name="Google Shape;2753;p71">
              <a:extLst>
                <a:ext uri="{FF2B5EF4-FFF2-40B4-BE49-F238E27FC236}">
                  <a16:creationId xmlns:a16="http://schemas.microsoft.com/office/drawing/2014/main" id="{184436F6-16C0-2CAB-0D52-9FE7629C64BD}"/>
                </a:ext>
              </a:extLst>
            </p:cNvPr>
            <p:cNvGrpSpPr/>
            <p:nvPr/>
          </p:nvGrpSpPr>
          <p:grpSpPr>
            <a:xfrm>
              <a:off x="3162807" y="1216951"/>
              <a:ext cx="1051808" cy="229363"/>
              <a:chOff x="4002795" y="1877329"/>
              <a:chExt cx="345546" cy="75352"/>
            </a:xfrm>
          </p:grpSpPr>
          <p:sp>
            <p:nvSpPr>
              <p:cNvPr id="2754" name="Google Shape;2754;p71">
                <a:extLst>
                  <a:ext uri="{FF2B5EF4-FFF2-40B4-BE49-F238E27FC236}">
                    <a16:creationId xmlns:a16="http://schemas.microsoft.com/office/drawing/2014/main" id="{AB2084E3-DD09-04FF-8F98-0F0D83731A0F}"/>
                  </a:ext>
                </a:extLst>
              </p:cNvPr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71">
                <a:extLst>
                  <a:ext uri="{FF2B5EF4-FFF2-40B4-BE49-F238E27FC236}">
                    <a16:creationId xmlns:a16="http://schemas.microsoft.com/office/drawing/2014/main" id="{E34877A3-BA47-049C-5633-4FB097B97EB5}"/>
                  </a:ext>
                </a:extLst>
              </p:cNvPr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71">
                <a:extLst>
                  <a:ext uri="{FF2B5EF4-FFF2-40B4-BE49-F238E27FC236}">
                    <a16:creationId xmlns:a16="http://schemas.microsoft.com/office/drawing/2014/main" id="{71B2B225-E205-DD72-E446-AE099D87888B}"/>
                  </a:ext>
                </a:extLst>
              </p:cNvPr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71">
                <a:extLst>
                  <a:ext uri="{FF2B5EF4-FFF2-40B4-BE49-F238E27FC236}">
                    <a16:creationId xmlns:a16="http://schemas.microsoft.com/office/drawing/2014/main" id="{1EB17025-AB48-2FE3-12C0-C5177721350D}"/>
                  </a:ext>
                </a:extLst>
              </p:cNvPr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71">
                <a:extLst>
                  <a:ext uri="{FF2B5EF4-FFF2-40B4-BE49-F238E27FC236}">
                    <a16:creationId xmlns:a16="http://schemas.microsoft.com/office/drawing/2014/main" id="{877E25DD-2C20-B8E2-0231-422C74AB5E34}"/>
                  </a:ext>
                </a:extLst>
              </p:cNvPr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71">
                <a:extLst>
                  <a:ext uri="{FF2B5EF4-FFF2-40B4-BE49-F238E27FC236}">
                    <a16:creationId xmlns:a16="http://schemas.microsoft.com/office/drawing/2014/main" id="{239A5C6C-C242-8B34-7841-524CDF8044E1}"/>
                  </a:ext>
                </a:extLst>
              </p:cNvPr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0" name="Google Shape;2760;p71">
              <a:extLst>
                <a:ext uri="{FF2B5EF4-FFF2-40B4-BE49-F238E27FC236}">
                  <a16:creationId xmlns:a16="http://schemas.microsoft.com/office/drawing/2014/main" id="{B31CF415-9938-C19E-AC6C-E22D1A4A247F}"/>
                </a:ext>
              </a:extLst>
            </p:cNvPr>
            <p:cNvGrpSpPr/>
            <p:nvPr/>
          </p:nvGrpSpPr>
          <p:grpSpPr>
            <a:xfrm>
              <a:off x="3389504" y="1231789"/>
              <a:ext cx="505357" cy="199693"/>
              <a:chOff x="300879" y="4170864"/>
              <a:chExt cx="505357" cy="199693"/>
            </a:xfrm>
          </p:grpSpPr>
          <p:sp>
            <p:nvSpPr>
              <p:cNvPr id="2761" name="Google Shape;2761;p71">
                <a:extLst>
                  <a:ext uri="{FF2B5EF4-FFF2-40B4-BE49-F238E27FC236}">
                    <a16:creationId xmlns:a16="http://schemas.microsoft.com/office/drawing/2014/main" id="{E78984D3-978D-D34E-0E70-1CF35BF1D697}"/>
                  </a:ext>
                </a:extLst>
              </p:cNvPr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71">
                <a:extLst>
                  <a:ext uri="{FF2B5EF4-FFF2-40B4-BE49-F238E27FC236}">
                    <a16:creationId xmlns:a16="http://schemas.microsoft.com/office/drawing/2014/main" id="{E5810F46-E468-A7AA-BDAB-CD7707B10CE9}"/>
                  </a:ext>
                </a:extLst>
              </p:cNvPr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71">
                <a:extLst>
                  <a:ext uri="{FF2B5EF4-FFF2-40B4-BE49-F238E27FC236}">
                    <a16:creationId xmlns:a16="http://schemas.microsoft.com/office/drawing/2014/main" id="{9B027F65-A3B7-4B74-3D90-C04B44503C95}"/>
                  </a:ext>
                </a:extLst>
              </p:cNvPr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71">
                <a:extLst>
                  <a:ext uri="{FF2B5EF4-FFF2-40B4-BE49-F238E27FC236}">
                    <a16:creationId xmlns:a16="http://schemas.microsoft.com/office/drawing/2014/main" id="{FA8A895A-E35F-B8A7-DBC9-299AAAAB6560}"/>
                  </a:ext>
                </a:extLst>
              </p:cNvPr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71">
                <a:extLst>
                  <a:ext uri="{FF2B5EF4-FFF2-40B4-BE49-F238E27FC236}">
                    <a16:creationId xmlns:a16="http://schemas.microsoft.com/office/drawing/2014/main" id="{81352717-EF34-EE82-EF56-B99827902DDF}"/>
                  </a:ext>
                </a:extLst>
              </p:cNvPr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71">
                <a:extLst>
                  <a:ext uri="{FF2B5EF4-FFF2-40B4-BE49-F238E27FC236}">
                    <a16:creationId xmlns:a16="http://schemas.microsoft.com/office/drawing/2014/main" id="{1123E0A7-9BC3-8C2B-0942-A13CD36F91C5}"/>
                  </a:ext>
                </a:extLst>
              </p:cNvPr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71">
                <a:extLst>
                  <a:ext uri="{FF2B5EF4-FFF2-40B4-BE49-F238E27FC236}">
                    <a16:creationId xmlns:a16="http://schemas.microsoft.com/office/drawing/2014/main" id="{E04ED8CE-7A55-0113-D418-1FCE0AE5C04D}"/>
                  </a:ext>
                </a:extLst>
              </p:cNvPr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71">
                <a:extLst>
                  <a:ext uri="{FF2B5EF4-FFF2-40B4-BE49-F238E27FC236}">
                    <a16:creationId xmlns:a16="http://schemas.microsoft.com/office/drawing/2014/main" id="{19595566-E103-2FB3-9495-D757BEBE2B00}"/>
                  </a:ext>
                </a:extLst>
              </p:cNvPr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9" name="Google Shape;2769;p71">
            <a:extLst>
              <a:ext uri="{FF2B5EF4-FFF2-40B4-BE49-F238E27FC236}">
                <a16:creationId xmlns:a16="http://schemas.microsoft.com/office/drawing/2014/main" id="{0946EDB7-B39D-3856-F16E-156D3F6AD079}"/>
              </a:ext>
            </a:extLst>
          </p:cNvPr>
          <p:cNvGrpSpPr/>
          <p:nvPr/>
        </p:nvGrpSpPr>
        <p:grpSpPr>
          <a:xfrm>
            <a:off x="8567590" y="4153050"/>
            <a:ext cx="360758" cy="258297"/>
            <a:chOff x="4992850" y="4345375"/>
            <a:chExt cx="607336" cy="638400"/>
          </a:xfrm>
        </p:grpSpPr>
        <p:sp>
          <p:nvSpPr>
            <p:cNvPr id="2770" name="Google Shape;2770;p71">
              <a:extLst>
                <a:ext uri="{FF2B5EF4-FFF2-40B4-BE49-F238E27FC236}">
                  <a16:creationId xmlns:a16="http://schemas.microsoft.com/office/drawing/2014/main" id="{10816908-3A98-6674-40BE-D462FF600790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1">
              <a:extLst>
                <a:ext uri="{FF2B5EF4-FFF2-40B4-BE49-F238E27FC236}">
                  <a16:creationId xmlns:a16="http://schemas.microsoft.com/office/drawing/2014/main" id="{5F638A9D-4E73-3BB0-B515-13C05DDC9863}"/>
                </a:ext>
              </a:extLst>
            </p:cNvPr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2" name="Google Shape;2772;p71">
            <a:extLst>
              <a:ext uri="{FF2B5EF4-FFF2-40B4-BE49-F238E27FC236}">
                <a16:creationId xmlns:a16="http://schemas.microsoft.com/office/drawing/2014/main" id="{0935485E-9B52-8FC9-32B1-525347830D12}"/>
              </a:ext>
            </a:extLst>
          </p:cNvPr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3" name="Google Shape;2773;p71">
            <a:extLst>
              <a:ext uri="{FF2B5EF4-FFF2-40B4-BE49-F238E27FC236}">
                <a16:creationId xmlns:a16="http://schemas.microsoft.com/office/drawing/2014/main" id="{4A1ED1D3-52D3-A519-B8A1-CFB23635595A}"/>
              </a:ext>
            </a:extLst>
          </p:cNvPr>
          <p:cNvGrpSpPr/>
          <p:nvPr/>
        </p:nvGrpSpPr>
        <p:grpSpPr>
          <a:xfrm>
            <a:off x="5151797" y="479071"/>
            <a:ext cx="1511971" cy="626735"/>
            <a:chOff x="3889166" y="1636096"/>
            <a:chExt cx="633844" cy="262738"/>
          </a:xfrm>
        </p:grpSpPr>
        <p:sp>
          <p:nvSpPr>
            <p:cNvPr id="2774" name="Google Shape;2774;p71">
              <a:extLst>
                <a:ext uri="{FF2B5EF4-FFF2-40B4-BE49-F238E27FC236}">
                  <a16:creationId xmlns:a16="http://schemas.microsoft.com/office/drawing/2014/main" id="{99B2F194-0B97-5626-A069-A35A636E90FE}"/>
                </a:ext>
              </a:extLst>
            </p:cNvPr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1">
              <a:extLst>
                <a:ext uri="{FF2B5EF4-FFF2-40B4-BE49-F238E27FC236}">
                  <a16:creationId xmlns:a16="http://schemas.microsoft.com/office/drawing/2014/main" id="{C81167E9-F8A4-9A1B-0860-836F0B9B92B8}"/>
                </a:ext>
              </a:extLst>
            </p:cNvPr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1">
              <a:extLst>
                <a:ext uri="{FF2B5EF4-FFF2-40B4-BE49-F238E27FC236}">
                  <a16:creationId xmlns:a16="http://schemas.microsoft.com/office/drawing/2014/main" id="{38316ACA-60DD-64AC-64B2-F735421CA38E}"/>
                </a:ext>
              </a:extLst>
            </p:cNvPr>
            <p:cNvSpPr/>
            <p:nvPr/>
          </p:nvSpPr>
          <p:spPr>
            <a:xfrm>
              <a:off x="4470495" y="1819850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1">
              <a:extLst>
                <a:ext uri="{FF2B5EF4-FFF2-40B4-BE49-F238E27FC236}">
                  <a16:creationId xmlns:a16="http://schemas.microsoft.com/office/drawing/2014/main" id="{D82E970E-D6E7-34C8-E6C9-3EB5E5F36225}"/>
                </a:ext>
              </a:extLst>
            </p:cNvPr>
            <p:cNvSpPr/>
            <p:nvPr/>
          </p:nvSpPr>
          <p:spPr>
            <a:xfrm>
              <a:off x="4424582" y="1819850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8" name="Google Shape;2778;p71">
            <a:extLst>
              <a:ext uri="{FF2B5EF4-FFF2-40B4-BE49-F238E27FC236}">
                <a16:creationId xmlns:a16="http://schemas.microsoft.com/office/drawing/2014/main" id="{4A37DA32-D640-A45C-6074-1A693207FB94}"/>
              </a:ext>
            </a:extLst>
          </p:cNvPr>
          <p:cNvSpPr/>
          <p:nvPr/>
        </p:nvSpPr>
        <p:spPr>
          <a:xfrm>
            <a:off x="7116875" y="6312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8980A6-85BD-7307-923B-52A02BF4D66B}"/>
              </a:ext>
            </a:extLst>
          </p:cNvPr>
          <p:cNvSpPr/>
          <p:nvPr/>
        </p:nvSpPr>
        <p:spPr>
          <a:xfrm>
            <a:off x="631657" y="3504196"/>
            <a:ext cx="4120815" cy="879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40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/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10" name="Google Shape;910;p41"/>
          <p:cNvSpPr txBox="1">
            <a:spLocks noGrp="1"/>
          </p:cNvSpPr>
          <p:nvPr>
            <p:ph type="title" idx="2"/>
          </p:nvPr>
        </p:nvSpPr>
        <p:spPr>
          <a:xfrm>
            <a:off x="713225" y="1322859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41"/>
          <p:cNvSpPr txBox="1">
            <a:spLocks noGrp="1"/>
          </p:cNvSpPr>
          <p:nvPr>
            <p:ph type="subTitle" idx="1"/>
          </p:nvPr>
        </p:nvSpPr>
        <p:spPr>
          <a:xfrm>
            <a:off x="713225" y="3209796"/>
            <a:ext cx="4444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41"/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/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/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/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/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/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/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/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/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/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/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/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/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/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/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/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/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/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/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/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/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/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/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/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/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/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/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/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/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/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/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/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/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/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/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/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/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/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/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/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/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/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/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/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/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/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/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/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/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/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/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/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/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/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/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/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/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/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/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/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/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/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/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/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/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/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/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/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/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/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/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/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/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/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/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/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/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/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/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/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/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/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/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/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/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/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/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/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/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/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/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/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/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/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/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/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/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/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 lang="en-US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1057900" y="1295400"/>
            <a:ext cx="3254100" cy="2449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/>
              <a:buChar char="•"/>
            </a:pPr>
            <a:r>
              <a:rPr lang="en-GB" sz="1200">
                <a:solidFill>
                  <a:schemeClr val="tx1"/>
                </a:solidFill>
                <a:latin typeface="Arial"/>
              </a:rPr>
              <a:t>Investigated</a:t>
            </a:r>
            <a:r>
              <a:rPr lang="en-GB" sz="1200" b="0" i="0" u="none" strike="noStrike">
                <a:solidFill>
                  <a:schemeClr val="tx1"/>
                </a:solidFill>
                <a:effectLst/>
                <a:latin typeface="Arial"/>
              </a:rPr>
              <a:t> the relationship between multiple variables in the</a:t>
            </a:r>
            <a:r>
              <a:rPr lang="en-GB" sz="1200">
                <a:solidFill>
                  <a:schemeClr val="tx1"/>
                </a:solidFill>
                <a:latin typeface="Arial"/>
              </a:rPr>
              <a:t> AdventureWorks2019</a:t>
            </a:r>
            <a:r>
              <a:rPr lang="en-GB" sz="1200" b="0" i="0" u="none" strike="noStrike"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lang="en-GB" sz="1200">
                <a:solidFill>
                  <a:schemeClr val="tx1"/>
                </a:solidFill>
                <a:latin typeface="Arial"/>
              </a:rPr>
              <a:t>database</a:t>
            </a:r>
            <a:r>
              <a:rPr lang="en-GB" sz="1200" b="0" i="0" u="none" strike="noStrike">
                <a:solidFill>
                  <a:schemeClr val="tx1"/>
                </a:solidFill>
                <a:effectLst/>
                <a:latin typeface="Arial"/>
              </a:rPr>
              <a:t> to determine any issues, make meaningful insights and identify potential opportunities for the company.</a:t>
            </a:r>
            <a:endParaRPr lang="en-GB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14999"/>
              </a:lnSpc>
            </a:pPr>
            <a:endParaRPr lang="en-GB" sz="1200">
              <a:solidFill>
                <a:schemeClr val="tx1"/>
              </a:solidFill>
              <a:latin typeface="Arial"/>
            </a:endParaRPr>
          </a:p>
          <a:p>
            <a:pPr marL="171450" indent="-171450">
              <a:lnSpc>
                <a:spcPct val="114999"/>
              </a:lnSpc>
              <a:buFont typeface="Arial"/>
              <a:buChar char="•"/>
            </a:pPr>
            <a:r>
              <a:rPr lang="en-GB" sz="1200" b="0" i="0" u="none" strike="noStrike">
                <a:solidFill>
                  <a:schemeClr val="tx1"/>
                </a:solidFill>
                <a:effectLst/>
                <a:latin typeface="Arial"/>
              </a:rPr>
              <a:t>SQL queries to </a:t>
            </a:r>
            <a:r>
              <a:rPr lang="en-GB" sz="1200">
                <a:solidFill>
                  <a:schemeClr val="tx1"/>
                </a:solidFill>
                <a:latin typeface="Arial"/>
              </a:rPr>
              <a:t>refine</a:t>
            </a:r>
            <a:r>
              <a:rPr lang="en-GB" sz="1200" b="0" i="0" u="none" strike="noStrike">
                <a:solidFill>
                  <a:schemeClr val="tx1"/>
                </a:solidFill>
                <a:effectLst/>
                <a:latin typeface="Arial"/>
              </a:rPr>
              <a:t> and efficiently extract data in a CSV format and importing it to Python using Pandas. </a:t>
            </a:r>
            <a:r>
              <a:rPr lang="en-GB" sz="1200" b="0" i="0">
                <a:solidFill>
                  <a:schemeClr val="tx1"/>
                </a:solidFill>
                <a:effectLst/>
                <a:latin typeface="Arial"/>
              </a:rPr>
              <a:t> </a:t>
            </a:r>
            <a:endParaRPr lang="en-GB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53" name="Google Shape;1053;p42"/>
          <p:cNvSpPr/>
          <p:nvPr/>
        </p:nvSpPr>
        <p:spPr>
          <a:xfrm>
            <a:off x="568625" y="37446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42"/>
          <p:cNvGrpSpPr/>
          <p:nvPr/>
        </p:nvGrpSpPr>
        <p:grpSpPr>
          <a:xfrm>
            <a:off x="1127880" y="4474905"/>
            <a:ext cx="1184014" cy="258193"/>
            <a:chOff x="3734768" y="858742"/>
            <a:chExt cx="1184014" cy="258193"/>
          </a:xfrm>
        </p:grpSpPr>
        <p:grpSp>
          <p:nvGrpSpPr>
            <p:cNvPr id="1055" name="Google Shape;1055;p42"/>
            <p:cNvGrpSpPr/>
            <p:nvPr/>
          </p:nvGrpSpPr>
          <p:grpSpPr>
            <a:xfrm>
              <a:off x="3734768" y="858742"/>
              <a:ext cx="1184014" cy="258193"/>
              <a:chOff x="4002795" y="1877329"/>
              <a:chExt cx="345546" cy="75352"/>
            </a:xfrm>
          </p:grpSpPr>
          <p:sp>
            <p:nvSpPr>
              <p:cNvPr id="1056" name="Google Shape;1056;p42"/>
              <p:cNvSpPr/>
              <p:nvPr/>
            </p:nvSpPr>
            <p:spPr>
              <a:xfrm>
                <a:off x="4002795" y="1877329"/>
                <a:ext cx="345546" cy="75352"/>
              </a:xfrm>
              <a:custGeom>
                <a:avLst/>
                <a:gdLst/>
                <a:ahLst/>
                <a:cxnLst/>
                <a:rect l="l" t="t" r="r" b="b"/>
                <a:pathLst>
                  <a:path w="9997" h="2180" extrusionOk="0">
                    <a:moveTo>
                      <a:pt x="0" y="0"/>
                    </a:moveTo>
                    <a:lnTo>
                      <a:pt x="0" y="2179"/>
                    </a:lnTo>
                    <a:lnTo>
                      <a:pt x="9996" y="2179"/>
                    </a:lnTo>
                    <a:lnTo>
                      <a:pt x="999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2"/>
              <p:cNvSpPr/>
              <p:nvPr/>
            </p:nvSpPr>
            <p:spPr>
              <a:xfrm>
                <a:off x="4270785" y="1897619"/>
                <a:ext cx="21569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5" extrusionOk="0">
                    <a:moveTo>
                      <a:pt x="559" y="0"/>
                    </a:moveTo>
                    <a:lnTo>
                      <a:pt x="1" y="595"/>
                    </a:lnTo>
                    <a:lnTo>
                      <a:pt x="559" y="1005"/>
                    </a:lnTo>
                    <a:lnTo>
                      <a:pt x="623" y="948"/>
                    </a:lnTo>
                    <a:lnTo>
                      <a:pt x="121" y="595"/>
                    </a:lnTo>
                    <a:lnTo>
                      <a:pt x="623" y="64"/>
                    </a:lnTo>
                    <a:lnTo>
                      <a:pt x="5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2"/>
              <p:cNvSpPr/>
              <p:nvPr/>
            </p:nvSpPr>
            <p:spPr>
              <a:xfrm>
                <a:off x="4254401" y="1897619"/>
                <a:ext cx="22536" cy="347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005" extrusionOk="0">
                    <a:moveTo>
                      <a:pt x="595" y="0"/>
                    </a:moveTo>
                    <a:lnTo>
                      <a:pt x="1" y="595"/>
                    </a:lnTo>
                    <a:lnTo>
                      <a:pt x="595" y="1005"/>
                    </a:lnTo>
                    <a:lnTo>
                      <a:pt x="651" y="948"/>
                    </a:lnTo>
                    <a:lnTo>
                      <a:pt x="149" y="595"/>
                    </a:lnTo>
                    <a:lnTo>
                      <a:pt x="651" y="64"/>
                    </a:lnTo>
                    <a:lnTo>
                      <a:pt x="59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2"/>
              <p:cNvSpPr/>
              <p:nvPr/>
            </p:nvSpPr>
            <p:spPr>
              <a:xfrm>
                <a:off x="4055854" y="1885970"/>
                <a:ext cx="19356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668" extrusionOk="0">
                    <a:moveTo>
                      <a:pt x="305" y="0"/>
                    </a:moveTo>
                    <a:cubicBezTo>
                      <a:pt x="264" y="0"/>
                      <a:pt x="226" y="22"/>
                      <a:pt x="205" y="47"/>
                    </a:cubicBezTo>
                    <a:cubicBezTo>
                      <a:pt x="149" y="76"/>
                      <a:pt x="85" y="160"/>
                      <a:pt x="85" y="252"/>
                    </a:cubicBezTo>
                    <a:cubicBezTo>
                      <a:pt x="57" y="309"/>
                      <a:pt x="85" y="401"/>
                      <a:pt x="85" y="458"/>
                    </a:cubicBezTo>
                    <a:cubicBezTo>
                      <a:pt x="120" y="514"/>
                      <a:pt x="120" y="542"/>
                      <a:pt x="120" y="578"/>
                    </a:cubicBezTo>
                    <a:cubicBezTo>
                      <a:pt x="120" y="691"/>
                      <a:pt x="85" y="783"/>
                      <a:pt x="0" y="811"/>
                    </a:cubicBezTo>
                    <a:lnTo>
                      <a:pt x="28" y="896"/>
                    </a:lnTo>
                    <a:lnTo>
                      <a:pt x="57" y="896"/>
                    </a:lnTo>
                    <a:cubicBezTo>
                      <a:pt x="85" y="932"/>
                      <a:pt x="120" y="932"/>
                      <a:pt x="120" y="960"/>
                    </a:cubicBezTo>
                    <a:lnTo>
                      <a:pt x="120" y="1108"/>
                    </a:lnTo>
                    <a:lnTo>
                      <a:pt x="120" y="1137"/>
                    </a:lnTo>
                    <a:cubicBezTo>
                      <a:pt x="85" y="1314"/>
                      <a:pt x="120" y="1427"/>
                      <a:pt x="177" y="1519"/>
                    </a:cubicBezTo>
                    <a:cubicBezTo>
                      <a:pt x="234" y="1604"/>
                      <a:pt x="326" y="1667"/>
                      <a:pt x="439" y="1667"/>
                    </a:cubicBezTo>
                    <a:cubicBezTo>
                      <a:pt x="474" y="1667"/>
                      <a:pt x="531" y="1667"/>
                      <a:pt x="559" y="1639"/>
                    </a:cubicBezTo>
                    <a:lnTo>
                      <a:pt x="531" y="1547"/>
                    </a:lnTo>
                    <a:cubicBezTo>
                      <a:pt x="498" y="1567"/>
                      <a:pt x="459" y="1576"/>
                      <a:pt x="421" y="1576"/>
                    </a:cubicBezTo>
                    <a:cubicBezTo>
                      <a:pt x="352" y="1576"/>
                      <a:pt x="285" y="1545"/>
                      <a:pt x="262" y="1490"/>
                    </a:cubicBezTo>
                    <a:cubicBezTo>
                      <a:pt x="205" y="1398"/>
                      <a:pt x="177" y="1285"/>
                      <a:pt x="205" y="1137"/>
                    </a:cubicBezTo>
                    <a:lnTo>
                      <a:pt x="205" y="932"/>
                    </a:lnTo>
                    <a:cubicBezTo>
                      <a:pt x="177" y="896"/>
                      <a:pt x="149" y="868"/>
                      <a:pt x="120" y="840"/>
                    </a:cubicBezTo>
                    <a:cubicBezTo>
                      <a:pt x="177" y="783"/>
                      <a:pt x="205" y="663"/>
                      <a:pt x="205" y="578"/>
                    </a:cubicBezTo>
                    <a:cubicBezTo>
                      <a:pt x="205" y="542"/>
                      <a:pt x="205" y="486"/>
                      <a:pt x="177" y="458"/>
                    </a:cubicBezTo>
                    <a:cubicBezTo>
                      <a:pt x="177" y="366"/>
                      <a:pt x="149" y="309"/>
                      <a:pt x="177" y="252"/>
                    </a:cubicBezTo>
                    <a:cubicBezTo>
                      <a:pt x="177" y="189"/>
                      <a:pt x="205" y="132"/>
                      <a:pt x="262" y="104"/>
                    </a:cubicBezTo>
                    <a:cubicBezTo>
                      <a:pt x="262" y="90"/>
                      <a:pt x="271" y="83"/>
                      <a:pt x="283" y="83"/>
                    </a:cubicBezTo>
                    <a:cubicBezTo>
                      <a:pt x="296" y="83"/>
                      <a:pt x="311" y="90"/>
                      <a:pt x="326" y="104"/>
                    </a:cubicBezTo>
                    <a:lnTo>
                      <a:pt x="354" y="12"/>
                    </a:lnTo>
                    <a:cubicBezTo>
                      <a:pt x="338" y="4"/>
                      <a:pt x="321" y="0"/>
                      <a:pt x="3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2"/>
              <p:cNvSpPr/>
              <p:nvPr/>
            </p:nvSpPr>
            <p:spPr>
              <a:xfrm>
                <a:off x="4034319" y="1888563"/>
                <a:ext cx="9333" cy="51882"/>
              </a:xfrm>
              <a:custGeom>
                <a:avLst/>
                <a:gdLst/>
                <a:ahLst/>
                <a:cxnLst/>
                <a:rect l="l" t="t" r="r" b="b"/>
                <a:pathLst>
                  <a:path w="270" h="1501" extrusionOk="0">
                    <a:moveTo>
                      <a:pt x="213" y="1"/>
                    </a:moveTo>
                    <a:cubicBezTo>
                      <a:pt x="1" y="467"/>
                      <a:pt x="1" y="1033"/>
                      <a:pt x="177" y="1500"/>
                    </a:cubicBezTo>
                    <a:lnTo>
                      <a:pt x="269" y="1472"/>
                    </a:lnTo>
                    <a:cubicBezTo>
                      <a:pt x="93" y="1033"/>
                      <a:pt x="93" y="503"/>
                      <a:pt x="269" y="29"/>
                    </a:cubicBez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2"/>
              <p:cNvSpPr/>
              <p:nvPr/>
            </p:nvSpPr>
            <p:spPr>
              <a:xfrm>
                <a:off x="4303311" y="1885970"/>
                <a:ext cx="19598" cy="57654"/>
              </a:xfrm>
              <a:custGeom>
                <a:avLst/>
                <a:gdLst/>
                <a:ahLst/>
                <a:cxnLst/>
                <a:rect l="l" t="t" r="r" b="b"/>
                <a:pathLst>
                  <a:path w="567" h="1668" extrusionOk="0">
                    <a:moveTo>
                      <a:pt x="256" y="0"/>
                    </a:moveTo>
                    <a:cubicBezTo>
                      <a:pt x="243" y="0"/>
                      <a:pt x="229" y="4"/>
                      <a:pt x="213" y="12"/>
                    </a:cubicBezTo>
                    <a:lnTo>
                      <a:pt x="241" y="104"/>
                    </a:lnTo>
                    <a:cubicBezTo>
                      <a:pt x="255" y="90"/>
                      <a:pt x="262" y="83"/>
                      <a:pt x="269" y="83"/>
                    </a:cubicBezTo>
                    <a:cubicBezTo>
                      <a:pt x="276" y="83"/>
                      <a:pt x="283" y="90"/>
                      <a:pt x="298" y="104"/>
                    </a:cubicBezTo>
                    <a:cubicBezTo>
                      <a:pt x="354" y="132"/>
                      <a:pt x="390" y="189"/>
                      <a:pt x="390" y="252"/>
                    </a:cubicBezTo>
                    <a:lnTo>
                      <a:pt x="390" y="458"/>
                    </a:lnTo>
                    <a:cubicBezTo>
                      <a:pt x="354" y="486"/>
                      <a:pt x="354" y="542"/>
                      <a:pt x="354" y="578"/>
                    </a:cubicBezTo>
                    <a:cubicBezTo>
                      <a:pt x="354" y="663"/>
                      <a:pt x="390" y="783"/>
                      <a:pt x="446" y="840"/>
                    </a:cubicBezTo>
                    <a:cubicBezTo>
                      <a:pt x="390" y="868"/>
                      <a:pt x="390" y="896"/>
                      <a:pt x="354" y="932"/>
                    </a:cubicBezTo>
                    <a:cubicBezTo>
                      <a:pt x="326" y="988"/>
                      <a:pt x="354" y="1073"/>
                      <a:pt x="354" y="1137"/>
                    </a:cubicBezTo>
                    <a:cubicBezTo>
                      <a:pt x="390" y="1285"/>
                      <a:pt x="354" y="1398"/>
                      <a:pt x="298" y="1490"/>
                    </a:cubicBezTo>
                    <a:cubicBezTo>
                      <a:pt x="261" y="1545"/>
                      <a:pt x="198" y="1576"/>
                      <a:pt x="135" y="1576"/>
                    </a:cubicBezTo>
                    <a:cubicBezTo>
                      <a:pt x="100" y="1576"/>
                      <a:pt x="66" y="1567"/>
                      <a:pt x="36" y="1547"/>
                    </a:cubicBezTo>
                    <a:lnTo>
                      <a:pt x="0" y="1639"/>
                    </a:lnTo>
                    <a:cubicBezTo>
                      <a:pt x="36" y="1667"/>
                      <a:pt x="92" y="1667"/>
                      <a:pt x="121" y="1667"/>
                    </a:cubicBezTo>
                    <a:cubicBezTo>
                      <a:pt x="213" y="1667"/>
                      <a:pt x="326" y="1604"/>
                      <a:pt x="390" y="1519"/>
                    </a:cubicBezTo>
                    <a:cubicBezTo>
                      <a:pt x="446" y="1427"/>
                      <a:pt x="474" y="1314"/>
                      <a:pt x="446" y="1137"/>
                    </a:cubicBezTo>
                    <a:lnTo>
                      <a:pt x="446" y="1108"/>
                    </a:lnTo>
                    <a:lnTo>
                      <a:pt x="446" y="960"/>
                    </a:lnTo>
                    <a:cubicBezTo>
                      <a:pt x="446" y="932"/>
                      <a:pt x="474" y="932"/>
                      <a:pt x="503" y="896"/>
                    </a:cubicBezTo>
                    <a:lnTo>
                      <a:pt x="531" y="896"/>
                    </a:lnTo>
                    <a:lnTo>
                      <a:pt x="566" y="811"/>
                    </a:lnTo>
                    <a:lnTo>
                      <a:pt x="531" y="811"/>
                    </a:lnTo>
                    <a:cubicBezTo>
                      <a:pt x="474" y="783"/>
                      <a:pt x="446" y="691"/>
                      <a:pt x="446" y="578"/>
                    </a:cubicBezTo>
                    <a:cubicBezTo>
                      <a:pt x="446" y="542"/>
                      <a:pt x="446" y="514"/>
                      <a:pt x="474" y="458"/>
                    </a:cubicBezTo>
                    <a:lnTo>
                      <a:pt x="474" y="252"/>
                    </a:lnTo>
                    <a:cubicBezTo>
                      <a:pt x="474" y="160"/>
                      <a:pt x="418" y="76"/>
                      <a:pt x="354" y="47"/>
                    </a:cubicBezTo>
                    <a:cubicBezTo>
                      <a:pt x="314" y="22"/>
                      <a:pt x="288" y="0"/>
                      <a:pt x="2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2" name="Google Shape;1062;p42"/>
            <p:cNvGrpSpPr/>
            <p:nvPr/>
          </p:nvGrpSpPr>
          <p:grpSpPr>
            <a:xfrm>
              <a:off x="3990034" y="875479"/>
              <a:ext cx="568881" cy="224795"/>
              <a:chOff x="300879" y="4170864"/>
              <a:chExt cx="505357" cy="199693"/>
            </a:xfrm>
          </p:grpSpPr>
          <p:sp>
            <p:nvSpPr>
              <p:cNvPr id="1063" name="Google Shape;1063;p42"/>
              <p:cNvSpPr/>
              <p:nvPr/>
            </p:nvSpPr>
            <p:spPr>
              <a:xfrm>
                <a:off x="518149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2"/>
              <p:cNvSpPr/>
              <p:nvPr/>
            </p:nvSpPr>
            <p:spPr>
              <a:xfrm>
                <a:off x="568021" y="4197063"/>
                <a:ext cx="71544" cy="11173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062" extrusionOk="0">
                    <a:moveTo>
                      <a:pt x="57" y="0"/>
                    </a:moveTo>
                    <a:lnTo>
                      <a:pt x="1" y="57"/>
                    </a:lnTo>
                    <a:lnTo>
                      <a:pt x="531" y="616"/>
                    </a:lnTo>
                    <a:lnTo>
                      <a:pt x="1" y="1005"/>
                    </a:lnTo>
                    <a:lnTo>
                      <a:pt x="57" y="1061"/>
                    </a:lnTo>
                    <a:lnTo>
                      <a:pt x="680" y="651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2"/>
              <p:cNvSpPr/>
              <p:nvPr/>
            </p:nvSpPr>
            <p:spPr>
              <a:xfrm>
                <a:off x="623794" y="4170864"/>
                <a:ext cx="64811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785" extrusionOk="0">
                    <a:moveTo>
                      <a:pt x="286" y="1"/>
                    </a:moveTo>
                    <a:cubicBezTo>
                      <a:pt x="268" y="1"/>
                      <a:pt x="251" y="5"/>
                      <a:pt x="234" y="16"/>
                    </a:cubicBezTo>
                    <a:lnTo>
                      <a:pt x="262" y="101"/>
                    </a:lnTo>
                    <a:lnTo>
                      <a:pt x="354" y="101"/>
                    </a:lnTo>
                    <a:cubicBezTo>
                      <a:pt x="383" y="157"/>
                      <a:pt x="411" y="221"/>
                      <a:pt x="439" y="278"/>
                    </a:cubicBezTo>
                    <a:cubicBezTo>
                      <a:pt x="439" y="334"/>
                      <a:pt x="411" y="398"/>
                      <a:pt x="411" y="483"/>
                    </a:cubicBezTo>
                    <a:cubicBezTo>
                      <a:pt x="411" y="511"/>
                      <a:pt x="383" y="575"/>
                      <a:pt x="383" y="631"/>
                    </a:cubicBezTo>
                    <a:cubicBezTo>
                      <a:pt x="383" y="723"/>
                      <a:pt x="411" y="836"/>
                      <a:pt x="467" y="900"/>
                    </a:cubicBezTo>
                    <a:cubicBezTo>
                      <a:pt x="439" y="928"/>
                      <a:pt x="411" y="957"/>
                      <a:pt x="411" y="985"/>
                    </a:cubicBezTo>
                    <a:cubicBezTo>
                      <a:pt x="383" y="1077"/>
                      <a:pt x="383" y="1134"/>
                      <a:pt x="383" y="1190"/>
                    </a:cubicBezTo>
                    <a:lnTo>
                      <a:pt x="411" y="1218"/>
                    </a:lnTo>
                    <a:cubicBezTo>
                      <a:pt x="411" y="1367"/>
                      <a:pt x="411" y="1487"/>
                      <a:pt x="354" y="1572"/>
                    </a:cubicBezTo>
                    <a:cubicBezTo>
                      <a:pt x="308" y="1639"/>
                      <a:pt x="218" y="1687"/>
                      <a:pt x="139" y="1687"/>
                    </a:cubicBezTo>
                    <a:cubicBezTo>
                      <a:pt x="109" y="1687"/>
                      <a:pt x="81" y="1680"/>
                      <a:pt x="57" y="1664"/>
                    </a:cubicBezTo>
                    <a:lnTo>
                      <a:pt x="1" y="1721"/>
                    </a:lnTo>
                    <a:cubicBezTo>
                      <a:pt x="57" y="1749"/>
                      <a:pt x="85" y="1784"/>
                      <a:pt x="142" y="1784"/>
                    </a:cubicBezTo>
                    <a:cubicBezTo>
                      <a:pt x="234" y="1784"/>
                      <a:pt x="354" y="1721"/>
                      <a:pt x="411" y="1636"/>
                    </a:cubicBezTo>
                    <a:cubicBezTo>
                      <a:pt x="467" y="1516"/>
                      <a:pt x="496" y="1395"/>
                      <a:pt x="467" y="1218"/>
                    </a:cubicBezTo>
                    <a:lnTo>
                      <a:pt x="467" y="1190"/>
                    </a:lnTo>
                    <a:lnTo>
                      <a:pt x="467" y="1013"/>
                    </a:lnTo>
                    <a:cubicBezTo>
                      <a:pt x="496" y="985"/>
                      <a:pt x="496" y="985"/>
                      <a:pt x="531" y="957"/>
                    </a:cubicBezTo>
                    <a:lnTo>
                      <a:pt x="588" y="957"/>
                    </a:lnTo>
                    <a:lnTo>
                      <a:pt x="616" y="865"/>
                    </a:lnTo>
                    <a:lnTo>
                      <a:pt x="588" y="865"/>
                    </a:lnTo>
                    <a:cubicBezTo>
                      <a:pt x="496" y="836"/>
                      <a:pt x="467" y="723"/>
                      <a:pt x="467" y="631"/>
                    </a:cubicBezTo>
                    <a:cubicBezTo>
                      <a:pt x="467" y="575"/>
                      <a:pt x="496" y="546"/>
                      <a:pt x="496" y="483"/>
                    </a:cubicBezTo>
                    <a:cubicBezTo>
                      <a:pt x="496" y="426"/>
                      <a:pt x="531" y="334"/>
                      <a:pt x="531" y="249"/>
                    </a:cubicBezTo>
                    <a:cubicBezTo>
                      <a:pt x="496" y="193"/>
                      <a:pt x="467" y="101"/>
                      <a:pt x="383" y="44"/>
                    </a:cubicBezTo>
                    <a:cubicBezTo>
                      <a:pt x="363" y="24"/>
                      <a:pt x="326" y="1"/>
                      <a:pt x="2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2"/>
              <p:cNvSpPr/>
              <p:nvPr/>
            </p:nvSpPr>
            <p:spPr>
              <a:xfrm>
                <a:off x="725748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93" y="0"/>
                    </a:moveTo>
                    <a:lnTo>
                      <a:pt x="1" y="29"/>
                    </a:lnTo>
                    <a:cubicBezTo>
                      <a:pt x="206" y="531"/>
                      <a:pt x="206" y="1090"/>
                      <a:pt x="1" y="1564"/>
                    </a:cubicBezTo>
                    <a:lnTo>
                      <a:pt x="93" y="1592"/>
                    </a:lnTo>
                    <a:cubicBezTo>
                      <a:pt x="298" y="1090"/>
                      <a:pt x="298" y="503"/>
                      <a:pt x="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2"/>
              <p:cNvSpPr/>
              <p:nvPr/>
            </p:nvSpPr>
            <p:spPr>
              <a:xfrm>
                <a:off x="765940" y="4175493"/>
                <a:ext cx="40296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1854" extrusionOk="0">
                    <a:moveTo>
                      <a:pt x="121" y="0"/>
                    </a:moveTo>
                    <a:lnTo>
                      <a:pt x="29" y="28"/>
                    </a:lnTo>
                    <a:cubicBezTo>
                      <a:pt x="298" y="587"/>
                      <a:pt x="270" y="1266"/>
                      <a:pt x="1" y="1825"/>
                    </a:cubicBezTo>
                    <a:lnTo>
                      <a:pt x="64" y="1854"/>
                    </a:lnTo>
                    <a:cubicBezTo>
                      <a:pt x="383" y="1295"/>
                      <a:pt x="383" y="587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2"/>
              <p:cNvSpPr/>
              <p:nvPr/>
            </p:nvSpPr>
            <p:spPr>
              <a:xfrm>
                <a:off x="419141" y="4170864"/>
                <a:ext cx="64916" cy="187804"/>
              </a:xfrm>
              <a:custGeom>
                <a:avLst/>
                <a:gdLst/>
                <a:ahLst/>
                <a:cxnLst/>
                <a:rect l="l" t="t" r="r" b="b"/>
                <a:pathLst>
                  <a:path w="617" h="1785" extrusionOk="0">
                    <a:moveTo>
                      <a:pt x="331" y="1"/>
                    </a:moveTo>
                    <a:cubicBezTo>
                      <a:pt x="291" y="1"/>
                      <a:pt x="254" y="24"/>
                      <a:pt x="234" y="44"/>
                    </a:cubicBezTo>
                    <a:cubicBezTo>
                      <a:pt x="149" y="101"/>
                      <a:pt x="114" y="193"/>
                      <a:pt x="86" y="249"/>
                    </a:cubicBezTo>
                    <a:cubicBezTo>
                      <a:pt x="86" y="334"/>
                      <a:pt x="114" y="426"/>
                      <a:pt x="114" y="483"/>
                    </a:cubicBezTo>
                    <a:cubicBezTo>
                      <a:pt x="114" y="546"/>
                      <a:pt x="149" y="575"/>
                      <a:pt x="149" y="631"/>
                    </a:cubicBezTo>
                    <a:cubicBezTo>
                      <a:pt x="149" y="723"/>
                      <a:pt x="114" y="836"/>
                      <a:pt x="29" y="865"/>
                    </a:cubicBezTo>
                    <a:lnTo>
                      <a:pt x="1" y="865"/>
                    </a:lnTo>
                    <a:lnTo>
                      <a:pt x="29" y="957"/>
                    </a:lnTo>
                    <a:lnTo>
                      <a:pt x="86" y="957"/>
                    </a:lnTo>
                    <a:cubicBezTo>
                      <a:pt x="114" y="985"/>
                      <a:pt x="114" y="985"/>
                      <a:pt x="149" y="1013"/>
                    </a:cubicBezTo>
                    <a:lnTo>
                      <a:pt x="149" y="1190"/>
                    </a:lnTo>
                    <a:lnTo>
                      <a:pt x="114" y="1218"/>
                    </a:lnTo>
                    <a:cubicBezTo>
                      <a:pt x="114" y="1395"/>
                      <a:pt x="149" y="1516"/>
                      <a:pt x="206" y="1636"/>
                    </a:cubicBezTo>
                    <a:cubicBezTo>
                      <a:pt x="263" y="1721"/>
                      <a:pt x="383" y="1784"/>
                      <a:pt x="468" y="1784"/>
                    </a:cubicBezTo>
                    <a:cubicBezTo>
                      <a:pt x="531" y="1784"/>
                      <a:pt x="560" y="1749"/>
                      <a:pt x="616" y="1721"/>
                    </a:cubicBezTo>
                    <a:lnTo>
                      <a:pt x="560" y="1664"/>
                    </a:lnTo>
                    <a:cubicBezTo>
                      <a:pt x="534" y="1680"/>
                      <a:pt x="505" y="1687"/>
                      <a:pt x="475" y="1687"/>
                    </a:cubicBezTo>
                    <a:cubicBezTo>
                      <a:pt x="396" y="1687"/>
                      <a:pt x="309" y="1639"/>
                      <a:pt x="263" y="1572"/>
                    </a:cubicBezTo>
                    <a:cubicBezTo>
                      <a:pt x="206" y="1487"/>
                      <a:pt x="206" y="1367"/>
                      <a:pt x="206" y="1218"/>
                    </a:cubicBezTo>
                    <a:lnTo>
                      <a:pt x="234" y="1190"/>
                    </a:lnTo>
                    <a:cubicBezTo>
                      <a:pt x="234" y="1134"/>
                      <a:pt x="234" y="1077"/>
                      <a:pt x="206" y="985"/>
                    </a:cubicBezTo>
                    <a:cubicBezTo>
                      <a:pt x="206" y="957"/>
                      <a:pt x="178" y="928"/>
                      <a:pt x="149" y="900"/>
                    </a:cubicBezTo>
                    <a:cubicBezTo>
                      <a:pt x="206" y="836"/>
                      <a:pt x="234" y="723"/>
                      <a:pt x="234" y="631"/>
                    </a:cubicBezTo>
                    <a:cubicBezTo>
                      <a:pt x="234" y="575"/>
                      <a:pt x="206" y="511"/>
                      <a:pt x="206" y="483"/>
                    </a:cubicBezTo>
                    <a:cubicBezTo>
                      <a:pt x="206" y="398"/>
                      <a:pt x="178" y="334"/>
                      <a:pt x="178" y="278"/>
                    </a:cubicBezTo>
                    <a:cubicBezTo>
                      <a:pt x="206" y="221"/>
                      <a:pt x="234" y="157"/>
                      <a:pt x="263" y="101"/>
                    </a:cubicBezTo>
                    <a:lnTo>
                      <a:pt x="355" y="101"/>
                    </a:lnTo>
                    <a:lnTo>
                      <a:pt x="383" y="16"/>
                    </a:lnTo>
                    <a:cubicBezTo>
                      <a:pt x="366" y="5"/>
                      <a:pt x="348" y="1"/>
                      <a:pt x="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2"/>
              <p:cNvSpPr/>
              <p:nvPr/>
            </p:nvSpPr>
            <p:spPr>
              <a:xfrm>
                <a:off x="350751" y="4178439"/>
                <a:ext cx="31353" cy="167604"/>
              </a:xfrm>
              <a:custGeom>
                <a:avLst/>
                <a:gdLst/>
                <a:ahLst/>
                <a:cxnLst/>
                <a:rect l="l" t="t" r="r" b="b"/>
                <a:pathLst>
                  <a:path w="298" h="1593" extrusionOk="0">
                    <a:moveTo>
                      <a:pt x="205" y="0"/>
                    </a:moveTo>
                    <a:cubicBezTo>
                      <a:pt x="0" y="503"/>
                      <a:pt x="0" y="1090"/>
                      <a:pt x="205" y="1592"/>
                    </a:cubicBezTo>
                    <a:lnTo>
                      <a:pt x="297" y="1564"/>
                    </a:lnTo>
                    <a:cubicBezTo>
                      <a:pt x="92" y="1090"/>
                      <a:pt x="92" y="531"/>
                      <a:pt x="297" y="29"/>
                    </a:cubicBez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2"/>
              <p:cNvSpPr/>
              <p:nvPr/>
            </p:nvSpPr>
            <p:spPr>
              <a:xfrm>
                <a:off x="300879" y="4175493"/>
                <a:ext cx="41033" cy="195064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854" extrusionOk="0">
                    <a:moveTo>
                      <a:pt x="269" y="0"/>
                    </a:moveTo>
                    <a:lnTo>
                      <a:pt x="269" y="0"/>
                    </a:lnTo>
                    <a:cubicBezTo>
                      <a:pt x="0" y="587"/>
                      <a:pt x="0" y="1295"/>
                      <a:pt x="325" y="1854"/>
                    </a:cubicBezTo>
                    <a:lnTo>
                      <a:pt x="389" y="1825"/>
                    </a:lnTo>
                    <a:cubicBezTo>
                      <a:pt x="120" y="1266"/>
                      <a:pt x="92" y="587"/>
                      <a:pt x="354" y="28"/>
                    </a:cubicBezTo>
                    <a:lnTo>
                      <a:pt x="26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1052;p42">
            <a:extLst>
              <a:ext uri="{FF2B5EF4-FFF2-40B4-BE49-F238E27FC236}">
                <a16:creationId xmlns:a16="http://schemas.microsoft.com/office/drawing/2014/main" id="{B99A31FB-E4FC-5219-80C4-155515A45F4B}"/>
              </a:ext>
            </a:extLst>
          </p:cNvPr>
          <p:cNvSpPr txBox="1">
            <a:spLocks/>
          </p:cNvSpPr>
          <p:nvPr/>
        </p:nvSpPr>
        <p:spPr>
          <a:xfrm>
            <a:off x="4356800" y="1288473"/>
            <a:ext cx="3254100" cy="24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GB" sz="1200">
                <a:solidFill>
                  <a:schemeClr val="tx1"/>
                </a:solidFill>
                <a:latin typeface="Arial"/>
              </a:rPr>
              <a:t>Python calculations and visualisation highlighted a number of trends, patterns and relationships in AdventureWorks2019 in regard to its Stores, Sales, Revenue and Employees. </a:t>
            </a:r>
            <a:endParaRPr lang="en-US">
              <a:solidFill>
                <a:schemeClr val="tx1"/>
              </a:solidFill>
            </a:endParaRPr>
          </a:p>
          <a:p>
            <a:pPr marL="0" indent="0"/>
            <a:endParaRPr lang="en-GB" sz="12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>
              <a:buFont typeface="Arial"/>
              <a:buChar char="•"/>
            </a:pPr>
            <a:r>
              <a:rPr lang="en-GB" sz="1200">
                <a:solidFill>
                  <a:schemeClr val="tx1"/>
                </a:solidFill>
                <a:latin typeface="Arial"/>
              </a:rPr>
              <a:t>Presented the results using charts and graphs to get a better clarity of the relationships (if there is any) and pointed at key results, highlighted any outliers, and identify areas for improvement.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4">
          <a:extLst>
            <a:ext uri="{FF2B5EF4-FFF2-40B4-BE49-F238E27FC236}">
              <a16:creationId xmlns:a16="http://schemas.microsoft.com/office/drawing/2014/main" id="{ADA31899-CA8F-3D6F-8D1C-7AAF6DCDF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64">
            <a:extLst>
              <a:ext uri="{FF2B5EF4-FFF2-40B4-BE49-F238E27FC236}">
                <a16:creationId xmlns:a16="http://schemas.microsoft.com/office/drawing/2014/main" id="{5B8BE390-9046-71F5-1881-12B55370B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Methods of Analysis</a:t>
            </a:r>
            <a:endParaRPr lang="en-US"/>
          </a:p>
        </p:txBody>
      </p:sp>
      <p:sp>
        <p:nvSpPr>
          <p:cNvPr id="2496" name="Google Shape;2496;p64">
            <a:extLst>
              <a:ext uri="{FF2B5EF4-FFF2-40B4-BE49-F238E27FC236}">
                <a16:creationId xmlns:a16="http://schemas.microsoft.com/office/drawing/2014/main" id="{A9A47C36-9FE0-61FF-686B-D7EEB9DF55F8}"/>
              </a:ext>
            </a:extLst>
          </p:cNvPr>
          <p:cNvSpPr txBox="1"/>
          <p:nvPr/>
        </p:nvSpPr>
        <p:spPr>
          <a:xfrm flipH="1">
            <a:off x="982600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7" name="Google Shape;2497;p64">
            <a:extLst>
              <a:ext uri="{FF2B5EF4-FFF2-40B4-BE49-F238E27FC236}">
                <a16:creationId xmlns:a16="http://schemas.microsoft.com/office/drawing/2014/main" id="{2F3B2599-B628-CF56-B346-759E4B8D566C}"/>
              </a:ext>
            </a:extLst>
          </p:cNvPr>
          <p:cNvSpPr txBox="1"/>
          <p:nvPr/>
        </p:nvSpPr>
        <p:spPr>
          <a:xfrm flipH="1">
            <a:off x="982602" y="1467613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SQL Query to refine and filter data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8" name="Google Shape;2498;p64">
            <a:extLst>
              <a:ext uri="{FF2B5EF4-FFF2-40B4-BE49-F238E27FC236}">
                <a16:creationId xmlns:a16="http://schemas.microsoft.com/office/drawing/2014/main" id="{3BDFBDCF-4760-2FB9-BD8E-6DF6B4804427}"/>
              </a:ext>
            </a:extLst>
          </p:cNvPr>
          <p:cNvSpPr txBox="1"/>
          <p:nvPr/>
        </p:nvSpPr>
        <p:spPr>
          <a:xfrm flipH="1">
            <a:off x="266345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9" name="Google Shape;2499;p64">
            <a:extLst>
              <a:ext uri="{FF2B5EF4-FFF2-40B4-BE49-F238E27FC236}">
                <a16:creationId xmlns:a16="http://schemas.microsoft.com/office/drawing/2014/main" id="{33485EDE-0D50-6DE6-C896-73BDB0558DAB}"/>
              </a:ext>
            </a:extLst>
          </p:cNvPr>
          <p:cNvSpPr txBox="1"/>
          <p:nvPr/>
        </p:nvSpPr>
        <p:spPr>
          <a:xfrm flipH="1">
            <a:off x="2661127" y="376327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Extract SQL Query results as CSV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0" name="Google Shape;2500;p64">
            <a:extLst>
              <a:ext uri="{FF2B5EF4-FFF2-40B4-BE49-F238E27FC236}">
                <a16:creationId xmlns:a16="http://schemas.microsoft.com/office/drawing/2014/main" id="{13AAF790-544F-D178-FBAA-BAC6C93AE7CB}"/>
              </a:ext>
            </a:extLst>
          </p:cNvPr>
          <p:cNvSpPr txBox="1"/>
          <p:nvPr/>
        </p:nvSpPr>
        <p:spPr>
          <a:xfrm flipH="1">
            <a:off x="4339675" y="20822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1" name="Google Shape;2501;p64">
            <a:extLst>
              <a:ext uri="{FF2B5EF4-FFF2-40B4-BE49-F238E27FC236}">
                <a16:creationId xmlns:a16="http://schemas.microsoft.com/office/drawing/2014/main" id="{CE219FA3-3C8B-DCAE-60E0-3481A2FF3D7F}"/>
              </a:ext>
            </a:extLst>
          </p:cNvPr>
          <p:cNvSpPr txBox="1"/>
          <p:nvPr/>
        </p:nvSpPr>
        <p:spPr>
          <a:xfrm flipH="1">
            <a:off x="4339677" y="1467613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Import in Python using Pandas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2" name="Google Shape;2502;p64">
            <a:extLst>
              <a:ext uri="{FF2B5EF4-FFF2-40B4-BE49-F238E27FC236}">
                <a16:creationId xmlns:a16="http://schemas.microsoft.com/office/drawing/2014/main" id="{32FB60FA-9F2C-AC8C-1C0A-C519E5A68519}"/>
              </a:ext>
            </a:extLst>
          </p:cNvPr>
          <p:cNvSpPr txBox="1"/>
          <p:nvPr/>
        </p:nvSpPr>
        <p:spPr>
          <a:xfrm flipH="1">
            <a:off x="6018200" y="3375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24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03" name="Google Shape;2503;p64">
            <a:extLst>
              <a:ext uri="{FF2B5EF4-FFF2-40B4-BE49-F238E27FC236}">
                <a16:creationId xmlns:a16="http://schemas.microsoft.com/office/drawing/2014/main" id="{6C55A79F-38D3-610D-22EA-8B77DCF1D296}"/>
              </a:ext>
            </a:extLst>
          </p:cNvPr>
          <p:cNvSpPr txBox="1"/>
          <p:nvPr/>
        </p:nvSpPr>
        <p:spPr>
          <a:xfrm flipH="1">
            <a:off x="6018202" y="376327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Transform and visualize results in Python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4" name="Google Shape;2504;p64">
            <a:extLst>
              <a:ext uri="{FF2B5EF4-FFF2-40B4-BE49-F238E27FC236}">
                <a16:creationId xmlns:a16="http://schemas.microsoft.com/office/drawing/2014/main" id="{5819BCEF-712C-8C43-8AEA-2BA058E0E9F5}"/>
              </a:ext>
            </a:extLst>
          </p:cNvPr>
          <p:cNvSpPr/>
          <p:nvPr/>
        </p:nvSpPr>
        <p:spPr>
          <a:xfrm>
            <a:off x="1902100" y="2834388"/>
            <a:ext cx="304200" cy="304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5" name="Google Shape;2505;p64">
            <a:extLst>
              <a:ext uri="{FF2B5EF4-FFF2-40B4-BE49-F238E27FC236}">
                <a16:creationId xmlns:a16="http://schemas.microsoft.com/office/drawing/2014/main" id="{0AE64523-4F0C-657C-DAAB-693C374CCE9E}"/>
              </a:ext>
            </a:extLst>
          </p:cNvPr>
          <p:cNvSpPr/>
          <p:nvPr/>
        </p:nvSpPr>
        <p:spPr>
          <a:xfrm>
            <a:off x="6937700" y="2834388"/>
            <a:ext cx="304200" cy="304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506" name="Google Shape;2506;p64">
            <a:extLst>
              <a:ext uri="{FF2B5EF4-FFF2-40B4-BE49-F238E27FC236}">
                <a16:creationId xmlns:a16="http://schemas.microsoft.com/office/drawing/2014/main" id="{0B3AB7E0-A426-E292-978C-4428F4030BEF}"/>
              </a:ext>
            </a:extLst>
          </p:cNvPr>
          <p:cNvSpPr/>
          <p:nvPr/>
        </p:nvSpPr>
        <p:spPr>
          <a:xfrm>
            <a:off x="3580633" y="2834388"/>
            <a:ext cx="304200" cy="30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7" name="Google Shape;2507;p64">
            <a:extLst>
              <a:ext uri="{FF2B5EF4-FFF2-40B4-BE49-F238E27FC236}">
                <a16:creationId xmlns:a16="http://schemas.microsoft.com/office/drawing/2014/main" id="{02201772-2DAC-6C88-5EA3-DBE6E46A8D9D}"/>
              </a:ext>
            </a:extLst>
          </p:cNvPr>
          <p:cNvSpPr/>
          <p:nvPr/>
        </p:nvSpPr>
        <p:spPr>
          <a:xfrm>
            <a:off x="5259167" y="2834388"/>
            <a:ext cx="304200" cy="30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cxnSp>
        <p:nvCxnSpPr>
          <p:cNvPr id="2508" name="Google Shape;2508;p64">
            <a:extLst>
              <a:ext uri="{FF2B5EF4-FFF2-40B4-BE49-F238E27FC236}">
                <a16:creationId xmlns:a16="http://schemas.microsoft.com/office/drawing/2014/main" id="{94343642-6089-DBD9-4A10-488B2BD3E3DD}"/>
              </a:ext>
            </a:extLst>
          </p:cNvPr>
          <p:cNvCxnSpPr>
            <a:endCxn id="2506" idx="2"/>
          </p:cNvCxnSpPr>
          <p:nvPr/>
        </p:nvCxnSpPr>
        <p:spPr>
          <a:xfrm>
            <a:off x="2206333" y="2986488"/>
            <a:ext cx="1374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9" name="Google Shape;2509;p64">
            <a:extLst>
              <a:ext uri="{FF2B5EF4-FFF2-40B4-BE49-F238E27FC236}">
                <a16:creationId xmlns:a16="http://schemas.microsoft.com/office/drawing/2014/main" id="{22590979-6904-0A8F-E9AB-B691AF1FEF20}"/>
              </a:ext>
            </a:extLst>
          </p:cNvPr>
          <p:cNvCxnSpPr>
            <a:stCxn id="2506" idx="6"/>
            <a:endCxn id="2507" idx="2"/>
          </p:cNvCxnSpPr>
          <p:nvPr/>
        </p:nvCxnSpPr>
        <p:spPr>
          <a:xfrm>
            <a:off x="3884833" y="2986488"/>
            <a:ext cx="1374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0" name="Google Shape;2510;p64">
            <a:extLst>
              <a:ext uri="{FF2B5EF4-FFF2-40B4-BE49-F238E27FC236}">
                <a16:creationId xmlns:a16="http://schemas.microsoft.com/office/drawing/2014/main" id="{E91BD699-FDDB-19AC-11AB-4C48D1F64604}"/>
              </a:ext>
            </a:extLst>
          </p:cNvPr>
          <p:cNvCxnSpPr>
            <a:stCxn id="2507" idx="6"/>
            <a:endCxn id="2505" idx="2"/>
          </p:cNvCxnSpPr>
          <p:nvPr/>
        </p:nvCxnSpPr>
        <p:spPr>
          <a:xfrm>
            <a:off x="5563367" y="2986488"/>
            <a:ext cx="13743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017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in Schema</a:t>
            </a:r>
            <a:endParaRPr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414F08-B7D8-F850-F7F3-A36769F6A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2" y="1013604"/>
            <a:ext cx="6577277" cy="37740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>
          <a:extLst>
            <a:ext uri="{FF2B5EF4-FFF2-40B4-BE49-F238E27FC236}">
              <a16:creationId xmlns:a16="http://schemas.microsoft.com/office/drawing/2014/main" id="{F18FE0AE-6B61-248F-E3A6-E6665150F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50">
            <a:extLst>
              <a:ext uri="{FF2B5EF4-FFF2-40B4-BE49-F238E27FC236}">
                <a16:creationId xmlns:a16="http://schemas.microsoft.com/office/drawing/2014/main" id="{FDEC8D28-B08B-C68E-FFA5-27DBD29FC20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470765" y="975259"/>
            <a:ext cx="5011287" cy="7085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What are the regional sales in the best performing country? </a:t>
            </a:r>
            <a:endParaRPr sz="1400"/>
          </a:p>
        </p:txBody>
      </p:sp>
      <p:sp>
        <p:nvSpPr>
          <p:cNvPr id="1571" name="Google Shape;1571;p50">
            <a:extLst>
              <a:ext uri="{FF2B5EF4-FFF2-40B4-BE49-F238E27FC236}">
                <a16:creationId xmlns:a16="http://schemas.microsoft.com/office/drawing/2014/main" id="{6233C79D-1150-0592-0D7F-AFF8396D1235}"/>
              </a:ext>
            </a:extLst>
          </p:cNvPr>
          <p:cNvSpPr/>
          <p:nvPr/>
        </p:nvSpPr>
        <p:spPr>
          <a:xfrm>
            <a:off x="719992" y="1146371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0" name="Google Shape;1650;p50">
            <a:extLst>
              <a:ext uri="{FF2B5EF4-FFF2-40B4-BE49-F238E27FC236}">
                <a16:creationId xmlns:a16="http://schemas.microsoft.com/office/drawing/2014/main" id="{D26F2145-EFF6-C51F-CDFF-D5B3404BE0CF}"/>
              </a:ext>
            </a:extLst>
          </p:cNvPr>
          <p:cNvGrpSpPr/>
          <p:nvPr/>
        </p:nvGrpSpPr>
        <p:grpSpPr>
          <a:xfrm>
            <a:off x="6096822" y="1186885"/>
            <a:ext cx="2171206" cy="3428826"/>
            <a:chOff x="6096822" y="1186885"/>
            <a:chExt cx="2171206" cy="3428826"/>
          </a:xfrm>
        </p:grpSpPr>
        <p:sp>
          <p:nvSpPr>
            <p:cNvPr id="1651" name="Google Shape;1651;p50">
              <a:extLst>
                <a:ext uri="{FF2B5EF4-FFF2-40B4-BE49-F238E27FC236}">
                  <a16:creationId xmlns:a16="http://schemas.microsoft.com/office/drawing/2014/main" id="{596EE5DD-88C7-F049-F200-D0BF7FE2D66D}"/>
                </a:ext>
              </a:extLst>
            </p:cNvPr>
            <p:cNvSpPr/>
            <p:nvPr/>
          </p:nvSpPr>
          <p:spPr>
            <a:xfrm>
              <a:off x="6146800" y="1908200"/>
              <a:ext cx="2121227" cy="1883711"/>
            </a:xfrm>
            <a:custGeom>
              <a:avLst/>
              <a:gdLst/>
              <a:ahLst/>
              <a:cxnLst/>
              <a:rect l="l" t="t" r="r" b="b"/>
              <a:pathLst>
                <a:path w="34750" h="30859" extrusionOk="0">
                  <a:moveTo>
                    <a:pt x="19927" y="1"/>
                  </a:moveTo>
                  <a:cubicBezTo>
                    <a:pt x="17317" y="1"/>
                    <a:pt x="14720" y="895"/>
                    <a:pt x="13116" y="2899"/>
                  </a:cubicBezTo>
                  <a:cubicBezTo>
                    <a:pt x="11970" y="4342"/>
                    <a:pt x="11440" y="6203"/>
                    <a:pt x="10492" y="7795"/>
                  </a:cubicBezTo>
                  <a:cubicBezTo>
                    <a:pt x="9346" y="9768"/>
                    <a:pt x="7606" y="11332"/>
                    <a:pt x="5837" y="12832"/>
                  </a:cubicBezTo>
                  <a:cubicBezTo>
                    <a:pt x="4542" y="13949"/>
                    <a:pt x="3184" y="15074"/>
                    <a:pt x="2208" y="16517"/>
                  </a:cubicBezTo>
                  <a:cubicBezTo>
                    <a:pt x="262" y="19290"/>
                    <a:pt x="1" y="23118"/>
                    <a:pt x="1472" y="26153"/>
                  </a:cubicBezTo>
                  <a:cubicBezTo>
                    <a:pt x="2859" y="28926"/>
                    <a:pt x="5250" y="30135"/>
                    <a:pt x="8221" y="30312"/>
                  </a:cubicBezTo>
                  <a:cubicBezTo>
                    <a:pt x="12027" y="30574"/>
                    <a:pt x="15826" y="30786"/>
                    <a:pt x="19632" y="30843"/>
                  </a:cubicBezTo>
                  <a:cubicBezTo>
                    <a:pt x="20489" y="30852"/>
                    <a:pt x="21343" y="30858"/>
                    <a:pt x="22195" y="30858"/>
                  </a:cubicBezTo>
                  <a:cubicBezTo>
                    <a:pt x="23952" y="30858"/>
                    <a:pt x="25703" y="30832"/>
                    <a:pt x="27470" y="30751"/>
                  </a:cubicBezTo>
                  <a:cubicBezTo>
                    <a:pt x="29126" y="30666"/>
                    <a:pt x="30894" y="30517"/>
                    <a:pt x="32246" y="29577"/>
                  </a:cubicBezTo>
                  <a:cubicBezTo>
                    <a:pt x="34042" y="28339"/>
                    <a:pt x="34750" y="25976"/>
                    <a:pt x="34488" y="23825"/>
                  </a:cubicBezTo>
                  <a:cubicBezTo>
                    <a:pt x="34219" y="21703"/>
                    <a:pt x="33102" y="19757"/>
                    <a:pt x="31863" y="17989"/>
                  </a:cubicBezTo>
                  <a:cubicBezTo>
                    <a:pt x="31099" y="16899"/>
                    <a:pt x="30243" y="15866"/>
                    <a:pt x="29656" y="14657"/>
                  </a:cubicBezTo>
                  <a:cubicBezTo>
                    <a:pt x="28680" y="12683"/>
                    <a:pt x="28447" y="10476"/>
                    <a:pt x="28029" y="8325"/>
                  </a:cubicBezTo>
                  <a:cubicBezTo>
                    <a:pt x="27591" y="6111"/>
                    <a:pt x="27675" y="3727"/>
                    <a:pt x="25971" y="1986"/>
                  </a:cubicBezTo>
                  <a:cubicBezTo>
                    <a:pt x="25058" y="1039"/>
                    <a:pt x="23728" y="543"/>
                    <a:pt x="22433" y="274"/>
                  </a:cubicBezTo>
                  <a:cubicBezTo>
                    <a:pt x="21619" y="95"/>
                    <a:pt x="20772" y="1"/>
                    <a:pt x="199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52" name="Google Shape;1652;p50">
              <a:extLst>
                <a:ext uri="{FF2B5EF4-FFF2-40B4-BE49-F238E27FC236}">
                  <a16:creationId xmlns:a16="http://schemas.microsoft.com/office/drawing/2014/main" id="{90C49328-B0E5-F5D7-31F2-83693BE21BAD}"/>
                </a:ext>
              </a:extLst>
            </p:cNvPr>
            <p:cNvGrpSpPr/>
            <p:nvPr/>
          </p:nvGrpSpPr>
          <p:grpSpPr>
            <a:xfrm>
              <a:off x="7012401" y="1186885"/>
              <a:ext cx="598344" cy="498891"/>
              <a:chOff x="2715768" y="1997386"/>
              <a:chExt cx="269330" cy="224564"/>
            </a:xfrm>
          </p:grpSpPr>
          <p:sp>
            <p:nvSpPr>
              <p:cNvPr id="1653" name="Google Shape;1653;p50">
                <a:extLst>
                  <a:ext uri="{FF2B5EF4-FFF2-40B4-BE49-F238E27FC236}">
                    <a16:creationId xmlns:a16="http://schemas.microsoft.com/office/drawing/2014/main" id="{FBB094AB-680F-AD12-4E31-257BEC2BFCA7}"/>
                  </a:ext>
                </a:extLst>
              </p:cNvPr>
              <p:cNvSpPr/>
              <p:nvPr/>
            </p:nvSpPr>
            <p:spPr>
              <a:xfrm>
                <a:off x="2868233" y="1997386"/>
                <a:ext cx="116866" cy="116832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453" extrusionOk="0">
                    <a:moveTo>
                      <a:pt x="1729" y="947"/>
                    </a:moveTo>
                    <a:cubicBezTo>
                      <a:pt x="1938" y="947"/>
                      <a:pt x="2145" y="1036"/>
                      <a:pt x="2300" y="1210"/>
                    </a:cubicBezTo>
                    <a:cubicBezTo>
                      <a:pt x="2597" y="1536"/>
                      <a:pt x="2597" y="2038"/>
                      <a:pt x="2272" y="2328"/>
                    </a:cubicBezTo>
                    <a:cubicBezTo>
                      <a:pt x="2120" y="2466"/>
                      <a:pt x="1930" y="2534"/>
                      <a:pt x="1741" y="2534"/>
                    </a:cubicBezTo>
                    <a:cubicBezTo>
                      <a:pt x="1524" y="2534"/>
                      <a:pt x="1309" y="2445"/>
                      <a:pt x="1154" y="2271"/>
                    </a:cubicBezTo>
                    <a:cubicBezTo>
                      <a:pt x="857" y="1946"/>
                      <a:pt x="885" y="1444"/>
                      <a:pt x="1211" y="1154"/>
                    </a:cubicBezTo>
                    <a:cubicBezTo>
                      <a:pt x="1362" y="1015"/>
                      <a:pt x="1546" y="947"/>
                      <a:pt x="1729" y="947"/>
                    </a:cubicBezTo>
                    <a:close/>
                    <a:moveTo>
                      <a:pt x="1621" y="1"/>
                    </a:moveTo>
                    <a:cubicBezTo>
                      <a:pt x="1656" y="1"/>
                      <a:pt x="1656" y="29"/>
                      <a:pt x="1656" y="29"/>
                    </a:cubicBezTo>
                    <a:cubicBezTo>
                      <a:pt x="1684" y="177"/>
                      <a:pt x="1593" y="354"/>
                      <a:pt x="1444" y="383"/>
                    </a:cubicBezTo>
                    <a:cubicBezTo>
                      <a:pt x="1423" y="387"/>
                      <a:pt x="1402" y="389"/>
                      <a:pt x="1382" y="389"/>
                    </a:cubicBezTo>
                    <a:cubicBezTo>
                      <a:pt x="1235" y="389"/>
                      <a:pt x="1121" y="280"/>
                      <a:pt x="1090" y="149"/>
                    </a:cubicBezTo>
                    <a:lnTo>
                      <a:pt x="1090" y="121"/>
                    </a:lnTo>
                    <a:cubicBezTo>
                      <a:pt x="977" y="149"/>
                      <a:pt x="885" y="206"/>
                      <a:pt x="800" y="269"/>
                    </a:cubicBezTo>
                    <a:cubicBezTo>
                      <a:pt x="800" y="269"/>
                      <a:pt x="800" y="298"/>
                      <a:pt x="828" y="298"/>
                    </a:cubicBezTo>
                    <a:cubicBezTo>
                      <a:pt x="913" y="418"/>
                      <a:pt x="913" y="595"/>
                      <a:pt x="800" y="708"/>
                    </a:cubicBezTo>
                    <a:cubicBezTo>
                      <a:pt x="744" y="751"/>
                      <a:pt x="676" y="774"/>
                      <a:pt x="610" y="774"/>
                    </a:cubicBezTo>
                    <a:cubicBezTo>
                      <a:pt x="535" y="774"/>
                      <a:pt x="463" y="744"/>
                      <a:pt x="418" y="680"/>
                    </a:cubicBezTo>
                    <a:cubicBezTo>
                      <a:pt x="383" y="680"/>
                      <a:pt x="383" y="651"/>
                      <a:pt x="383" y="651"/>
                    </a:cubicBezTo>
                    <a:cubicBezTo>
                      <a:pt x="326" y="736"/>
                      <a:pt x="270" y="828"/>
                      <a:pt x="206" y="913"/>
                    </a:cubicBezTo>
                    <a:cubicBezTo>
                      <a:pt x="206" y="913"/>
                      <a:pt x="241" y="913"/>
                      <a:pt x="241" y="948"/>
                    </a:cubicBezTo>
                    <a:cubicBezTo>
                      <a:pt x="383" y="977"/>
                      <a:pt x="475" y="1154"/>
                      <a:pt x="418" y="1302"/>
                    </a:cubicBezTo>
                    <a:cubicBezTo>
                      <a:pt x="390" y="1415"/>
                      <a:pt x="272" y="1496"/>
                      <a:pt x="154" y="1496"/>
                    </a:cubicBezTo>
                    <a:cubicBezTo>
                      <a:pt x="124" y="1496"/>
                      <a:pt x="93" y="1491"/>
                      <a:pt x="64" y="1479"/>
                    </a:cubicBezTo>
                    <a:lnTo>
                      <a:pt x="29" y="1479"/>
                    </a:lnTo>
                    <a:cubicBezTo>
                      <a:pt x="29" y="1564"/>
                      <a:pt x="1" y="1684"/>
                      <a:pt x="29" y="1797"/>
                    </a:cubicBezTo>
                    <a:lnTo>
                      <a:pt x="64" y="1797"/>
                    </a:lnTo>
                    <a:cubicBezTo>
                      <a:pt x="89" y="1788"/>
                      <a:pt x="113" y="1783"/>
                      <a:pt x="138" y="1783"/>
                    </a:cubicBezTo>
                    <a:cubicBezTo>
                      <a:pt x="254" y="1783"/>
                      <a:pt x="359" y="1887"/>
                      <a:pt x="383" y="2010"/>
                    </a:cubicBezTo>
                    <a:cubicBezTo>
                      <a:pt x="418" y="2151"/>
                      <a:pt x="326" y="2300"/>
                      <a:pt x="178" y="2328"/>
                    </a:cubicBezTo>
                    <a:lnTo>
                      <a:pt x="149" y="2363"/>
                    </a:lnTo>
                    <a:cubicBezTo>
                      <a:pt x="178" y="2448"/>
                      <a:pt x="241" y="2569"/>
                      <a:pt x="298" y="2653"/>
                    </a:cubicBezTo>
                    <a:cubicBezTo>
                      <a:pt x="298" y="2653"/>
                      <a:pt x="298" y="2625"/>
                      <a:pt x="326" y="2625"/>
                    </a:cubicBezTo>
                    <a:cubicBezTo>
                      <a:pt x="378" y="2573"/>
                      <a:pt x="441" y="2550"/>
                      <a:pt x="502" y="2550"/>
                    </a:cubicBezTo>
                    <a:cubicBezTo>
                      <a:pt x="582" y="2550"/>
                      <a:pt x="660" y="2589"/>
                      <a:pt x="708" y="2653"/>
                    </a:cubicBezTo>
                    <a:cubicBezTo>
                      <a:pt x="828" y="2774"/>
                      <a:pt x="828" y="2951"/>
                      <a:pt x="708" y="3035"/>
                    </a:cubicBezTo>
                    <a:lnTo>
                      <a:pt x="680" y="3071"/>
                    </a:lnTo>
                    <a:cubicBezTo>
                      <a:pt x="772" y="3156"/>
                      <a:pt x="857" y="3212"/>
                      <a:pt x="949" y="3276"/>
                    </a:cubicBezTo>
                    <a:cubicBezTo>
                      <a:pt x="949" y="3248"/>
                      <a:pt x="949" y="3248"/>
                      <a:pt x="977" y="3212"/>
                    </a:cubicBezTo>
                    <a:cubicBezTo>
                      <a:pt x="1000" y="3100"/>
                      <a:pt x="1116" y="3018"/>
                      <a:pt x="1238" y="3018"/>
                    </a:cubicBezTo>
                    <a:cubicBezTo>
                      <a:pt x="1269" y="3018"/>
                      <a:pt x="1300" y="3024"/>
                      <a:pt x="1331" y="3035"/>
                    </a:cubicBezTo>
                    <a:cubicBezTo>
                      <a:pt x="1479" y="3099"/>
                      <a:pt x="1536" y="3248"/>
                      <a:pt x="1508" y="3389"/>
                    </a:cubicBezTo>
                    <a:cubicBezTo>
                      <a:pt x="1508" y="3425"/>
                      <a:pt x="1508" y="3425"/>
                      <a:pt x="1479" y="3453"/>
                    </a:cubicBezTo>
                    <a:lnTo>
                      <a:pt x="1833" y="3453"/>
                    </a:lnTo>
                    <a:cubicBezTo>
                      <a:pt x="1833" y="3453"/>
                      <a:pt x="1833" y="3425"/>
                      <a:pt x="1798" y="3425"/>
                    </a:cubicBezTo>
                    <a:cubicBezTo>
                      <a:pt x="1769" y="3276"/>
                      <a:pt x="1890" y="3127"/>
                      <a:pt x="2038" y="3071"/>
                    </a:cubicBezTo>
                    <a:cubicBezTo>
                      <a:pt x="2056" y="3067"/>
                      <a:pt x="2074" y="3065"/>
                      <a:pt x="2091" y="3065"/>
                    </a:cubicBezTo>
                    <a:cubicBezTo>
                      <a:pt x="2219" y="3065"/>
                      <a:pt x="2332" y="3173"/>
                      <a:pt x="2364" y="3304"/>
                    </a:cubicBezTo>
                    <a:lnTo>
                      <a:pt x="2364" y="3333"/>
                    </a:lnTo>
                    <a:cubicBezTo>
                      <a:pt x="2477" y="3304"/>
                      <a:pt x="2569" y="3248"/>
                      <a:pt x="2682" y="3184"/>
                    </a:cubicBezTo>
                    <a:cubicBezTo>
                      <a:pt x="2654" y="3184"/>
                      <a:pt x="2654" y="3184"/>
                      <a:pt x="2654" y="3156"/>
                    </a:cubicBezTo>
                    <a:cubicBezTo>
                      <a:pt x="2540" y="3035"/>
                      <a:pt x="2540" y="2859"/>
                      <a:pt x="2654" y="2774"/>
                    </a:cubicBezTo>
                    <a:cubicBezTo>
                      <a:pt x="2714" y="2714"/>
                      <a:pt x="2788" y="2683"/>
                      <a:pt x="2862" y="2683"/>
                    </a:cubicBezTo>
                    <a:cubicBezTo>
                      <a:pt x="2937" y="2683"/>
                      <a:pt x="3011" y="2714"/>
                      <a:pt x="3071" y="2774"/>
                    </a:cubicBezTo>
                    <a:cubicBezTo>
                      <a:pt x="3071" y="2802"/>
                      <a:pt x="3071" y="2802"/>
                      <a:pt x="3099" y="2830"/>
                    </a:cubicBezTo>
                    <a:cubicBezTo>
                      <a:pt x="3156" y="2717"/>
                      <a:pt x="3213" y="2625"/>
                      <a:pt x="3276" y="2540"/>
                    </a:cubicBezTo>
                    <a:cubicBezTo>
                      <a:pt x="3248" y="2540"/>
                      <a:pt x="3248" y="2540"/>
                      <a:pt x="3213" y="2505"/>
                    </a:cubicBezTo>
                    <a:cubicBezTo>
                      <a:pt x="3071" y="2477"/>
                      <a:pt x="2979" y="2300"/>
                      <a:pt x="3036" y="2151"/>
                    </a:cubicBezTo>
                    <a:cubicBezTo>
                      <a:pt x="3086" y="2039"/>
                      <a:pt x="3191" y="1957"/>
                      <a:pt x="3303" y="1957"/>
                    </a:cubicBezTo>
                    <a:cubicBezTo>
                      <a:pt x="3331" y="1957"/>
                      <a:pt x="3360" y="1963"/>
                      <a:pt x="3389" y="1974"/>
                    </a:cubicBezTo>
                    <a:cubicBezTo>
                      <a:pt x="3425" y="1974"/>
                      <a:pt x="3425" y="1974"/>
                      <a:pt x="3453" y="2010"/>
                    </a:cubicBezTo>
                    <a:lnTo>
                      <a:pt x="3453" y="1656"/>
                    </a:lnTo>
                    <a:cubicBezTo>
                      <a:pt x="3453" y="1656"/>
                      <a:pt x="3425" y="1656"/>
                      <a:pt x="3425" y="1684"/>
                    </a:cubicBezTo>
                    <a:cubicBezTo>
                      <a:pt x="3407" y="1687"/>
                      <a:pt x="3390" y="1688"/>
                      <a:pt x="3373" y="1688"/>
                    </a:cubicBezTo>
                    <a:cubicBezTo>
                      <a:pt x="3220" y="1688"/>
                      <a:pt x="3097" y="1578"/>
                      <a:pt x="3071" y="1444"/>
                    </a:cubicBezTo>
                    <a:cubicBezTo>
                      <a:pt x="3036" y="1302"/>
                      <a:pt x="3128" y="1154"/>
                      <a:pt x="3276" y="1125"/>
                    </a:cubicBezTo>
                    <a:cubicBezTo>
                      <a:pt x="3305" y="1090"/>
                      <a:pt x="3305" y="1090"/>
                      <a:pt x="3333" y="1090"/>
                    </a:cubicBezTo>
                    <a:cubicBezTo>
                      <a:pt x="3276" y="1005"/>
                      <a:pt x="3248" y="885"/>
                      <a:pt x="3156" y="800"/>
                    </a:cubicBezTo>
                    <a:lnTo>
                      <a:pt x="3156" y="828"/>
                    </a:lnTo>
                    <a:cubicBezTo>
                      <a:pt x="3104" y="880"/>
                      <a:pt x="3041" y="903"/>
                      <a:pt x="2978" y="903"/>
                    </a:cubicBezTo>
                    <a:cubicBezTo>
                      <a:pt x="2894" y="903"/>
                      <a:pt x="2810" y="864"/>
                      <a:pt x="2746" y="800"/>
                    </a:cubicBezTo>
                    <a:cubicBezTo>
                      <a:pt x="2625" y="680"/>
                      <a:pt x="2654" y="503"/>
                      <a:pt x="2774" y="418"/>
                    </a:cubicBezTo>
                    <a:cubicBezTo>
                      <a:pt x="2774" y="383"/>
                      <a:pt x="2774" y="383"/>
                      <a:pt x="2802" y="383"/>
                    </a:cubicBezTo>
                    <a:cubicBezTo>
                      <a:pt x="2717" y="326"/>
                      <a:pt x="2597" y="241"/>
                      <a:pt x="2505" y="206"/>
                    </a:cubicBezTo>
                    <a:lnTo>
                      <a:pt x="2505" y="241"/>
                    </a:lnTo>
                    <a:cubicBezTo>
                      <a:pt x="2460" y="354"/>
                      <a:pt x="2357" y="435"/>
                      <a:pt x="2242" y="435"/>
                    </a:cubicBezTo>
                    <a:cubicBezTo>
                      <a:pt x="2212" y="435"/>
                      <a:pt x="2182" y="429"/>
                      <a:pt x="2151" y="418"/>
                    </a:cubicBezTo>
                    <a:cubicBezTo>
                      <a:pt x="2010" y="354"/>
                      <a:pt x="1918" y="206"/>
                      <a:pt x="1946" y="64"/>
                    </a:cubicBezTo>
                    <a:cubicBezTo>
                      <a:pt x="1946" y="29"/>
                      <a:pt x="1975" y="29"/>
                      <a:pt x="1975" y="29"/>
                    </a:cubicBezTo>
                    <a:cubicBezTo>
                      <a:pt x="1861" y="1"/>
                      <a:pt x="1741" y="1"/>
                      <a:pt x="1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50">
                <a:extLst>
                  <a:ext uri="{FF2B5EF4-FFF2-40B4-BE49-F238E27FC236}">
                    <a16:creationId xmlns:a16="http://schemas.microsoft.com/office/drawing/2014/main" id="{32E95B08-48E9-F0D0-383F-2739D77B7828}"/>
                  </a:ext>
                </a:extLst>
              </p:cNvPr>
              <p:cNvSpPr/>
              <p:nvPr/>
            </p:nvSpPr>
            <p:spPr>
              <a:xfrm>
                <a:off x="2888365" y="2020360"/>
                <a:ext cx="77821" cy="70884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2095" extrusionOk="0">
                    <a:moveTo>
                      <a:pt x="1118" y="57"/>
                    </a:moveTo>
                    <a:cubicBezTo>
                      <a:pt x="1415" y="57"/>
                      <a:pt x="1677" y="178"/>
                      <a:pt x="1854" y="383"/>
                    </a:cubicBezTo>
                    <a:cubicBezTo>
                      <a:pt x="2236" y="800"/>
                      <a:pt x="2207" y="1416"/>
                      <a:pt x="1797" y="1798"/>
                    </a:cubicBezTo>
                    <a:cubicBezTo>
                      <a:pt x="1620" y="1946"/>
                      <a:pt x="1380" y="2038"/>
                      <a:pt x="1146" y="2038"/>
                    </a:cubicBezTo>
                    <a:cubicBezTo>
                      <a:pt x="884" y="2038"/>
                      <a:pt x="616" y="1918"/>
                      <a:pt x="410" y="1713"/>
                    </a:cubicBezTo>
                    <a:cubicBezTo>
                      <a:pt x="57" y="1295"/>
                      <a:pt x="85" y="680"/>
                      <a:pt x="467" y="326"/>
                    </a:cubicBezTo>
                    <a:cubicBezTo>
                      <a:pt x="644" y="149"/>
                      <a:pt x="884" y="57"/>
                      <a:pt x="1118" y="57"/>
                    </a:cubicBezTo>
                    <a:close/>
                    <a:moveTo>
                      <a:pt x="1118" y="1"/>
                    </a:moveTo>
                    <a:cubicBezTo>
                      <a:pt x="884" y="1"/>
                      <a:pt x="616" y="93"/>
                      <a:pt x="439" y="269"/>
                    </a:cubicBezTo>
                    <a:cubicBezTo>
                      <a:pt x="0" y="652"/>
                      <a:pt x="0" y="1331"/>
                      <a:pt x="382" y="1741"/>
                    </a:cubicBezTo>
                    <a:cubicBezTo>
                      <a:pt x="587" y="1974"/>
                      <a:pt x="849" y="2095"/>
                      <a:pt x="1146" y="2095"/>
                    </a:cubicBezTo>
                    <a:cubicBezTo>
                      <a:pt x="1415" y="2095"/>
                      <a:pt x="1648" y="2003"/>
                      <a:pt x="1854" y="1826"/>
                    </a:cubicBezTo>
                    <a:cubicBezTo>
                      <a:pt x="2264" y="1444"/>
                      <a:pt x="2299" y="800"/>
                      <a:pt x="1910" y="354"/>
                    </a:cubicBezTo>
                    <a:cubicBezTo>
                      <a:pt x="1705" y="149"/>
                      <a:pt x="1415" y="1"/>
                      <a:pt x="1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50">
                <a:extLst>
                  <a:ext uri="{FF2B5EF4-FFF2-40B4-BE49-F238E27FC236}">
                    <a16:creationId xmlns:a16="http://schemas.microsoft.com/office/drawing/2014/main" id="{521B3EC7-86A6-55C8-9427-8DD31B284FA9}"/>
                  </a:ext>
                </a:extLst>
              </p:cNvPr>
              <p:cNvSpPr/>
              <p:nvPr/>
            </p:nvSpPr>
            <p:spPr>
              <a:xfrm>
                <a:off x="2715768" y="2042387"/>
                <a:ext cx="179562" cy="179562"/>
              </a:xfrm>
              <a:custGeom>
                <a:avLst/>
                <a:gdLst/>
                <a:ahLst/>
                <a:cxnLst/>
                <a:rect l="l" t="t" r="r" b="b"/>
                <a:pathLst>
                  <a:path w="5307" h="5307" extrusionOk="0">
                    <a:moveTo>
                      <a:pt x="2625" y="861"/>
                    </a:moveTo>
                    <a:cubicBezTo>
                      <a:pt x="3132" y="861"/>
                      <a:pt x="3636" y="1078"/>
                      <a:pt x="3976" y="1500"/>
                    </a:cubicBezTo>
                    <a:cubicBezTo>
                      <a:pt x="4627" y="2271"/>
                      <a:pt x="4535" y="3389"/>
                      <a:pt x="3799" y="4040"/>
                    </a:cubicBezTo>
                    <a:cubicBezTo>
                      <a:pt x="3475" y="4312"/>
                      <a:pt x="3075" y="4447"/>
                      <a:pt x="2675" y="4447"/>
                    </a:cubicBezTo>
                    <a:cubicBezTo>
                      <a:pt x="2168" y="4447"/>
                      <a:pt x="1659" y="4230"/>
                      <a:pt x="1295" y="3799"/>
                    </a:cubicBezTo>
                    <a:cubicBezTo>
                      <a:pt x="644" y="3064"/>
                      <a:pt x="736" y="1918"/>
                      <a:pt x="1472" y="1295"/>
                    </a:cubicBezTo>
                    <a:cubicBezTo>
                      <a:pt x="1801" y="1004"/>
                      <a:pt x="2214" y="861"/>
                      <a:pt x="2625" y="861"/>
                    </a:cubicBezTo>
                    <a:close/>
                    <a:moveTo>
                      <a:pt x="2590" y="1"/>
                    </a:moveTo>
                    <a:lnTo>
                      <a:pt x="2590" y="29"/>
                    </a:lnTo>
                    <a:cubicBezTo>
                      <a:pt x="2653" y="262"/>
                      <a:pt x="2476" y="503"/>
                      <a:pt x="2236" y="559"/>
                    </a:cubicBezTo>
                    <a:cubicBezTo>
                      <a:pt x="2217" y="562"/>
                      <a:pt x="2198" y="563"/>
                      <a:pt x="2179" y="563"/>
                    </a:cubicBezTo>
                    <a:cubicBezTo>
                      <a:pt x="1966" y="563"/>
                      <a:pt x="1767" y="420"/>
                      <a:pt x="1741" y="206"/>
                    </a:cubicBezTo>
                    <a:lnTo>
                      <a:pt x="1741" y="149"/>
                    </a:lnTo>
                    <a:cubicBezTo>
                      <a:pt x="1564" y="206"/>
                      <a:pt x="1415" y="262"/>
                      <a:pt x="1267" y="354"/>
                    </a:cubicBezTo>
                    <a:cubicBezTo>
                      <a:pt x="1267" y="383"/>
                      <a:pt x="1295" y="383"/>
                      <a:pt x="1295" y="383"/>
                    </a:cubicBezTo>
                    <a:cubicBezTo>
                      <a:pt x="1472" y="588"/>
                      <a:pt x="1444" y="856"/>
                      <a:pt x="1267" y="998"/>
                    </a:cubicBezTo>
                    <a:cubicBezTo>
                      <a:pt x="1188" y="1077"/>
                      <a:pt x="1086" y="1115"/>
                      <a:pt x="983" y="1115"/>
                    </a:cubicBezTo>
                    <a:cubicBezTo>
                      <a:pt x="855" y="1115"/>
                      <a:pt x="727" y="1055"/>
                      <a:pt x="644" y="941"/>
                    </a:cubicBezTo>
                    <a:cubicBezTo>
                      <a:pt x="616" y="941"/>
                      <a:pt x="616" y="941"/>
                      <a:pt x="616" y="913"/>
                    </a:cubicBezTo>
                    <a:cubicBezTo>
                      <a:pt x="503" y="1062"/>
                      <a:pt x="411" y="1175"/>
                      <a:pt x="326" y="1323"/>
                    </a:cubicBezTo>
                    <a:cubicBezTo>
                      <a:pt x="354" y="1323"/>
                      <a:pt x="354" y="1352"/>
                      <a:pt x="382" y="1352"/>
                    </a:cubicBezTo>
                    <a:cubicBezTo>
                      <a:pt x="588" y="1444"/>
                      <a:pt x="708" y="1677"/>
                      <a:pt x="644" y="1918"/>
                    </a:cubicBezTo>
                    <a:cubicBezTo>
                      <a:pt x="579" y="2098"/>
                      <a:pt x="425" y="2210"/>
                      <a:pt x="248" y="2210"/>
                    </a:cubicBezTo>
                    <a:cubicBezTo>
                      <a:pt x="195" y="2210"/>
                      <a:pt x="140" y="2200"/>
                      <a:pt x="85" y="2179"/>
                    </a:cubicBezTo>
                    <a:cubicBezTo>
                      <a:pt x="57" y="2179"/>
                      <a:pt x="57" y="2151"/>
                      <a:pt x="29" y="2151"/>
                    </a:cubicBezTo>
                    <a:cubicBezTo>
                      <a:pt x="0" y="2328"/>
                      <a:pt x="0" y="2505"/>
                      <a:pt x="0" y="2653"/>
                    </a:cubicBezTo>
                    <a:lnTo>
                      <a:pt x="57" y="2653"/>
                    </a:lnTo>
                    <a:cubicBezTo>
                      <a:pt x="77" y="2651"/>
                      <a:pt x="96" y="2650"/>
                      <a:pt x="116" y="2650"/>
                    </a:cubicBezTo>
                    <a:cubicBezTo>
                      <a:pt x="325" y="2650"/>
                      <a:pt x="508" y="2787"/>
                      <a:pt x="559" y="3007"/>
                    </a:cubicBezTo>
                    <a:cubicBezTo>
                      <a:pt x="588" y="3241"/>
                      <a:pt x="439" y="3474"/>
                      <a:pt x="206" y="3509"/>
                    </a:cubicBezTo>
                    <a:lnTo>
                      <a:pt x="149" y="3509"/>
                    </a:lnTo>
                    <a:cubicBezTo>
                      <a:pt x="206" y="3686"/>
                      <a:pt x="290" y="3828"/>
                      <a:pt x="382" y="4005"/>
                    </a:cubicBezTo>
                    <a:cubicBezTo>
                      <a:pt x="382" y="3976"/>
                      <a:pt x="411" y="3976"/>
                      <a:pt x="411" y="3948"/>
                    </a:cubicBezTo>
                    <a:cubicBezTo>
                      <a:pt x="488" y="3883"/>
                      <a:pt x="587" y="3852"/>
                      <a:pt x="688" y="3852"/>
                    </a:cubicBezTo>
                    <a:cubicBezTo>
                      <a:pt x="818" y="3852"/>
                      <a:pt x="949" y="3905"/>
                      <a:pt x="1033" y="4005"/>
                    </a:cubicBezTo>
                    <a:cubicBezTo>
                      <a:pt x="1175" y="4181"/>
                      <a:pt x="1175" y="4479"/>
                      <a:pt x="970" y="4627"/>
                    </a:cubicBezTo>
                    <a:lnTo>
                      <a:pt x="941" y="4655"/>
                    </a:lnTo>
                    <a:cubicBezTo>
                      <a:pt x="1062" y="4776"/>
                      <a:pt x="1210" y="4889"/>
                      <a:pt x="1352" y="4981"/>
                    </a:cubicBezTo>
                    <a:cubicBezTo>
                      <a:pt x="1352" y="4953"/>
                      <a:pt x="1387" y="4924"/>
                      <a:pt x="1387" y="4889"/>
                    </a:cubicBezTo>
                    <a:cubicBezTo>
                      <a:pt x="1431" y="4731"/>
                      <a:pt x="1597" y="4627"/>
                      <a:pt x="1781" y="4627"/>
                    </a:cubicBezTo>
                    <a:cubicBezTo>
                      <a:pt x="1835" y="4627"/>
                      <a:pt x="1891" y="4636"/>
                      <a:pt x="1946" y="4655"/>
                    </a:cubicBezTo>
                    <a:cubicBezTo>
                      <a:pt x="2151" y="4712"/>
                      <a:pt x="2271" y="4981"/>
                      <a:pt x="2208" y="5214"/>
                    </a:cubicBezTo>
                    <a:cubicBezTo>
                      <a:pt x="2208" y="5214"/>
                      <a:pt x="2179" y="5243"/>
                      <a:pt x="2179" y="5278"/>
                    </a:cubicBezTo>
                    <a:cubicBezTo>
                      <a:pt x="2356" y="5306"/>
                      <a:pt x="2533" y="5306"/>
                      <a:pt x="2710" y="5306"/>
                    </a:cubicBezTo>
                    <a:cubicBezTo>
                      <a:pt x="2682" y="5306"/>
                      <a:pt x="2682" y="5278"/>
                      <a:pt x="2682" y="5243"/>
                    </a:cubicBezTo>
                    <a:cubicBezTo>
                      <a:pt x="2625" y="5009"/>
                      <a:pt x="2802" y="4776"/>
                      <a:pt x="3035" y="4747"/>
                    </a:cubicBezTo>
                    <a:cubicBezTo>
                      <a:pt x="3058" y="4744"/>
                      <a:pt x="3081" y="4742"/>
                      <a:pt x="3104" y="4742"/>
                    </a:cubicBezTo>
                    <a:cubicBezTo>
                      <a:pt x="3314" y="4742"/>
                      <a:pt x="3512" y="4884"/>
                      <a:pt x="3538" y="5101"/>
                    </a:cubicBezTo>
                    <a:lnTo>
                      <a:pt x="3538" y="5158"/>
                    </a:lnTo>
                    <a:cubicBezTo>
                      <a:pt x="3714" y="5129"/>
                      <a:pt x="3863" y="5037"/>
                      <a:pt x="4005" y="4953"/>
                    </a:cubicBezTo>
                    <a:cubicBezTo>
                      <a:pt x="4005" y="4924"/>
                      <a:pt x="3976" y="4924"/>
                      <a:pt x="3976" y="4889"/>
                    </a:cubicBezTo>
                    <a:cubicBezTo>
                      <a:pt x="3799" y="4712"/>
                      <a:pt x="3828" y="4450"/>
                      <a:pt x="4005" y="4273"/>
                    </a:cubicBezTo>
                    <a:cubicBezTo>
                      <a:pt x="4081" y="4209"/>
                      <a:pt x="4181" y="4178"/>
                      <a:pt x="4282" y="4178"/>
                    </a:cubicBezTo>
                    <a:cubicBezTo>
                      <a:pt x="4412" y="4178"/>
                      <a:pt x="4543" y="4230"/>
                      <a:pt x="4627" y="4330"/>
                    </a:cubicBezTo>
                    <a:cubicBezTo>
                      <a:pt x="4655" y="4358"/>
                      <a:pt x="4655" y="4358"/>
                      <a:pt x="4684" y="4394"/>
                    </a:cubicBezTo>
                    <a:cubicBezTo>
                      <a:pt x="4776" y="4273"/>
                      <a:pt x="4889" y="4125"/>
                      <a:pt x="4981" y="3948"/>
                    </a:cubicBezTo>
                    <a:lnTo>
                      <a:pt x="4889" y="3948"/>
                    </a:lnTo>
                    <a:cubicBezTo>
                      <a:pt x="4684" y="3863"/>
                      <a:pt x="4570" y="3594"/>
                      <a:pt x="4627" y="3389"/>
                    </a:cubicBezTo>
                    <a:cubicBezTo>
                      <a:pt x="4693" y="3206"/>
                      <a:pt x="4855" y="3093"/>
                      <a:pt x="5034" y="3093"/>
                    </a:cubicBezTo>
                    <a:cubicBezTo>
                      <a:pt x="5084" y="3093"/>
                      <a:pt x="5135" y="3102"/>
                      <a:pt x="5186" y="3120"/>
                    </a:cubicBezTo>
                    <a:cubicBezTo>
                      <a:pt x="5214" y="3120"/>
                      <a:pt x="5243" y="3120"/>
                      <a:pt x="5243" y="3156"/>
                    </a:cubicBezTo>
                    <a:cubicBezTo>
                      <a:pt x="5278" y="2979"/>
                      <a:pt x="5306" y="2802"/>
                      <a:pt x="5306" y="2625"/>
                    </a:cubicBezTo>
                    <a:cubicBezTo>
                      <a:pt x="5278" y="2625"/>
                      <a:pt x="5243" y="2625"/>
                      <a:pt x="5214" y="2653"/>
                    </a:cubicBezTo>
                    <a:cubicBezTo>
                      <a:pt x="5195" y="2656"/>
                      <a:pt x="5177" y="2657"/>
                      <a:pt x="5158" y="2657"/>
                    </a:cubicBezTo>
                    <a:cubicBezTo>
                      <a:pt x="4948" y="2657"/>
                      <a:pt x="4770" y="2512"/>
                      <a:pt x="4712" y="2271"/>
                    </a:cubicBezTo>
                    <a:cubicBezTo>
                      <a:pt x="4684" y="2031"/>
                      <a:pt x="4832" y="1826"/>
                      <a:pt x="5066" y="1769"/>
                    </a:cubicBezTo>
                    <a:lnTo>
                      <a:pt x="5129" y="1769"/>
                    </a:lnTo>
                    <a:cubicBezTo>
                      <a:pt x="5066" y="1592"/>
                      <a:pt x="4981" y="1444"/>
                      <a:pt x="4889" y="1295"/>
                    </a:cubicBezTo>
                    <a:lnTo>
                      <a:pt x="4861" y="1323"/>
                    </a:lnTo>
                    <a:cubicBezTo>
                      <a:pt x="4779" y="1405"/>
                      <a:pt x="4674" y="1443"/>
                      <a:pt x="4569" y="1443"/>
                    </a:cubicBezTo>
                    <a:cubicBezTo>
                      <a:pt x="4447" y="1443"/>
                      <a:pt x="4325" y="1391"/>
                      <a:pt x="4245" y="1295"/>
                    </a:cubicBezTo>
                    <a:cubicBezTo>
                      <a:pt x="4096" y="1090"/>
                      <a:pt x="4096" y="821"/>
                      <a:pt x="4302" y="680"/>
                    </a:cubicBezTo>
                    <a:cubicBezTo>
                      <a:pt x="4302" y="644"/>
                      <a:pt x="4330" y="644"/>
                      <a:pt x="4330" y="616"/>
                    </a:cubicBezTo>
                    <a:cubicBezTo>
                      <a:pt x="4217" y="531"/>
                      <a:pt x="4068" y="411"/>
                      <a:pt x="3920" y="326"/>
                    </a:cubicBezTo>
                    <a:cubicBezTo>
                      <a:pt x="3891" y="354"/>
                      <a:pt x="3891" y="354"/>
                      <a:pt x="3891" y="383"/>
                    </a:cubicBezTo>
                    <a:cubicBezTo>
                      <a:pt x="3842" y="563"/>
                      <a:pt x="3675" y="675"/>
                      <a:pt x="3494" y="675"/>
                    </a:cubicBezTo>
                    <a:cubicBezTo>
                      <a:pt x="3441" y="675"/>
                      <a:pt x="3386" y="665"/>
                      <a:pt x="3332" y="644"/>
                    </a:cubicBezTo>
                    <a:cubicBezTo>
                      <a:pt x="3120" y="559"/>
                      <a:pt x="2979" y="326"/>
                      <a:pt x="3064" y="85"/>
                    </a:cubicBezTo>
                    <a:cubicBezTo>
                      <a:pt x="3064" y="57"/>
                      <a:pt x="3092" y="57"/>
                      <a:pt x="3092" y="29"/>
                    </a:cubicBezTo>
                    <a:cubicBezTo>
                      <a:pt x="2915" y="1"/>
                      <a:pt x="2738" y="1"/>
                      <a:pt x="25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50">
                <a:extLst>
                  <a:ext uri="{FF2B5EF4-FFF2-40B4-BE49-F238E27FC236}">
                    <a16:creationId xmlns:a16="http://schemas.microsoft.com/office/drawing/2014/main" id="{BA7F1616-4710-03E1-4496-AC4619D39CBA}"/>
                  </a:ext>
                </a:extLst>
              </p:cNvPr>
              <p:cNvSpPr/>
              <p:nvPr/>
            </p:nvSpPr>
            <p:spPr>
              <a:xfrm>
                <a:off x="2726765" y="2063061"/>
                <a:ext cx="156588" cy="138148"/>
              </a:xfrm>
              <a:custGeom>
                <a:avLst/>
                <a:gdLst/>
                <a:ahLst/>
                <a:cxnLst/>
                <a:rect l="l" t="t" r="r" b="b"/>
                <a:pathLst>
                  <a:path w="4628" h="4083" extrusionOk="0">
                    <a:moveTo>
                      <a:pt x="2326" y="675"/>
                    </a:moveTo>
                    <a:cubicBezTo>
                      <a:pt x="2813" y="675"/>
                      <a:pt x="3291" y="946"/>
                      <a:pt x="3538" y="1420"/>
                    </a:cubicBezTo>
                    <a:cubicBezTo>
                      <a:pt x="3856" y="2099"/>
                      <a:pt x="3623" y="2927"/>
                      <a:pt x="2944" y="3280"/>
                    </a:cubicBezTo>
                    <a:cubicBezTo>
                      <a:pt x="2749" y="3374"/>
                      <a:pt x="2545" y="3418"/>
                      <a:pt x="2345" y="3418"/>
                    </a:cubicBezTo>
                    <a:cubicBezTo>
                      <a:pt x="1847" y="3418"/>
                      <a:pt x="1371" y="3142"/>
                      <a:pt x="1119" y="2658"/>
                    </a:cubicBezTo>
                    <a:cubicBezTo>
                      <a:pt x="765" y="1979"/>
                      <a:pt x="1027" y="1158"/>
                      <a:pt x="1706" y="833"/>
                    </a:cubicBezTo>
                    <a:cubicBezTo>
                      <a:pt x="1902" y="726"/>
                      <a:pt x="2115" y="675"/>
                      <a:pt x="2326" y="675"/>
                    </a:cubicBezTo>
                    <a:close/>
                    <a:moveTo>
                      <a:pt x="2277" y="0"/>
                    </a:moveTo>
                    <a:cubicBezTo>
                      <a:pt x="1975" y="0"/>
                      <a:pt x="1669" y="68"/>
                      <a:pt x="1380" y="210"/>
                    </a:cubicBezTo>
                    <a:cubicBezTo>
                      <a:pt x="411" y="712"/>
                      <a:pt x="1" y="1950"/>
                      <a:pt x="531" y="2955"/>
                    </a:cubicBezTo>
                    <a:cubicBezTo>
                      <a:pt x="883" y="3668"/>
                      <a:pt x="1609" y="4082"/>
                      <a:pt x="2350" y="4082"/>
                    </a:cubicBezTo>
                    <a:cubicBezTo>
                      <a:pt x="2653" y="4082"/>
                      <a:pt x="2958" y="4013"/>
                      <a:pt x="3241" y="3868"/>
                    </a:cubicBezTo>
                    <a:cubicBezTo>
                      <a:pt x="4245" y="3365"/>
                      <a:pt x="4627" y="2127"/>
                      <a:pt x="4125" y="1130"/>
                    </a:cubicBezTo>
                    <a:cubicBezTo>
                      <a:pt x="3747" y="414"/>
                      <a:pt x="3025" y="0"/>
                      <a:pt x="22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50">
                <a:extLst>
                  <a:ext uri="{FF2B5EF4-FFF2-40B4-BE49-F238E27FC236}">
                    <a16:creationId xmlns:a16="http://schemas.microsoft.com/office/drawing/2014/main" id="{F6661860-C1C5-08B1-BAED-740C5A9B7F84}"/>
                  </a:ext>
                </a:extLst>
              </p:cNvPr>
              <p:cNvSpPr/>
              <p:nvPr/>
            </p:nvSpPr>
            <p:spPr>
              <a:xfrm>
                <a:off x="2748555" y="2076121"/>
                <a:ext cx="113719" cy="111825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3305" extrusionOk="0">
                    <a:moveTo>
                      <a:pt x="1656" y="65"/>
                    </a:moveTo>
                    <a:cubicBezTo>
                      <a:pt x="2243" y="65"/>
                      <a:pt x="2802" y="418"/>
                      <a:pt x="3071" y="949"/>
                    </a:cubicBezTo>
                    <a:cubicBezTo>
                      <a:pt x="3276" y="1331"/>
                      <a:pt x="3304" y="1770"/>
                      <a:pt x="3156" y="2159"/>
                    </a:cubicBezTo>
                    <a:cubicBezTo>
                      <a:pt x="3036" y="2569"/>
                      <a:pt x="2774" y="2894"/>
                      <a:pt x="2392" y="3071"/>
                    </a:cubicBezTo>
                    <a:cubicBezTo>
                      <a:pt x="2187" y="3184"/>
                      <a:pt x="1946" y="3248"/>
                      <a:pt x="1713" y="3248"/>
                    </a:cubicBezTo>
                    <a:cubicBezTo>
                      <a:pt x="1090" y="3248"/>
                      <a:pt x="559" y="2894"/>
                      <a:pt x="269" y="2364"/>
                    </a:cubicBezTo>
                    <a:cubicBezTo>
                      <a:pt x="93" y="1982"/>
                      <a:pt x="64" y="1536"/>
                      <a:pt x="177" y="1154"/>
                    </a:cubicBezTo>
                    <a:cubicBezTo>
                      <a:pt x="298" y="744"/>
                      <a:pt x="595" y="418"/>
                      <a:pt x="949" y="242"/>
                    </a:cubicBezTo>
                    <a:cubicBezTo>
                      <a:pt x="1182" y="121"/>
                      <a:pt x="1415" y="65"/>
                      <a:pt x="1656" y="65"/>
                    </a:cubicBezTo>
                    <a:close/>
                    <a:moveTo>
                      <a:pt x="1656" y="1"/>
                    </a:moveTo>
                    <a:cubicBezTo>
                      <a:pt x="1387" y="1"/>
                      <a:pt x="1154" y="65"/>
                      <a:pt x="913" y="178"/>
                    </a:cubicBezTo>
                    <a:cubicBezTo>
                      <a:pt x="531" y="390"/>
                      <a:pt x="269" y="708"/>
                      <a:pt x="121" y="1126"/>
                    </a:cubicBezTo>
                    <a:cubicBezTo>
                      <a:pt x="1" y="1536"/>
                      <a:pt x="29" y="2010"/>
                      <a:pt x="241" y="2392"/>
                    </a:cubicBezTo>
                    <a:cubicBezTo>
                      <a:pt x="503" y="2951"/>
                      <a:pt x="1062" y="3305"/>
                      <a:pt x="1713" y="3305"/>
                    </a:cubicBezTo>
                    <a:cubicBezTo>
                      <a:pt x="1946" y="3305"/>
                      <a:pt x="2187" y="3248"/>
                      <a:pt x="2420" y="3128"/>
                    </a:cubicBezTo>
                    <a:cubicBezTo>
                      <a:pt x="2802" y="2923"/>
                      <a:pt x="3099" y="2597"/>
                      <a:pt x="3212" y="2187"/>
                    </a:cubicBezTo>
                    <a:cubicBezTo>
                      <a:pt x="3361" y="1770"/>
                      <a:pt x="3333" y="1331"/>
                      <a:pt x="3127" y="921"/>
                    </a:cubicBezTo>
                    <a:cubicBezTo>
                      <a:pt x="2830" y="355"/>
                      <a:pt x="2271" y="1"/>
                      <a:pt x="16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8" name="Google Shape;1658;p50">
              <a:extLst>
                <a:ext uri="{FF2B5EF4-FFF2-40B4-BE49-F238E27FC236}">
                  <a16:creationId xmlns:a16="http://schemas.microsoft.com/office/drawing/2014/main" id="{46A2BEFC-0C2E-C69E-D731-21F707DA6338}"/>
                </a:ext>
              </a:extLst>
            </p:cNvPr>
            <p:cNvGrpSpPr/>
            <p:nvPr/>
          </p:nvGrpSpPr>
          <p:grpSpPr>
            <a:xfrm>
              <a:off x="7517490" y="1854920"/>
              <a:ext cx="388315" cy="333067"/>
              <a:chOff x="-2044960" y="2439570"/>
              <a:chExt cx="388315" cy="333067"/>
            </a:xfrm>
          </p:grpSpPr>
          <p:sp>
            <p:nvSpPr>
              <p:cNvPr id="1659" name="Google Shape;1659;p50">
                <a:extLst>
                  <a:ext uri="{FF2B5EF4-FFF2-40B4-BE49-F238E27FC236}">
                    <a16:creationId xmlns:a16="http://schemas.microsoft.com/office/drawing/2014/main" id="{943C0EAE-0FF6-2173-CF8A-43B81C1D4D9F}"/>
                  </a:ext>
                </a:extLst>
              </p:cNvPr>
              <p:cNvSpPr/>
              <p:nvPr/>
            </p:nvSpPr>
            <p:spPr>
              <a:xfrm>
                <a:off x="-2044960" y="2439570"/>
                <a:ext cx="388315" cy="333067"/>
              </a:xfrm>
              <a:custGeom>
                <a:avLst/>
                <a:gdLst/>
                <a:ahLst/>
                <a:cxnLst/>
                <a:rect l="l" t="t" r="r" b="b"/>
                <a:pathLst>
                  <a:path w="5166" h="4431" extrusionOk="0">
                    <a:moveTo>
                      <a:pt x="3247" y="0"/>
                    </a:moveTo>
                    <a:cubicBezTo>
                      <a:pt x="2927" y="0"/>
                      <a:pt x="2637" y="146"/>
                      <a:pt x="2449" y="393"/>
                    </a:cubicBezTo>
                    <a:cubicBezTo>
                      <a:pt x="2300" y="301"/>
                      <a:pt x="2123" y="244"/>
                      <a:pt x="1946" y="216"/>
                    </a:cubicBezTo>
                    <a:cubicBezTo>
                      <a:pt x="1926" y="215"/>
                      <a:pt x="1907" y="214"/>
                      <a:pt x="1887" y="214"/>
                    </a:cubicBezTo>
                    <a:cubicBezTo>
                      <a:pt x="1382" y="214"/>
                      <a:pt x="950" y="646"/>
                      <a:pt x="977" y="1157"/>
                    </a:cubicBezTo>
                    <a:cubicBezTo>
                      <a:pt x="447" y="1157"/>
                      <a:pt x="1" y="1688"/>
                      <a:pt x="241" y="2246"/>
                    </a:cubicBezTo>
                    <a:cubicBezTo>
                      <a:pt x="298" y="2423"/>
                      <a:pt x="418" y="2572"/>
                      <a:pt x="567" y="2628"/>
                    </a:cubicBezTo>
                    <a:cubicBezTo>
                      <a:pt x="704" y="2699"/>
                      <a:pt x="837" y="2729"/>
                      <a:pt x="963" y="2729"/>
                    </a:cubicBezTo>
                    <a:cubicBezTo>
                      <a:pt x="1104" y="2729"/>
                      <a:pt x="1236" y="2692"/>
                      <a:pt x="1359" y="2628"/>
                    </a:cubicBezTo>
                    <a:cubicBezTo>
                      <a:pt x="1387" y="3010"/>
                      <a:pt x="1685" y="3308"/>
                      <a:pt x="2095" y="3336"/>
                    </a:cubicBezTo>
                    <a:cubicBezTo>
                      <a:pt x="2243" y="3336"/>
                      <a:pt x="2364" y="3308"/>
                      <a:pt x="2477" y="3251"/>
                    </a:cubicBezTo>
                    <a:cubicBezTo>
                      <a:pt x="2505" y="3573"/>
                      <a:pt x="2747" y="3809"/>
                      <a:pt x="3062" y="3809"/>
                    </a:cubicBezTo>
                    <a:cubicBezTo>
                      <a:pt x="3148" y="3809"/>
                      <a:pt x="3239" y="3791"/>
                      <a:pt x="3333" y="3753"/>
                    </a:cubicBezTo>
                    <a:lnTo>
                      <a:pt x="3807" y="4397"/>
                    </a:lnTo>
                    <a:cubicBezTo>
                      <a:pt x="3818" y="4421"/>
                      <a:pt x="3832" y="4431"/>
                      <a:pt x="3846" y="4431"/>
                    </a:cubicBezTo>
                    <a:cubicBezTo>
                      <a:pt x="3870" y="4431"/>
                      <a:pt x="3892" y="4404"/>
                      <a:pt x="3892" y="4369"/>
                    </a:cubicBezTo>
                    <a:lnTo>
                      <a:pt x="3892" y="3484"/>
                    </a:lnTo>
                    <a:cubicBezTo>
                      <a:pt x="3971" y="3510"/>
                      <a:pt x="4051" y="3524"/>
                      <a:pt x="4130" y="3524"/>
                    </a:cubicBezTo>
                    <a:cubicBezTo>
                      <a:pt x="4228" y="3524"/>
                      <a:pt x="4325" y="3503"/>
                      <a:pt x="4422" y="3456"/>
                    </a:cubicBezTo>
                    <a:cubicBezTo>
                      <a:pt x="4543" y="3428"/>
                      <a:pt x="4635" y="3336"/>
                      <a:pt x="4691" y="3223"/>
                    </a:cubicBezTo>
                    <a:cubicBezTo>
                      <a:pt x="4776" y="3046"/>
                      <a:pt x="4811" y="2834"/>
                      <a:pt x="4748" y="2692"/>
                    </a:cubicBezTo>
                    <a:cubicBezTo>
                      <a:pt x="4953" y="2480"/>
                      <a:pt x="5101" y="2218"/>
                      <a:pt x="5130" y="1893"/>
                    </a:cubicBezTo>
                    <a:cubicBezTo>
                      <a:pt x="5165" y="1390"/>
                      <a:pt x="4811" y="952"/>
                      <a:pt x="4337" y="803"/>
                    </a:cubicBezTo>
                    <a:cubicBezTo>
                      <a:pt x="4281" y="358"/>
                      <a:pt x="3807" y="39"/>
                      <a:pt x="3333" y="4"/>
                    </a:cubicBezTo>
                    <a:cubicBezTo>
                      <a:pt x="3304" y="2"/>
                      <a:pt x="3276" y="0"/>
                      <a:pt x="32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50">
                <a:extLst>
                  <a:ext uri="{FF2B5EF4-FFF2-40B4-BE49-F238E27FC236}">
                    <a16:creationId xmlns:a16="http://schemas.microsoft.com/office/drawing/2014/main" id="{8175849D-F5DD-8018-6B31-7F176C2138E4}"/>
                  </a:ext>
                </a:extLst>
              </p:cNvPr>
              <p:cNvSpPr/>
              <p:nvPr/>
            </p:nvSpPr>
            <p:spPr>
              <a:xfrm>
                <a:off x="-1734359" y="2606296"/>
                <a:ext cx="46303" cy="35705"/>
              </a:xfrm>
              <a:custGeom>
                <a:avLst/>
                <a:gdLst/>
                <a:ahLst/>
                <a:cxnLst/>
                <a:rect l="l" t="t" r="r" b="b"/>
                <a:pathLst>
                  <a:path w="616" h="475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cubicBezTo>
                      <a:pt x="262" y="85"/>
                      <a:pt x="467" y="234"/>
                      <a:pt x="559" y="439"/>
                    </a:cubicBezTo>
                    <a:lnTo>
                      <a:pt x="587" y="474"/>
                    </a:lnTo>
                    <a:lnTo>
                      <a:pt x="616" y="474"/>
                    </a:lnTo>
                    <a:lnTo>
                      <a:pt x="616" y="410"/>
                    </a:lnTo>
                    <a:cubicBezTo>
                      <a:pt x="531" y="177"/>
                      <a:pt x="290" y="28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50">
                <a:extLst>
                  <a:ext uri="{FF2B5EF4-FFF2-40B4-BE49-F238E27FC236}">
                    <a16:creationId xmlns:a16="http://schemas.microsoft.com/office/drawing/2014/main" id="{57813054-7900-0B68-AEBB-DA90294863B8}"/>
                  </a:ext>
                </a:extLst>
              </p:cNvPr>
              <p:cNvSpPr/>
              <p:nvPr/>
            </p:nvSpPr>
            <p:spPr>
              <a:xfrm>
                <a:off x="-1944984" y="2572770"/>
                <a:ext cx="66598" cy="601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0" extrusionOk="0">
                    <a:moveTo>
                      <a:pt x="857" y="0"/>
                    </a:moveTo>
                    <a:cubicBezTo>
                      <a:pt x="411" y="0"/>
                      <a:pt x="29" y="326"/>
                      <a:pt x="1" y="772"/>
                    </a:cubicBezTo>
                    <a:cubicBezTo>
                      <a:pt x="1" y="800"/>
                      <a:pt x="1" y="800"/>
                      <a:pt x="29" y="800"/>
                    </a:cubicBezTo>
                    <a:lnTo>
                      <a:pt x="57" y="800"/>
                    </a:lnTo>
                    <a:cubicBezTo>
                      <a:pt x="86" y="354"/>
                      <a:pt x="439" y="64"/>
                      <a:pt x="857" y="64"/>
                    </a:cubicBezTo>
                    <a:cubicBezTo>
                      <a:pt x="857" y="64"/>
                      <a:pt x="885" y="64"/>
                      <a:pt x="885" y="36"/>
                    </a:cubicBez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50">
                <a:extLst>
                  <a:ext uri="{FF2B5EF4-FFF2-40B4-BE49-F238E27FC236}">
                    <a16:creationId xmlns:a16="http://schemas.microsoft.com/office/drawing/2014/main" id="{F7517F7D-4B5C-0EB6-AA50-F01C3FA9459C}"/>
                  </a:ext>
                </a:extLst>
              </p:cNvPr>
              <p:cNvSpPr/>
              <p:nvPr/>
            </p:nvSpPr>
            <p:spPr>
              <a:xfrm>
                <a:off x="-1980615" y="2524361"/>
                <a:ext cx="39989" cy="1338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78" extrusionOk="0">
                    <a:moveTo>
                      <a:pt x="29" y="1"/>
                    </a:moveTo>
                    <a:cubicBezTo>
                      <a:pt x="29" y="29"/>
                      <a:pt x="1" y="29"/>
                      <a:pt x="1" y="57"/>
                    </a:cubicBezTo>
                    <a:lnTo>
                      <a:pt x="65" y="57"/>
                    </a:lnTo>
                    <a:cubicBezTo>
                      <a:pt x="206" y="57"/>
                      <a:pt x="355" y="86"/>
                      <a:pt x="475" y="177"/>
                    </a:cubicBezTo>
                    <a:lnTo>
                      <a:pt x="503" y="177"/>
                    </a:lnTo>
                    <a:cubicBezTo>
                      <a:pt x="531" y="149"/>
                      <a:pt x="531" y="114"/>
                      <a:pt x="503" y="114"/>
                    </a:cubicBezTo>
                    <a:cubicBezTo>
                      <a:pt x="355" y="29"/>
                      <a:pt x="20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0">
                <a:extLst>
                  <a:ext uri="{FF2B5EF4-FFF2-40B4-BE49-F238E27FC236}">
                    <a16:creationId xmlns:a16="http://schemas.microsoft.com/office/drawing/2014/main" id="{0B76E9F8-6742-B5BB-D179-5BDB80FC6F9A}"/>
                  </a:ext>
                </a:extLst>
              </p:cNvPr>
              <p:cNvSpPr/>
              <p:nvPr/>
            </p:nvSpPr>
            <p:spPr>
              <a:xfrm>
                <a:off x="-1911985" y="2479710"/>
                <a:ext cx="49009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08" extrusionOk="0">
                    <a:moveTo>
                      <a:pt x="36" y="0"/>
                    </a:moveTo>
                    <a:cubicBezTo>
                      <a:pt x="0" y="0"/>
                      <a:pt x="0" y="36"/>
                      <a:pt x="0" y="36"/>
                    </a:cubicBezTo>
                    <a:lnTo>
                      <a:pt x="0" y="64"/>
                    </a:lnTo>
                    <a:cubicBezTo>
                      <a:pt x="354" y="92"/>
                      <a:pt x="595" y="354"/>
                      <a:pt x="595" y="680"/>
                    </a:cubicBezTo>
                    <a:cubicBezTo>
                      <a:pt x="595" y="708"/>
                      <a:pt x="595" y="708"/>
                      <a:pt x="623" y="708"/>
                    </a:cubicBezTo>
                    <a:cubicBezTo>
                      <a:pt x="623" y="708"/>
                      <a:pt x="651" y="708"/>
                      <a:pt x="651" y="680"/>
                    </a:cubicBezTo>
                    <a:cubicBezTo>
                      <a:pt x="651" y="326"/>
                      <a:pt x="390" y="36"/>
                      <a:pt x="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50">
                <a:extLst>
                  <a:ext uri="{FF2B5EF4-FFF2-40B4-BE49-F238E27FC236}">
                    <a16:creationId xmlns:a16="http://schemas.microsoft.com/office/drawing/2014/main" id="{2D4AAD4E-0901-974C-95A5-5081C394D4C6}"/>
                  </a:ext>
                </a:extLst>
              </p:cNvPr>
              <p:cNvSpPr/>
              <p:nvPr/>
            </p:nvSpPr>
            <p:spPr>
              <a:xfrm>
                <a:off x="-1916269" y="2621706"/>
                <a:ext cx="49009" cy="42094"/>
              </a:xfrm>
              <a:custGeom>
                <a:avLst/>
                <a:gdLst/>
                <a:ahLst/>
                <a:cxnLst/>
                <a:rect l="l" t="t" r="r" b="b"/>
                <a:pathLst>
                  <a:path w="652" h="560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29"/>
                    </a:cubicBezTo>
                    <a:cubicBezTo>
                      <a:pt x="1" y="177"/>
                      <a:pt x="93" y="326"/>
                      <a:pt x="206" y="446"/>
                    </a:cubicBezTo>
                    <a:cubicBezTo>
                      <a:pt x="298" y="531"/>
                      <a:pt x="447" y="559"/>
                      <a:pt x="560" y="559"/>
                    </a:cubicBezTo>
                    <a:lnTo>
                      <a:pt x="623" y="559"/>
                    </a:lnTo>
                    <a:cubicBezTo>
                      <a:pt x="652" y="559"/>
                      <a:pt x="652" y="559"/>
                      <a:pt x="652" y="531"/>
                    </a:cubicBezTo>
                    <a:cubicBezTo>
                      <a:pt x="652" y="503"/>
                      <a:pt x="652" y="503"/>
                      <a:pt x="623" y="503"/>
                    </a:cubicBezTo>
                    <a:cubicBezTo>
                      <a:pt x="597" y="508"/>
                      <a:pt x="572" y="510"/>
                      <a:pt x="548" y="510"/>
                    </a:cubicBezTo>
                    <a:cubicBezTo>
                      <a:pt x="433" y="510"/>
                      <a:pt x="333" y="458"/>
                      <a:pt x="234" y="382"/>
                    </a:cubicBezTo>
                    <a:cubicBezTo>
                      <a:pt x="121" y="297"/>
                      <a:pt x="57" y="177"/>
                      <a:pt x="57" y="29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50">
                <a:extLst>
                  <a:ext uri="{FF2B5EF4-FFF2-40B4-BE49-F238E27FC236}">
                    <a16:creationId xmlns:a16="http://schemas.microsoft.com/office/drawing/2014/main" id="{7F28D89D-00D2-A820-A551-9E0F4D32DA77}"/>
                  </a:ext>
                </a:extLst>
              </p:cNvPr>
              <p:cNvSpPr/>
              <p:nvPr/>
            </p:nvSpPr>
            <p:spPr>
              <a:xfrm>
                <a:off x="-2009329" y="2550971"/>
                <a:ext cx="33600" cy="5321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708" extrusionOk="0">
                    <a:moveTo>
                      <a:pt x="411" y="0"/>
                    </a:moveTo>
                    <a:cubicBezTo>
                      <a:pt x="149" y="85"/>
                      <a:pt x="1" y="382"/>
                      <a:pt x="93" y="679"/>
                    </a:cubicBezTo>
                    <a:cubicBezTo>
                      <a:pt x="93" y="679"/>
                      <a:pt x="93" y="708"/>
                      <a:pt x="121" y="708"/>
                    </a:cubicBezTo>
                    <a:lnTo>
                      <a:pt x="121" y="679"/>
                    </a:lnTo>
                    <a:cubicBezTo>
                      <a:pt x="149" y="679"/>
                      <a:pt x="149" y="679"/>
                      <a:pt x="149" y="644"/>
                    </a:cubicBezTo>
                    <a:cubicBezTo>
                      <a:pt x="57" y="411"/>
                      <a:pt x="178" y="149"/>
                      <a:pt x="447" y="57"/>
                    </a:cubicBezTo>
                    <a:lnTo>
                      <a:pt x="447" y="29"/>
                    </a:lnTo>
                    <a:cubicBezTo>
                      <a:pt x="447" y="0"/>
                      <a:pt x="447" y="0"/>
                      <a:pt x="4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50">
                <a:extLst>
                  <a:ext uri="{FF2B5EF4-FFF2-40B4-BE49-F238E27FC236}">
                    <a16:creationId xmlns:a16="http://schemas.microsoft.com/office/drawing/2014/main" id="{32EAF248-2F1A-BA17-8923-CCA2E020AAE8}"/>
                  </a:ext>
                </a:extLst>
              </p:cNvPr>
              <p:cNvSpPr/>
              <p:nvPr/>
            </p:nvSpPr>
            <p:spPr>
              <a:xfrm>
                <a:off x="-1752475" y="2652525"/>
                <a:ext cx="39989" cy="2450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326" extrusionOk="0">
                    <a:moveTo>
                      <a:pt x="531" y="1"/>
                    </a:moveTo>
                    <a:cubicBezTo>
                      <a:pt x="503" y="1"/>
                      <a:pt x="503" y="36"/>
                      <a:pt x="475" y="36"/>
                    </a:cubicBezTo>
                    <a:cubicBezTo>
                      <a:pt x="428" y="182"/>
                      <a:pt x="300" y="284"/>
                      <a:pt x="142" y="284"/>
                    </a:cubicBezTo>
                    <a:cubicBezTo>
                      <a:pt x="108" y="284"/>
                      <a:pt x="72" y="279"/>
                      <a:pt x="36" y="269"/>
                    </a:cubicBezTo>
                    <a:lnTo>
                      <a:pt x="1" y="269"/>
                    </a:lnTo>
                    <a:cubicBezTo>
                      <a:pt x="1" y="298"/>
                      <a:pt x="1" y="298"/>
                      <a:pt x="36" y="326"/>
                    </a:cubicBezTo>
                    <a:lnTo>
                      <a:pt x="149" y="326"/>
                    </a:lnTo>
                    <a:cubicBezTo>
                      <a:pt x="326" y="326"/>
                      <a:pt x="475" y="241"/>
                      <a:pt x="531" y="64"/>
                    </a:cubicBezTo>
                    <a:lnTo>
                      <a:pt x="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50">
                <a:extLst>
                  <a:ext uri="{FF2B5EF4-FFF2-40B4-BE49-F238E27FC236}">
                    <a16:creationId xmlns:a16="http://schemas.microsoft.com/office/drawing/2014/main" id="{50CC2BD1-AE06-5CB6-CD79-C05A823BBFE9}"/>
                  </a:ext>
                </a:extLst>
              </p:cNvPr>
              <p:cNvSpPr/>
              <p:nvPr/>
            </p:nvSpPr>
            <p:spPr>
              <a:xfrm>
                <a:off x="-1785399" y="2495947"/>
                <a:ext cx="66523" cy="1736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31" extrusionOk="0">
                    <a:moveTo>
                      <a:pt x="631" y="1"/>
                    </a:moveTo>
                    <a:cubicBezTo>
                      <a:pt x="412" y="1"/>
                      <a:pt x="203" y="70"/>
                      <a:pt x="28" y="202"/>
                    </a:cubicBezTo>
                    <a:cubicBezTo>
                      <a:pt x="0" y="202"/>
                      <a:pt x="0" y="202"/>
                      <a:pt x="28" y="230"/>
                    </a:cubicBezTo>
                    <a:lnTo>
                      <a:pt x="57" y="230"/>
                    </a:lnTo>
                    <a:cubicBezTo>
                      <a:pt x="236" y="120"/>
                      <a:pt x="426" y="60"/>
                      <a:pt x="635" y="60"/>
                    </a:cubicBezTo>
                    <a:cubicBezTo>
                      <a:pt x="706" y="60"/>
                      <a:pt x="780" y="67"/>
                      <a:pt x="856" y="82"/>
                    </a:cubicBezTo>
                    <a:cubicBezTo>
                      <a:pt x="856" y="82"/>
                      <a:pt x="884" y="82"/>
                      <a:pt x="884" y="53"/>
                    </a:cubicBezTo>
                    <a:cubicBezTo>
                      <a:pt x="884" y="53"/>
                      <a:pt x="884" y="25"/>
                      <a:pt x="856" y="25"/>
                    </a:cubicBezTo>
                    <a:cubicBezTo>
                      <a:pt x="781" y="9"/>
                      <a:pt x="705" y="1"/>
                      <a:pt x="6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50">
                <a:extLst>
                  <a:ext uri="{FF2B5EF4-FFF2-40B4-BE49-F238E27FC236}">
                    <a16:creationId xmlns:a16="http://schemas.microsoft.com/office/drawing/2014/main" id="{8445E831-E190-9D7C-73DA-EF50E91698BD}"/>
                  </a:ext>
                </a:extLst>
              </p:cNvPr>
              <p:cNvSpPr/>
              <p:nvPr/>
            </p:nvSpPr>
            <p:spPr>
              <a:xfrm>
                <a:off x="-1709929" y="2533532"/>
                <a:ext cx="24054" cy="41943"/>
              </a:xfrm>
              <a:custGeom>
                <a:avLst/>
                <a:gdLst/>
                <a:ahLst/>
                <a:cxnLst/>
                <a:rect l="l" t="t" r="r" b="b"/>
                <a:pathLst>
                  <a:path w="320" h="558" extrusionOk="0">
                    <a:moveTo>
                      <a:pt x="29" y="1"/>
                    </a:moveTo>
                    <a:cubicBezTo>
                      <a:pt x="22" y="1"/>
                      <a:pt x="15" y="10"/>
                      <a:pt x="1" y="27"/>
                    </a:cubicBezTo>
                    <a:cubicBezTo>
                      <a:pt x="1" y="27"/>
                      <a:pt x="1" y="55"/>
                      <a:pt x="29" y="55"/>
                    </a:cubicBezTo>
                    <a:cubicBezTo>
                      <a:pt x="178" y="169"/>
                      <a:pt x="262" y="346"/>
                      <a:pt x="262" y="558"/>
                    </a:cubicBezTo>
                    <a:lnTo>
                      <a:pt x="291" y="558"/>
                    </a:lnTo>
                    <a:cubicBezTo>
                      <a:pt x="291" y="558"/>
                      <a:pt x="319" y="558"/>
                      <a:pt x="319" y="522"/>
                    </a:cubicBezTo>
                    <a:cubicBezTo>
                      <a:pt x="319" y="317"/>
                      <a:pt x="206" y="140"/>
                      <a:pt x="57" y="27"/>
                    </a:cubicBezTo>
                    <a:cubicBezTo>
                      <a:pt x="43" y="10"/>
                      <a:pt x="36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50">
                <a:extLst>
                  <a:ext uri="{FF2B5EF4-FFF2-40B4-BE49-F238E27FC236}">
                    <a16:creationId xmlns:a16="http://schemas.microsoft.com/office/drawing/2014/main" id="{F5EFBC99-0D0F-26BD-F51E-948EC36DC8DC}"/>
                  </a:ext>
                </a:extLst>
              </p:cNvPr>
              <p:cNvSpPr/>
              <p:nvPr/>
            </p:nvSpPr>
            <p:spPr>
              <a:xfrm>
                <a:off x="-1836514" y="2551948"/>
                <a:ext cx="51189" cy="6344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844" extrusionOk="0">
                    <a:moveTo>
                      <a:pt x="142" y="1"/>
                    </a:moveTo>
                    <a:cubicBezTo>
                      <a:pt x="104" y="1"/>
                      <a:pt x="66" y="6"/>
                      <a:pt x="29" y="16"/>
                    </a:cubicBezTo>
                    <a:cubicBezTo>
                      <a:pt x="1" y="16"/>
                      <a:pt x="1" y="16"/>
                      <a:pt x="1" y="44"/>
                    </a:cubicBezTo>
                    <a:lnTo>
                      <a:pt x="29" y="72"/>
                    </a:lnTo>
                    <a:cubicBezTo>
                      <a:pt x="72" y="61"/>
                      <a:pt x="113" y="55"/>
                      <a:pt x="153" y="55"/>
                    </a:cubicBezTo>
                    <a:cubicBezTo>
                      <a:pt x="305" y="55"/>
                      <a:pt x="436" y="137"/>
                      <a:pt x="532" y="277"/>
                    </a:cubicBezTo>
                    <a:cubicBezTo>
                      <a:pt x="624" y="426"/>
                      <a:pt x="624" y="631"/>
                      <a:pt x="503" y="780"/>
                    </a:cubicBezTo>
                    <a:cubicBezTo>
                      <a:pt x="475" y="808"/>
                      <a:pt x="475" y="808"/>
                      <a:pt x="503" y="843"/>
                    </a:cubicBezTo>
                    <a:lnTo>
                      <a:pt x="532" y="843"/>
                    </a:lnTo>
                    <a:lnTo>
                      <a:pt x="532" y="808"/>
                    </a:lnTo>
                    <a:cubicBezTo>
                      <a:pt x="680" y="666"/>
                      <a:pt x="680" y="398"/>
                      <a:pt x="560" y="221"/>
                    </a:cubicBezTo>
                    <a:cubicBezTo>
                      <a:pt x="490" y="99"/>
                      <a:pt x="316" y="1"/>
                      <a:pt x="1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50">
                <a:extLst>
                  <a:ext uri="{FF2B5EF4-FFF2-40B4-BE49-F238E27FC236}">
                    <a16:creationId xmlns:a16="http://schemas.microsoft.com/office/drawing/2014/main" id="{FED48C86-27DD-20A7-8CD5-9F06176E0F98}"/>
                  </a:ext>
                </a:extLst>
              </p:cNvPr>
              <p:cNvSpPr/>
              <p:nvPr/>
            </p:nvSpPr>
            <p:spPr>
              <a:xfrm>
                <a:off x="-1847639" y="2623810"/>
                <a:ext cx="15485" cy="37809"/>
              </a:xfrm>
              <a:custGeom>
                <a:avLst/>
                <a:gdLst/>
                <a:ahLst/>
                <a:cxnLst/>
                <a:rect l="l" t="t" r="r" b="b"/>
                <a:pathLst>
                  <a:path w="206" h="503" extrusionOk="0">
                    <a:moveTo>
                      <a:pt x="92" y="1"/>
                    </a:moveTo>
                    <a:cubicBezTo>
                      <a:pt x="29" y="64"/>
                      <a:pt x="0" y="177"/>
                      <a:pt x="0" y="269"/>
                    </a:cubicBezTo>
                    <a:cubicBezTo>
                      <a:pt x="29" y="383"/>
                      <a:pt x="92" y="475"/>
                      <a:pt x="177" y="503"/>
                    </a:cubicBezTo>
                    <a:lnTo>
                      <a:pt x="206" y="503"/>
                    </a:lnTo>
                    <a:lnTo>
                      <a:pt x="206" y="446"/>
                    </a:lnTo>
                    <a:cubicBezTo>
                      <a:pt x="121" y="418"/>
                      <a:pt x="64" y="354"/>
                      <a:pt x="64" y="269"/>
                    </a:cubicBezTo>
                    <a:cubicBezTo>
                      <a:pt x="64" y="177"/>
                      <a:pt x="92" y="93"/>
                      <a:pt x="149" y="29"/>
                    </a:cubicBez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1" name="Google Shape;1671;p50">
              <a:extLst>
                <a:ext uri="{FF2B5EF4-FFF2-40B4-BE49-F238E27FC236}">
                  <a16:creationId xmlns:a16="http://schemas.microsoft.com/office/drawing/2014/main" id="{0DA19684-7C1A-7C2B-6617-F8D60F9DE9F2}"/>
                </a:ext>
              </a:extLst>
            </p:cNvPr>
            <p:cNvGrpSpPr/>
            <p:nvPr/>
          </p:nvGrpSpPr>
          <p:grpSpPr>
            <a:xfrm>
              <a:off x="6391476" y="1674286"/>
              <a:ext cx="1631854" cy="2941424"/>
              <a:chOff x="6800376" y="1674286"/>
              <a:chExt cx="1631854" cy="2941424"/>
            </a:xfrm>
          </p:grpSpPr>
          <p:grpSp>
            <p:nvGrpSpPr>
              <p:cNvPr id="1672" name="Google Shape;1672;p50">
                <a:extLst>
                  <a:ext uri="{FF2B5EF4-FFF2-40B4-BE49-F238E27FC236}">
                    <a16:creationId xmlns:a16="http://schemas.microsoft.com/office/drawing/2014/main" id="{3F6C42CA-457B-825D-E710-4C99148867AD}"/>
                  </a:ext>
                </a:extLst>
              </p:cNvPr>
              <p:cNvGrpSpPr/>
              <p:nvPr/>
            </p:nvGrpSpPr>
            <p:grpSpPr>
              <a:xfrm>
                <a:off x="6800380" y="1853630"/>
                <a:ext cx="1631850" cy="2762080"/>
                <a:chOff x="-1014959" y="1538651"/>
                <a:chExt cx="1981603" cy="3354074"/>
              </a:xfrm>
            </p:grpSpPr>
            <p:sp>
              <p:nvSpPr>
                <p:cNvPr id="1673" name="Google Shape;1673;p50">
                  <a:extLst>
                    <a:ext uri="{FF2B5EF4-FFF2-40B4-BE49-F238E27FC236}">
                      <a16:creationId xmlns:a16="http://schemas.microsoft.com/office/drawing/2014/main" id="{0985B6DB-11B6-8C3A-BF8B-BD56016B808F}"/>
                    </a:ext>
                  </a:extLst>
                </p:cNvPr>
                <p:cNvSpPr/>
                <p:nvPr/>
              </p:nvSpPr>
              <p:spPr>
                <a:xfrm>
                  <a:off x="-705552" y="1690618"/>
                  <a:ext cx="241206" cy="352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9" h="2513" extrusionOk="0">
                      <a:moveTo>
                        <a:pt x="1089" y="1"/>
                      </a:moveTo>
                      <a:cubicBezTo>
                        <a:pt x="1086" y="1"/>
                        <a:pt x="1082" y="1"/>
                        <a:pt x="1079" y="1"/>
                      </a:cubicBezTo>
                      <a:cubicBezTo>
                        <a:pt x="843" y="22"/>
                        <a:pt x="860" y="723"/>
                        <a:pt x="862" y="766"/>
                      </a:cubicBezTo>
                      <a:lnTo>
                        <a:pt x="862" y="766"/>
                      </a:lnTo>
                      <a:cubicBezTo>
                        <a:pt x="861" y="752"/>
                        <a:pt x="854" y="667"/>
                        <a:pt x="772" y="504"/>
                      </a:cubicBezTo>
                      <a:cubicBezTo>
                        <a:pt x="696" y="351"/>
                        <a:pt x="587" y="302"/>
                        <a:pt x="481" y="302"/>
                      </a:cubicBezTo>
                      <a:cubicBezTo>
                        <a:pt x="373" y="302"/>
                        <a:pt x="267" y="353"/>
                        <a:pt x="201" y="398"/>
                      </a:cubicBezTo>
                      <a:cubicBezTo>
                        <a:pt x="111" y="440"/>
                        <a:pt x="132" y="572"/>
                        <a:pt x="243" y="594"/>
                      </a:cubicBezTo>
                      <a:cubicBezTo>
                        <a:pt x="264" y="615"/>
                        <a:pt x="286" y="615"/>
                        <a:pt x="307" y="615"/>
                      </a:cubicBezTo>
                      <a:cubicBezTo>
                        <a:pt x="314" y="614"/>
                        <a:pt x="321" y="614"/>
                        <a:pt x="328" y="614"/>
                      </a:cubicBezTo>
                      <a:cubicBezTo>
                        <a:pt x="517" y="614"/>
                        <a:pt x="637" y="886"/>
                        <a:pt x="571" y="1080"/>
                      </a:cubicBezTo>
                      <a:cubicBezTo>
                        <a:pt x="554" y="1184"/>
                        <a:pt x="512" y="1219"/>
                        <a:pt x="461" y="1219"/>
                      </a:cubicBezTo>
                      <a:cubicBezTo>
                        <a:pt x="447" y="1219"/>
                        <a:pt x="432" y="1217"/>
                        <a:pt x="418" y="1212"/>
                      </a:cubicBezTo>
                      <a:cubicBezTo>
                        <a:pt x="375" y="1191"/>
                        <a:pt x="333" y="1143"/>
                        <a:pt x="333" y="1101"/>
                      </a:cubicBezTo>
                      <a:cubicBezTo>
                        <a:pt x="314" y="976"/>
                        <a:pt x="265" y="927"/>
                        <a:pt x="214" y="927"/>
                      </a:cubicBezTo>
                      <a:cubicBezTo>
                        <a:pt x="193" y="927"/>
                        <a:pt x="173" y="934"/>
                        <a:pt x="153" y="948"/>
                      </a:cubicBezTo>
                      <a:cubicBezTo>
                        <a:pt x="111" y="969"/>
                        <a:pt x="69" y="1011"/>
                        <a:pt x="69" y="1080"/>
                      </a:cubicBezTo>
                      <a:cubicBezTo>
                        <a:pt x="0" y="1540"/>
                        <a:pt x="418" y="1587"/>
                        <a:pt x="550" y="1587"/>
                      </a:cubicBezTo>
                      <a:cubicBezTo>
                        <a:pt x="661" y="1762"/>
                        <a:pt x="571" y="2005"/>
                        <a:pt x="571" y="2005"/>
                      </a:cubicBezTo>
                      <a:cubicBezTo>
                        <a:pt x="571" y="2005"/>
                        <a:pt x="994" y="2248"/>
                        <a:pt x="1343" y="2513"/>
                      </a:cubicBezTo>
                      <a:cubicBezTo>
                        <a:pt x="1718" y="1455"/>
                        <a:pt x="1676" y="615"/>
                        <a:pt x="1607" y="266"/>
                      </a:cubicBezTo>
                      <a:cubicBezTo>
                        <a:pt x="1586" y="176"/>
                        <a:pt x="1475" y="107"/>
                        <a:pt x="1391" y="107"/>
                      </a:cubicBezTo>
                      <a:cubicBezTo>
                        <a:pt x="1305" y="114"/>
                        <a:pt x="1254" y="168"/>
                        <a:pt x="1226" y="241"/>
                      </a:cubicBezTo>
                      <a:lnTo>
                        <a:pt x="1226" y="241"/>
                      </a:lnTo>
                      <a:cubicBezTo>
                        <a:pt x="1207" y="107"/>
                        <a:pt x="1167" y="1"/>
                        <a:pt x="1089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4" name="Google Shape;1674;p50">
                  <a:extLst>
                    <a:ext uri="{FF2B5EF4-FFF2-40B4-BE49-F238E27FC236}">
                      <a16:creationId xmlns:a16="http://schemas.microsoft.com/office/drawing/2014/main" id="{67C3C8F8-A95A-32EC-BEE4-3759E6C1AC61}"/>
                    </a:ext>
                  </a:extLst>
                </p:cNvPr>
                <p:cNvSpPr/>
                <p:nvPr/>
              </p:nvSpPr>
              <p:spPr>
                <a:xfrm>
                  <a:off x="-662614" y="1869527"/>
                  <a:ext cx="155191" cy="207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6" h="1476" extrusionOk="0">
                      <a:moveTo>
                        <a:pt x="730" y="1"/>
                      </a:moveTo>
                      <a:cubicBezTo>
                        <a:pt x="730" y="1"/>
                        <a:pt x="180" y="709"/>
                        <a:pt x="69" y="841"/>
                      </a:cubicBezTo>
                      <a:cubicBezTo>
                        <a:pt x="48" y="973"/>
                        <a:pt x="1" y="1476"/>
                        <a:pt x="1" y="1476"/>
                      </a:cubicBezTo>
                      <a:cubicBezTo>
                        <a:pt x="1" y="1476"/>
                        <a:pt x="820" y="1454"/>
                        <a:pt x="1106" y="1190"/>
                      </a:cubicBezTo>
                      <a:cubicBezTo>
                        <a:pt x="973" y="1016"/>
                        <a:pt x="905" y="508"/>
                        <a:pt x="952" y="376"/>
                      </a:cubicBezTo>
                      <a:cubicBezTo>
                        <a:pt x="995" y="244"/>
                        <a:pt x="1037" y="69"/>
                        <a:pt x="1037" y="69"/>
                      </a:cubicBezTo>
                      <a:lnTo>
                        <a:pt x="730" y="1"/>
                      </a:ln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50">
                  <a:extLst>
                    <a:ext uri="{FF2B5EF4-FFF2-40B4-BE49-F238E27FC236}">
                      <a16:creationId xmlns:a16="http://schemas.microsoft.com/office/drawing/2014/main" id="{A48C755C-C376-FB45-2F96-498D7E339AF7}"/>
                    </a:ext>
                  </a:extLst>
                </p:cNvPr>
                <p:cNvSpPr/>
                <p:nvPr/>
              </p:nvSpPr>
              <p:spPr>
                <a:xfrm>
                  <a:off x="-699658" y="2009005"/>
                  <a:ext cx="683346" cy="584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0" h="4165" extrusionOk="0">
                      <a:moveTo>
                        <a:pt x="1370" y="0"/>
                      </a:moveTo>
                      <a:cubicBezTo>
                        <a:pt x="1370" y="0"/>
                        <a:pt x="854" y="332"/>
                        <a:pt x="400" y="332"/>
                      </a:cubicBezTo>
                      <a:cubicBezTo>
                        <a:pt x="332" y="332"/>
                        <a:pt x="265" y="324"/>
                        <a:pt x="201" y="307"/>
                      </a:cubicBezTo>
                      <a:lnTo>
                        <a:pt x="201" y="307"/>
                      </a:lnTo>
                      <a:cubicBezTo>
                        <a:pt x="69" y="794"/>
                        <a:pt x="0" y="3548"/>
                        <a:pt x="2691" y="4050"/>
                      </a:cubicBezTo>
                      <a:cubicBezTo>
                        <a:pt x="2691" y="4067"/>
                        <a:pt x="3495" y="4164"/>
                        <a:pt x="4133" y="4164"/>
                      </a:cubicBezTo>
                      <a:cubicBezTo>
                        <a:pt x="4479" y="4164"/>
                        <a:pt x="4777" y="4136"/>
                        <a:pt x="4870" y="4050"/>
                      </a:cubicBezTo>
                      <a:lnTo>
                        <a:pt x="4716" y="1190"/>
                      </a:lnTo>
                      <a:cubicBezTo>
                        <a:pt x="4716" y="1190"/>
                        <a:pt x="4256" y="1322"/>
                        <a:pt x="3791" y="1386"/>
                      </a:cubicBezTo>
                      <a:cubicBezTo>
                        <a:pt x="3463" y="1454"/>
                        <a:pt x="3130" y="1476"/>
                        <a:pt x="2956" y="1476"/>
                      </a:cubicBezTo>
                      <a:cubicBezTo>
                        <a:pt x="2824" y="1476"/>
                        <a:pt x="1676" y="1433"/>
                        <a:pt x="13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6" name="Google Shape;1676;p50">
                  <a:extLst>
                    <a:ext uri="{FF2B5EF4-FFF2-40B4-BE49-F238E27FC236}">
                      <a16:creationId xmlns:a16="http://schemas.microsoft.com/office/drawing/2014/main" id="{15A07D7E-94E7-7EA8-E1A0-0C1D5EF26FB5}"/>
                    </a:ext>
                  </a:extLst>
                </p:cNvPr>
                <p:cNvSpPr/>
                <p:nvPr/>
              </p:nvSpPr>
              <p:spPr>
                <a:xfrm>
                  <a:off x="-644091" y="1835429"/>
                  <a:ext cx="136669" cy="161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1151" extrusionOk="0">
                      <a:moveTo>
                        <a:pt x="794" y="0"/>
                      </a:moveTo>
                      <a:lnTo>
                        <a:pt x="1" y="1105"/>
                      </a:lnTo>
                      <a:cubicBezTo>
                        <a:pt x="27" y="1126"/>
                        <a:pt x="27" y="1126"/>
                        <a:pt x="48" y="1148"/>
                      </a:cubicBezTo>
                      <a:cubicBezTo>
                        <a:pt x="51" y="1150"/>
                        <a:pt x="56" y="1151"/>
                        <a:pt x="64" y="1151"/>
                      </a:cubicBezTo>
                      <a:cubicBezTo>
                        <a:pt x="128" y="1151"/>
                        <a:pt x="357" y="1079"/>
                        <a:pt x="376" y="1037"/>
                      </a:cubicBezTo>
                      <a:cubicBezTo>
                        <a:pt x="397" y="994"/>
                        <a:pt x="641" y="994"/>
                        <a:pt x="641" y="994"/>
                      </a:cubicBezTo>
                      <a:cubicBezTo>
                        <a:pt x="641" y="994"/>
                        <a:pt x="641" y="793"/>
                        <a:pt x="688" y="709"/>
                      </a:cubicBezTo>
                      <a:cubicBezTo>
                        <a:pt x="730" y="598"/>
                        <a:pt x="974" y="466"/>
                        <a:pt x="905" y="111"/>
                      </a:cubicBezTo>
                      <a:cubicBezTo>
                        <a:pt x="905" y="111"/>
                        <a:pt x="794" y="27"/>
                        <a:pt x="79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7" name="Google Shape;1677;p50">
                  <a:extLst>
                    <a:ext uri="{FF2B5EF4-FFF2-40B4-BE49-F238E27FC236}">
                      <a16:creationId xmlns:a16="http://schemas.microsoft.com/office/drawing/2014/main" id="{AFA77EDD-8607-86B6-8154-4ECFF6CB4C8A}"/>
                    </a:ext>
                  </a:extLst>
                </p:cNvPr>
                <p:cNvSpPr/>
                <p:nvPr/>
              </p:nvSpPr>
              <p:spPr>
                <a:xfrm>
                  <a:off x="-718181" y="1776495"/>
                  <a:ext cx="173713" cy="167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" h="1193" extrusionOk="0">
                      <a:moveTo>
                        <a:pt x="808" y="0"/>
                      </a:moveTo>
                      <a:cubicBezTo>
                        <a:pt x="612" y="0"/>
                        <a:pt x="455" y="107"/>
                        <a:pt x="333" y="267"/>
                      </a:cubicBezTo>
                      <a:cubicBezTo>
                        <a:pt x="222" y="447"/>
                        <a:pt x="0" y="732"/>
                        <a:pt x="111" y="928"/>
                      </a:cubicBezTo>
                      <a:cubicBezTo>
                        <a:pt x="132" y="997"/>
                        <a:pt x="222" y="1039"/>
                        <a:pt x="291" y="1081"/>
                      </a:cubicBezTo>
                      <a:lnTo>
                        <a:pt x="312" y="1081"/>
                      </a:lnTo>
                      <a:lnTo>
                        <a:pt x="312" y="1108"/>
                      </a:lnTo>
                      <a:lnTo>
                        <a:pt x="333" y="1108"/>
                      </a:lnTo>
                      <a:cubicBezTo>
                        <a:pt x="397" y="1150"/>
                        <a:pt x="487" y="1171"/>
                        <a:pt x="508" y="1192"/>
                      </a:cubicBezTo>
                      <a:cubicBezTo>
                        <a:pt x="555" y="1192"/>
                        <a:pt x="598" y="1192"/>
                        <a:pt x="640" y="1171"/>
                      </a:cubicBezTo>
                      <a:lnTo>
                        <a:pt x="640" y="1150"/>
                      </a:lnTo>
                      <a:cubicBezTo>
                        <a:pt x="687" y="1108"/>
                        <a:pt x="709" y="1060"/>
                        <a:pt x="687" y="1018"/>
                      </a:cubicBezTo>
                      <a:lnTo>
                        <a:pt x="687" y="975"/>
                      </a:lnTo>
                      <a:lnTo>
                        <a:pt x="661" y="949"/>
                      </a:lnTo>
                      <a:cubicBezTo>
                        <a:pt x="687" y="949"/>
                        <a:pt x="687" y="949"/>
                        <a:pt x="709" y="975"/>
                      </a:cubicBezTo>
                      <a:cubicBezTo>
                        <a:pt x="751" y="975"/>
                        <a:pt x="793" y="949"/>
                        <a:pt x="820" y="928"/>
                      </a:cubicBezTo>
                      <a:cubicBezTo>
                        <a:pt x="841" y="907"/>
                        <a:pt x="841" y="864"/>
                        <a:pt x="841" y="817"/>
                      </a:cubicBezTo>
                      <a:cubicBezTo>
                        <a:pt x="841" y="796"/>
                        <a:pt x="841" y="775"/>
                        <a:pt x="820" y="775"/>
                      </a:cubicBezTo>
                      <a:lnTo>
                        <a:pt x="793" y="753"/>
                      </a:lnTo>
                      <a:lnTo>
                        <a:pt x="793" y="732"/>
                      </a:lnTo>
                      <a:cubicBezTo>
                        <a:pt x="820" y="753"/>
                        <a:pt x="841" y="753"/>
                        <a:pt x="841" y="753"/>
                      </a:cubicBezTo>
                      <a:lnTo>
                        <a:pt x="862" y="753"/>
                      </a:lnTo>
                      <a:cubicBezTo>
                        <a:pt x="994" y="753"/>
                        <a:pt x="1036" y="621"/>
                        <a:pt x="1015" y="531"/>
                      </a:cubicBezTo>
                      <a:lnTo>
                        <a:pt x="1015" y="489"/>
                      </a:lnTo>
                      <a:lnTo>
                        <a:pt x="1058" y="489"/>
                      </a:lnTo>
                      <a:cubicBezTo>
                        <a:pt x="1073" y="496"/>
                        <a:pt x="1086" y="498"/>
                        <a:pt x="1098" y="498"/>
                      </a:cubicBezTo>
                      <a:cubicBezTo>
                        <a:pt x="1122" y="498"/>
                        <a:pt x="1140" y="489"/>
                        <a:pt x="1169" y="489"/>
                      </a:cubicBezTo>
                      <a:cubicBezTo>
                        <a:pt x="1169" y="468"/>
                        <a:pt x="1190" y="468"/>
                        <a:pt x="1216" y="447"/>
                      </a:cubicBezTo>
                      <a:cubicBezTo>
                        <a:pt x="1216" y="447"/>
                        <a:pt x="1237" y="420"/>
                        <a:pt x="1237" y="378"/>
                      </a:cubicBezTo>
                      <a:lnTo>
                        <a:pt x="1237" y="357"/>
                      </a:lnTo>
                      <a:lnTo>
                        <a:pt x="1237" y="336"/>
                      </a:lnTo>
                      <a:cubicBezTo>
                        <a:pt x="1216" y="246"/>
                        <a:pt x="1169" y="156"/>
                        <a:pt x="1084" y="93"/>
                      </a:cubicBezTo>
                      <a:cubicBezTo>
                        <a:pt x="1036" y="71"/>
                        <a:pt x="994" y="50"/>
                        <a:pt x="925" y="24"/>
                      </a:cubicBezTo>
                      <a:cubicBezTo>
                        <a:pt x="904" y="24"/>
                        <a:pt x="883" y="3"/>
                        <a:pt x="862" y="3"/>
                      </a:cubicBezTo>
                      <a:cubicBezTo>
                        <a:pt x="844" y="1"/>
                        <a:pt x="826" y="0"/>
                        <a:pt x="808" y="0"/>
                      </a:cubicBezTo>
                      <a:close/>
                    </a:path>
                  </a:pathLst>
                </a:custGeom>
                <a:solidFill>
                  <a:srgbClr val="F76B0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50">
                  <a:extLst>
                    <a:ext uri="{FF2B5EF4-FFF2-40B4-BE49-F238E27FC236}">
                      <a16:creationId xmlns:a16="http://schemas.microsoft.com/office/drawing/2014/main" id="{755FA196-8DB3-BF88-C76B-D03C7463C2A8}"/>
                    </a:ext>
                  </a:extLst>
                </p:cNvPr>
                <p:cNvSpPr/>
                <p:nvPr/>
              </p:nvSpPr>
              <p:spPr>
                <a:xfrm>
                  <a:off x="-615746" y="1813960"/>
                  <a:ext cx="71281" cy="3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231" extrusionOk="0">
                      <a:moveTo>
                        <a:pt x="1" y="0"/>
                      </a:moveTo>
                      <a:cubicBezTo>
                        <a:pt x="64" y="22"/>
                        <a:pt x="132" y="69"/>
                        <a:pt x="174" y="132"/>
                      </a:cubicBezTo>
                      <a:lnTo>
                        <a:pt x="264" y="201"/>
                      </a:lnTo>
                      <a:lnTo>
                        <a:pt x="285" y="201"/>
                      </a:lnTo>
                      <a:cubicBezTo>
                        <a:pt x="285" y="222"/>
                        <a:pt x="285" y="222"/>
                        <a:pt x="306" y="222"/>
                      </a:cubicBezTo>
                      <a:lnTo>
                        <a:pt x="328" y="222"/>
                      </a:lnTo>
                      <a:cubicBezTo>
                        <a:pt x="340" y="228"/>
                        <a:pt x="354" y="230"/>
                        <a:pt x="369" y="230"/>
                      </a:cubicBezTo>
                      <a:cubicBezTo>
                        <a:pt x="408" y="230"/>
                        <a:pt x="451" y="211"/>
                        <a:pt x="486" y="180"/>
                      </a:cubicBezTo>
                      <a:cubicBezTo>
                        <a:pt x="486" y="180"/>
                        <a:pt x="507" y="153"/>
                        <a:pt x="507" y="111"/>
                      </a:cubicBezTo>
                      <a:lnTo>
                        <a:pt x="507" y="90"/>
                      </a:lnTo>
                      <a:cubicBezTo>
                        <a:pt x="486" y="153"/>
                        <a:pt x="460" y="201"/>
                        <a:pt x="396" y="201"/>
                      </a:cubicBezTo>
                      <a:cubicBezTo>
                        <a:pt x="375" y="201"/>
                        <a:pt x="328" y="201"/>
                        <a:pt x="285" y="180"/>
                      </a:cubicBezTo>
                      <a:cubicBezTo>
                        <a:pt x="243" y="153"/>
                        <a:pt x="222" y="132"/>
                        <a:pt x="195" y="111"/>
                      </a:cubicBezTo>
                      <a:cubicBezTo>
                        <a:pt x="132" y="69"/>
                        <a:pt x="64" y="22"/>
                        <a:pt x="1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9" name="Google Shape;1679;p50">
                  <a:extLst>
                    <a:ext uri="{FF2B5EF4-FFF2-40B4-BE49-F238E27FC236}">
                      <a16:creationId xmlns:a16="http://schemas.microsoft.com/office/drawing/2014/main" id="{89968374-F5B2-FBD9-FA78-3AB82680222D}"/>
                    </a:ext>
                  </a:extLst>
                </p:cNvPr>
                <p:cNvSpPr/>
                <p:nvPr/>
              </p:nvSpPr>
              <p:spPr>
                <a:xfrm>
                  <a:off x="-652931" y="1848058"/>
                  <a:ext cx="80262" cy="34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244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3" y="21"/>
                        <a:pt x="90" y="43"/>
                        <a:pt x="111" y="69"/>
                      </a:cubicBezTo>
                      <a:cubicBezTo>
                        <a:pt x="154" y="90"/>
                        <a:pt x="196" y="111"/>
                        <a:pt x="222" y="132"/>
                      </a:cubicBezTo>
                      <a:cubicBezTo>
                        <a:pt x="244" y="154"/>
                        <a:pt x="307" y="201"/>
                        <a:pt x="328" y="222"/>
                      </a:cubicBezTo>
                      <a:cubicBezTo>
                        <a:pt x="355" y="243"/>
                        <a:pt x="376" y="243"/>
                        <a:pt x="376" y="243"/>
                      </a:cubicBezTo>
                      <a:cubicBezTo>
                        <a:pt x="508" y="243"/>
                        <a:pt x="571" y="111"/>
                        <a:pt x="550" y="21"/>
                      </a:cubicBezTo>
                      <a:lnTo>
                        <a:pt x="550" y="21"/>
                      </a:lnTo>
                      <a:cubicBezTo>
                        <a:pt x="550" y="69"/>
                        <a:pt x="529" y="90"/>
                        <a:pt x="529" y="111"/>
                      </a:cubicBezTo>
                      <a:cubicBezTo>
                        <a:pt x="508" y="132"/>
                        <a:pt x="487" y="175"/>
                        <a:pt x="460" y="201"/>
                      </a:cubicBezTo>
                      <a:lnTo>
                        <a:pt x="376" y="201"/>
                      </a:lnTo>
                      <a:cubicBezTo>
                        <a:pt x="355" y="201"/>
                        <a:pt x="328" y="175"/>
                        <a:pt x="307" y="175"/>
                      </a:cubicBezTo>
                      <a:cubicBezTo>
                        <a:pt x="286" y="154"/>
                        <a:pt x="265" y="132"/>
                        <a:pt x="244" y="111"/>
                      </a:cubicBezTo>
                      <a:cubicBezTo>
                        <a:pt x="196" y="90"/>
                        <a:pt x="154" y="69"/>
                        <a:pt x="133" y="42"/>
                      </a:cubicBezTo>
                      <a:cubicBezTo>
                        <a:pt x="90" y="21"/>
                        <a:pt x="43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0" name="Google Shape;1680;p50">
                  <a:extLst>
                    <a:ext uri="{FF2B5EF4-FFF2-40B4-BE49-F238E27FC236}">
                      <a16:creationId xmlns:a16="http://schemas.microsoft.com/office/drawing/2014/main" id="{EC2CB6C9-3247-7256-EC0E-D467252F9729}"/>
                    </a:ext>
                  </a:extLst>
                </p:cNvPr>
                <p:cNvSpPr/>
                <p:nvPr/>
              </p:nvSpPr>
              <p:spPr>
                <a:xfrm>
                  <a:off x="-606906" y="1828132"/>
                  <a:ext cx="52759" cy="54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386" extrusionOk="0">
                      <a:moveTo>
                        <a:pt x="163" y="1"/>
                      </a:moveTo>
                      <a:cubicBezTo>
                        <a:pt x="152" y="1"/>
                        <a:pt x="141" y="3"/>
                        <a:pt x="132" y="10"/>
                      </a:cubicBezTo>
                      <a:cubicBezTo>
                        <a:pt x="111" y="10"/>
                        <a:pt x="90" y="10"/>
                        <a:pt x="69" y="31"/>
                      </a:cubicBezTo>
                      <a:cubicBezTo>
                        <a:pt x="27" y="79"/>
                        <a:pt x="0" y="121"/>
                        <a:pt x="0" y="184"/>
                      </a:cubicBezTo>
                      <a:cubicBezTo>
                        <a:pt x="0" y="232"/>
                        <a:pt x="0" y="274"/>
                        <a:pt x="27" y="317"/>
                      </a:cubicBezTo>
                      <a:cubicBezTo>
                        <a:pt x="48" y="343"/>
                        <a:pt x="48" y="364"/>
                        <a:pt x="69" y="385"/>
                      </a:cubicBezTo>
                      <a:cubicBezTo>
                        <a:pt x="201" y="385"/>
                        <a:pt x="243" y="253"/>
                        <a:pt x="222" y="163"/>
                      </a:cubicBezTo>
                      <a:lnTo>
                        <a:pt x="222" y="121"/>
                      </a:lnTo>
                      <a:lnTo>
                        <a:pt x="265" y="121"/>
                      </a:lnTo>
                      <a:cubicBezTo>
                        <a:pt x="280" y="128"/>
                        <a:pt x="293" y="130"/>
                        <a:pt x="305" y="130"/>
                      </a:cubicBezTo>
                      <a:cubicBezTo>
                        <a:pt x="329" y="130"/>
                        <a:pt x="347" y="121"/>
                        <a:pt x="376" y="121"/>
                      </a:cubicBezTo>
                      <a:cubicBezTo>
                        <a:pt x="354" y="100"/>
                        <a:pt x="354" y="100"/>
                        <a:pt x="333" y="100"/>
                      </a:cubicBezTo>
                      <a:cubicBezTo>
                        <a:pt x="291" y="79"/>
                        <a:pt x="265" y="31"/>
                        <a:pt x="222" y="10"/>
                      </a:cubicBezTo>
                      <a:cubicBezTo>
                        <a:pt x="208" y="10"/>
                        <a:pt x="185" y="1"/>
                        <a:pt x="163" y="1"/>
                      </a:cubicBezTo>
                      <a:close/>
                    </a:path>
                  </a:pathLst>
                </a:custGeom>
                <a:solidFill>
                  <a:srgbClr val="C954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50">
                  <a:extLst>
                    <a:ext uri="{FF2B5EF4-FFF2-40B4-BE49-F238E27FC236}">
                      <a16:creationId xmlns:a16="http://schemas.microsoft.com/office/drawing/2014/main" id="{C4AE3959-8F77-1261-9AAA-C211AE88C6C5}"/>
                    </a:ext>
                  </a:extLst>
                </p:cNvPr>
                <p:cNvSpPr/>
                <p:nvPr/>
              </p:nvSpPr>
              <p:spPr>
                <a:xfrm>
                  <a:off x="-600311" y="1826449"/>
                  <a:ext cx="77315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620" extrusionOk="0">
                      <a:moveTo>
                        <a:pt x="133" y="1"/>
                      </a:moveTo>
                      <a:cubicBezTo>
                        <a:pt x="112" y="1"/>
                        <a:pt x="85" y="22"/>
                        <a:pt x="64" y="43"/>
                      </a:cubicBezTo>
                      <a:cubicBezTo>
                        <a:pt x="22" y="91"/>
                        <a:pt x="1" y="133"/>
                        <a:pt x="1" y="175"/>
                      </a:cubicBezTo>
                      <a:cubicBezTo>
                        <a:pt x="1" y="223"/>
                        <a:pt x="1" y="286"/>
                        <a:pt x="22" y="329"/>
                      </a:cubicBezTo>
                      <a:lnTo>
                        <a:pt x="154" y="461"/>
                      </a:lnTo>
                      <a:cubicBezTo>
                        <a:pt x="175" y="487"/>
                        <a:pt x="196" y="530"/>
                        <a:pt x="218" y="551"/>
                      </a:cubicBezTo>
                      <a:cubicBezTo>
                        <a:pt x="218" y="572"/>
                        <a:pt x="265" y="593"/>
                        <a:pt x="265" y="619"/>
                      </a:cubicBezTo>
                      <a:cubicBezTo>
                        <a:pt x="286" y="619"/>
                        <a:pt x="286" y="551"/>
                        <a:pt x="286" y="551"/>
                      </a:cubicBezTo>
                      <a:cubicBezTo>
                        <a:pt x="307" y="508"/>
                        <a:pt x="329" y="461"/>
                        <a:pt x="376" y="419"/>
                      </a:cubicBezTo>
                      <a:cubicBezTo>
                        <a:pt x="376" y="400"/>
                        <a:pt x="478" y="279"/>
                        <a:pt x="532" y="279"/>
                      </a:cubicBezTo>
                      <a:cubicBezTo>
                        <a:pt x="539" y="279"/>
                        <a:pt x="546" y="281"/>
                        <a:pt x="551" y="286"/>
                      </a:cubicBezTo>
                      <a:cubicBezTo>
                        <a:pt x="508" y="196"/>
                        <a:pt x="418" y="154"/>
                        <a:pt x="329" y="91"/>
                      </a:cubicBezTo>
                      <a:cubicBezTo>
                        <a:pt x="307" y="64"/>
                        <a:pt x="265" y="22"/>
                        <a:pt x="218" y="22"/>
                      </a:cubicBezTo>
                      <a:cubicBezTo>
                        <a:pt x="196" y="1"/>
                        <a:pt x="175" y="1"/>
                        <a:pt x="133" y="1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2" name="Google Shape;1682;p50">
                  <a:extLst>
                    <a:ext uri="{FF2B5EF4-FFF2-40B4-BE49-F238E27FC236}">
                      <a16:creationId xmlns:a16="http://schemas.microsoft.com/office/drawing/2014/main" id="{1AEB8652-3711-5E96-43B2-1698A26A8533}"/>
                    </a:ext>
                  </a:extLst>
                </p:cNvPr>
                <p:cNvSpPr/>
                <p:nvPr/>
              </p:nvSpPr>
              <p:spPr>
                <a:xfrm>
                  <a:off x="-705552" y="1776775"/>
                  <a:ext cx="117305" cy="1671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1191" extrusionOk="0">
                      <a:moveTo>
                        <a:pt x="730" y="1"/>
                      </a:moveTo>
                      <a:cubicBezTo>
                        <a:pt x="529" y="1"/>
                        <a:pt x="375" y="112"/>
                        <a:pt x="243" y="265"/>
                      </a:cubicBezTo>
                      <a:cubicBezTo>
                        <a:pt x="243" y="286"/>
                        <a:pt x="222" y="313"/>
                        <a:pt x="222" y="313"/>
                      </a:cubicBezTo>
                      <a:cubicBezTo>
                        <a:pt x="153" y="397"/>
                        <a:pt x="111" y="487"/>
                        <a:pt x="69" y="577"/>
                      </a:cubicBezTo>
                      <a:cubicBezTo>
                        <a:pt x="21" y="640"/>
                        <a:pt x="0" y="730"/>
                        <a:pt x="0" y="794"/>
                      </a:cubicBezTo>
                      <a:cubicBezTo>
                        <a:pt x="0" y="841"/>
                        <a:pt x="0" y="884"/>
                        <a:pt x="21" y="926"/>
                      </a:cubicBezTo>
                      <a:cubicBezTo>
                        <a:pt x="42" y="995"/>
                        <a:pt x="132" y="1037"/>
                        <a:pt x="201" y="1079"/>
                      </a:cubicBezTo>
                      <a:lnTo>
                        <a:pt x="222" y="1079"/>
                      </a:lnTo>
                      <a:lnTo>
                        <a:pt x="222" y="1106"/>
                      </a:lnTo>
                      <a:lnTo>
                        <a:pt x="243" y="1106"/>
                      </a:lnTo>
                      <a:cubicBezTo>
                        <a:pt x="307" y="1148"/>
                        <a:pt x="397" y="1169"/>
                        <a:pt x="418" y="1190"/>
                      </a:cubicBezTo>
                      <a:lnTo>
                        <a:pt x="486" y="1190"/>
                      </a:lnTo>
                      <a:cubicBezTo>
                        <a:pt x="508" y="1190"/>
                        <a:pt x="529" y="1190"/>
                        <a:pt x="550" y="1169"/>
                      </a:cubicBezTo>
                      <a:lnTo>
                        <a:pt x="550" y="1148"/>
                      </a:lnTo>
                      <a:cubicBezTo>
                        <a:pt x="597" y="1127"/>
                        <a:pt x="597" y="1079"/>
                        <a:pt x="597" y="1037"/>
                      </a:cubicBezTo>
                      <a:lnTo>
                        <a:pt x="597" y="1016"/>
                      </a:lnTo>
                      <a:lnTo>
                        <a:pt x="597" y="973"/>
                      </a:lnTo>
                      <a:lnTo>
                        <a:pt x="571" y="947"/>
                      </a:lnTo>
                      <a:cubicBezTo>
                        <a:pt x="597" y="947"/>
                        <a:pt x="597" y="947"/>
                        <a:pt x="619" y="973"/>
                      </a:cubicBezTo>
                      <a:lnTo>
                        <a:pt x="640" y="973"/>
                      </a:lnTo>
                      <a:cubicBezTo>
                        <a:pt x="682" y="973"/>
                        <a:pt x="703" y="947"/>
                        <a:pt x="730" y="926"/>
                      </a:cubicBezTo>
                      <a:cubicBezTo>
                        <a:pt x="571" y="815"/>
                        <a:pt x="529" y="709"/>
                        <a:pt x="508" y="577"/>
                      </a:cubicBezTo>
                      <a:lnTo>
                        <a:pt x="486" y="577"/>
                      </a:lnTo>
                      <a:cubicBezTo>
                        <a:pt x="465" y="551"/>
                        <a:pt x="418" y="529"/>
                        <a:pt x="375" y="508"/>
                      </a:cubicBezTo>
                      <a:lnTo>
                        <a:pt x="375" y="508"/>
                      </a:lnTo>
                      <a:cubicBezTo>
                        <a:pt x="418" y="529"/>
                        <a:pt x="465" y="529"/>
                        <a:pt x="508" y="550"/>
                      </a:cubicBezTo>
                      <a:lnTo>
                        <a:pt x="508" y="577"/>
                      </a:lnTo>
                      <a:cubicBezTo>
                        <a:pt x="529" y="286"/>
                        <a:pt x="835" y="22"/>
                        <a:pt x="835" y="22"/>
                      </a:cubicBezTo>
                      <a:cubicBezTo>
                        <a:pt x="814" y="22"/>
                        <a:pt x="793" y="1"/>
                        <a:pt x="772" y="1"/>
                      </a:cubicBezTo>
                      <a:close/>
                    </a:path>
                  </a:pathLst>
                </a:custGeom>
                <a:solidFill>
                  <a:srgbClr val="F7660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3" name="Google Shape;1683;p50">
                  <a:extLst>
                    <a:ext uri="{FF2B5EF4-FFF2-40B4-BE49-F238E27FC236}">
                      <a16:creationId xmlns:a16="http://schemas.microsoft.com/office/drawing/2014/main" id="{7FBA3FF1-63A9-94FD-C307-3CCBA356E473}"/>
                    </a:ext>
                  </a:extLst>
                </p:cNvPr>
                <p:cNvSpPr/>
                <p:nvPr/>
              </p:nvSpPr>
              <p:spPr>
                <a:xfrm>
                  <a:off x="595644" y="4401469"/>
                  <a:ext cx="370999" cy="476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4" h="3398" extrusionOk="0">
                      <a:moveTo>
                        <a:pt x="1766" y="1"/>
                      </a:moveTo>
                      <a:lnTo>
                        <a:pt x="466" y="1566"/>
                      </a:lnTo>
                      <a:cubicBezTo>
                        <a:pt x="466" y="1566"/>
                        <a:pt x="640" y="2005"/>
                        <a:pt x="333" y="2512"/>
                      </a:cubicBezTo>
                      <a:cubicBezTo>
                        <a:pt x="90" y="2861"/>
                        <a:pt x="0" y="3104"/>
                        <a:pt x="90" y="3284"/>
                      </a:cubicBezTo>
                      <a:cubicBezTo>
                        <a:pt x="114" y="3359"/>
                        <a:pt x="173" y="3398"/>
                        <a:pt x="237" y="3398"/>
                      </a:cubicBezTo>
                      <a:cubicBezTo>
                        <a:pt x="286" y="3398"/>
                        <a:pt x="337" y="3375"/>
                        <a:pt x="376" y="3326"/>
                      </a:cubicBezTo>
                      <a:lnTo>
                        <a:pt x="2602" y="662"/>
                      </a:lnTo>
                      <a:cubicBezTo>
                        <a:pt x="2644" y="614"/>
                        <a:pt x="2644" y="530"/>
                        <a:pt x="2580" y="482"/>
                      </a:cubicBezTo>
                      <a:cubicBezTo>
                        <a:pt x="2427" y="329"/>
                        <a:pt x="2115" y="22"/>
                        <a:pt x="1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4" name="Google Shape;1684;p50">
                  <a:extLst>
                    <a:ext uri="{FF2B5EF4-FFF2-40B4-BE49-F238E27FC236}">
                      <a16:creationId xmlns:a16="http://schemas.microsoft.com/office/drawing/2014/main" id="{44D8E863-313A-A1AA-B092-0A7E45C93450}"/>
                    </a:ext>
                  </a:extLst>
                </p:cNvPr>
                <p:cNvSpPr/>
                <p:nvPr/>
              </p:nvSpPr>
              <p:spPr>
                <a:xfrm>
                  <a:off x="-285010" y="2987740"/>
                  <a:ext cx="484516" cy="177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3" h="12682" extrusionOk="0">
                      <a:moveTo>
                        <a:pt x="3067" y="0"/>
                      </a:moveTo>
                      <a:cubicBezTo>
                        <a:pt x="3065" y="0"/>
                        <a:pt x="3063" y="3"/>
                        <a:pt x="3062" y="10"/>
                      </a:cubicBezTo>
                      <a:cubicBezTo>
                        <a:pt x="3041" y="142"/>
                        <a:pt x="1" y="887"/>
                        <a:pt x="1" y="887"/>
                      </a:cubicBezTo>
                      <a:cubicBezTo>
                        <a:pt x="1" y="887"/>
                        <a:pt x="154" y="4963"/>
                        <a:pt x="397" y="8310"/>
                      </a:cubicBezTo>
                      <a:cubicBezTo>
                        <a:pt x="640" y="10425"/>
                        <a:pt x="968" y="12122"/>
                        <a:pt x="878" y="12608"/>
                      </a:cubicBezTo>
                      <a:cubicBezTo>
                        <a:pt x="1687" y="12668"/>
                        <a:pt x="2193" y="12682"/>
                        <a:pt x="2489" y="12682"/>
                      </a:cubicBezTo>
                      <a:cubicBezTo>
                        <a:pt x="2742" y="12682"/>
                        <a:pt x="2840" y="12672"/>
                        <a:pt x="2840" y="12672"/>
                      </a:cubicBezTo>
                      <a:lnTo>
                        <a:pt x="3020" y="8490"/>
                      </a:lnTo>
                      <a:lnTo>
                        <a:pt x="3104" y="6264"/>
                      </a:lnTo>
                      <a:cubicBezTo>
                        <a:pt x="3104" y="6264"/>
                        <a:pt x="3194" y="1263"/>
                        <a:pt x="3326" y="1241"/>
                      </a:cubicBezTo>
                      <a:cubicBezTo>
                        <a:pt x="3452" y="1221"/>
                        <a:pt x="3117" y="0"/>
                        <a:pt x="306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5" name="Google Shape;1685;p50">
                  <a:extLst>
                    <a:ext uri="{FF2B5EF4-FFF2-40B4-BE49-F238E27FC236}">
                      <a16:creationId xmlns:a16="http://schemas.microsoft.com/office/drawing/2014/main" id="{C810B83F-A9B6-9154-E40B-2822A2191AE4}"/>
                    </a:ext>
                  </a:extLst>
                </p:cNvPr>
                <p:cNvSpPr/>
                <p:nvPr/>
              </p:nvSpPr>
              <p:spPr>
                <a:xfrm>
                  <a:off x="-83930" y="3040922"/>
                  <a:ext cx="939285" cy="1601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4" h="11416" extrusionOk="0">
                      <a:moveTo>
                        <a:pt x="3786" y="1"/>
                      </a:moveTo>
                      <a:lnTo>
                        <a:pt x="439" y="730"/>
                      </a:lnTo>
                      <a:cubicBezTo>
                        <a:pt x="439" y="730"/>
                        <a:pt x="1" y="3569"/>
                        <a:pt x="550" y="5906"/>
                      </a:cubicBezTo>
                      <a:cubicBezTo>
                        <a:pt x="704" y="6588"/>
                        <a:pt x="1190" y="7360"/>
                        <a:pt x="1803" y="8090"/>
                      </a:cubicBezTo>
                      <a:cubicBezTo>
                        <a:pt x="3236" y="9850"/>
                        <a:pt x="5330" y="11415"/>
                        <a:pt x="5330" y="11415"/>
                      </a:cubicBezTo>
                      <a:cubicBezTo>
                        <a:pt x="5330" y="11415"/>
                        <a:pt x="6213" y="10532"/>
                        <a:pt x="6694" y="9697"/>
                      </a:cubicBezTo>
                      <a:cubicBezTo>
                        <a:pt x="5287" y="8375"/>
                        <a:pt x="4468" y="7360"/>
                        <a:pt x="4008" y="6588"/>
                      </a:cubicBezTo>
                      <a:cubicBezTo>
                        <a:pt x="3458" y="5663"/>
                        <a:pt x="3437" y="5071"/>
                        <a:pt x="3479" y="4717"/>
                      </a:cubicBezTo>
                      <a:cubicBezTo>
                        <a:pt x="4119" y="445"/>
                        <a:pt x="3786" y="1"/>
                        <a:pt x="378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6" name="Google Shape;1686;p50">
                  <a:extLst>
                    <a:ext uri="{FF2B5EF4-FFF2-40B4-BE49-F238E27FC236}">
                      <a16:creationId xmlns:a16="http://schemas.microsoft.com/office/drawing/2014/main" id="{E352E651-E698-BFCE-EA5F-CD8CB5F6F9C8}"/>
                    </a:ext>
                  </a:extLst>
                </p:cNvPr>
                <p:cNvSpPr/>
                <p:nvPr/>
              </p:nvSpPr>
              <p:spPr>
                <a:xfrm>
                  <a:off x="332963" y="3069126"/>
                  <a:ext cx="500933" cy="137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9824" extrusionOk="0">
                      <a:moveTo>
                        <a:pt x="355" y="1"/>
                      </a:moveTo>
                      <a:lnTo>
                        <a:pt x="286" y="22"/>
                      </a:lnTo>
                      <a:cubicBezTo>
                        <a:pt x="307" y="133"/>
                        <a:pt x="355" y="550"/>
                        <a:pt x="355" y="1301"/>
                      </a:cubicBezTo>
                      <a:cubicBezTo>
                        <a:pt x="355" y="2047"/>
                        <a:pt x="286" y="3130"/>
                        <a:pt x="43" y="4537"/>
                      </a:cubicBezTo>
                      <a:cubicBezTo>
                        <a:pt x="22" y="4669"/>
                        <a:pt x="1" y="4822"/>
                        <a:pt x="1" y="4981"/>
                      </a:cubicBezTo>
                      <a:cubicBezTo>
                        <a:pt x="1" y="5441"/>
                        <a:pt x="133" y="6059"/>
                        <a:pt x="641" y="6831"/>
                      </a:cubicBezTo>
                      <a:cubicBezTo>
                        <a:pt x="1169" y="7624"/>
                        <a:pt x="2026" y="8592"/>
                        <a:pt x="3527" y="9824"/>
                      </a:cubicBezTo>
                      <a:lnTo>
                        <a:pt x="3569" y="9760"/>
                      </a:lnTo>
                      <a:cubicBezTo>
                        <a:pt x="2073" y="8550"/>
                        <a:pt x="1212" y="7577"/>
                        <a:pt x="704" y="6805"/>
                      </a:cubicBezTo>
                      <a:cubicBezTo>
                        <a:pt x="202" y="6012"/>
                        <a:pt x="70" y="5441"/>
                        <a:pt x="70" y="4981"/>
                      </a:cubicBezTo>
                      <a:cubicBezTo>
                        <a:pt x="70" y="4822"/>
                        <a:pt x="91" y="4669"/>
                        <a:pt x="112" y="4537"/>
                      </a:cubicBezTo>
                      <a:cubicBezTo>
                        <a:pt x="355" y="3130"/>
                        <a:pt x="418" y="2047"/>
                        <a:pt x="418" y="1301"/>
                      </a:cubicBezTo>
                      <a:cubicBezTo>
                        <a:pt x="418" y="439"/>
                        <a:pt x="355" y="1"/>
                        <a:pt x="35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7" name="Google Shape;1687;p50">
                  <a:extLst>
                    <a:ext uri="{FF2B5EF4-FFF2-40B4-BE49-F238E27FC236}">
                      <a16:creationId xmlns:a16="http://schemas.microsoft.com/office/drawing/2014/main" id="{D5611A9D-06E6-031C-947D-F0DAF577CC11}"/>
                    </a:ext>
                  </a:extLst>
                </p:cNvPr>
                <p:cNvSpPr/>
                <p:nvPr/>
              </p:nvSpPr>
              <p:spPr>
                <a:xfrm>
                  <a:off x="-365493" y="4756900"/>
                  <a:ext cx="519455" cy="13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2" h="968" extrusionOk="0">
                      <a:moveTo>
                        <a:pt x="1475" y="0"/>
                      </a:moveTo>
                      <a:cubicBezTo>
                        <a:pt x="1475" y="0"/>
                        <a:pt x="1343" y="307"/>
                        <a:pt x="793" y="355"/>
                      </a:cubicBezTo>
                      <a:cubicBezTo>
                        <a:pt x="397" y="376"/>
                        <a:pt x="180" y="460"/>
                        <a:pt x="69" y="619"/>
                      </a:cubicBezTo>
                      <a:cubicBezTo>
                        <a:pt x="0" y="725"/>
                        <a:pt x="90" y="857"/>
                        <a:pt x="201" y="857"/>
                      </a:cubicBezTo>
                      <a:lnTo>
                        <a:pt x="3458" y="968"/>
                      </a:lnTo>
                      <a:cubicBezTo>
                        <a:pt x="3527" y="968"/>
                        <a:pt x="3590" y="926"/>
                        <a:pt x="3590" y="857"/>
                      </a:cubicBezTo>
                      <a:cubicBezTo>
                        <a:pt x="3617" y="661"/>
                        <a:pt x="3701" y="328"/>
                        <a:pt x="3437" y="64"/>
                      </a:cubicBezTo>
                      <a:lnTo>
                        <a:pt x="147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8" name="Google Shape;1688;p50">
                  <a:extLst>
                    <a:ext uri="{FF2B5EF4-FFF2-40B4-BE49-F238E27FC236}">
                      <a16:creationId xmlns:a16="http://schemas.microsoft.com/office/drawing/2014/main" id="{0240C77D-3315-C583-1361-6CFFC9F5013E}"/>
                    </a:ext>
                  </a:extLst>
                </p:cNvPr>
                <p:cNvSpPr/>
                <p:nvPr/>
              </p:nvSpPr>
              <p:spPr>
                <a:xfrm>
                  <a:off x="-297639" y="2172900"/>
                  <a:ext cx="803598" cy="1023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7" h="7294" extrusionOk="0">
                      <a:moveTo>
                        <a:pt x="773" y="265"/>
                      </a:moveTo>
                      <a:lnTo>
                        <a:pt x="730" y="286"/>
                      </a:lnTo>
                      <a:lnTo>
                        <a:pt x="730" y="286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773" y="265"/>
                      </a:lnTo>
                      <a:close/>
                      <a:moveTo>
                        <a:pt x="2777" y="1"/>
                      </a:moveTo>
                      <a:lnTo>
                        <a:pt x="2644" y="22"/>
                      </a:lnTo>
                      <a:lnTo>
                        <a:pt x="1698" y="239"/>
                      </a:lnTo>
                      <a:lnTo>
                        <a:pt x="1365" y="175"/>
                      </a:lnTo>
                      <a:lnTo>
                        <a:pt x="1233" y="154"/>
                      </a:lnTo>
                      <a:lnTo>
                        <a:pt x="1148" y="175"/>
                      </a:lnTo>
                      <a:lnTo>
                        <a:pt x="995" y="218"/>
                      </a:lnTo>
                      <a:lnTo>
                        <a:pt x="766" y="277"/>
                      </a:lnTo>
                      <a:lnTo>
                        <a:pt x="766" y="277"/>
                      </a:lnTo>
                      <a:lnTo>
                        <a:pt x="175" y="1386"/>
                      </a:lnTo>
                      <a:lnTo>
                        <a:pt x="1" y="3501"/>
                      </a:lnTo>
                      <a:cubicBezTo>
                        <a:pt x="1" y="3501"/>
                        <a:pt x="440" y="3501"/>
                        <a:pt x="466" y="3744"/>
                      </a:cubicBezTo>
                      <a:cubicBezTo>
                        <a:pt x="551" y="4183"/>
                        <a:pt x="598" y="5129"/>
                        <a:pt x="419" y="6848"/>
                      </a:cubicBezTo>
                      <a:cubicBezTo>
                        <a:pt x="397" y="6874"/>
                        <a:pt x="397" y="6916"/>
                        <a:pt x="419" y="6959"/>
                      </a:cubicBezTo>
                      <a:lnTo>
                        <a:pt x="419" y="7138"/>
                      </a:lnTo>
                      <a:cubicBezTo>
                        <a:pt x="508" y="7159"/>
                        <a:pt x="598" y="7181"/>
                        <a:pt x="683" y="7181"/>
                      </a:cubicBezTo>
                      <a:cubicBezTo>
                        <a:pt x="1086" y="7261"/>
                        <a:pt x="1489" y="7293"/>
                        <a:pt x="1879" y="7293"/>
                      </a:cubicBezTo>
                      <a:cubicBezTo>
                        <a:pt x="2236" y="7293"/>
                        <a:pt x="2583" y="7266"/>
                        <a:pt x="2909" y="7223"/>
                      </a:cubicBezTo>
                      <a:cubicBezTo>
                        <a:pt x="2999" y="7223"/>
                        <a:pt x="3083" y="7202"/>
                        <a:pt x="3173" y="7181"/>
                      </a:cubicBezTo>
                      <a:cubicBezTo>
                        <a:pt x="4141" y="7048"/>
                        <a:pt x="4960" y="6763"/>
                        <a:pt x="5357" y="6583"/>
                      </a:cubicBezTo>
                      <a:cubicBezTo>
                        <a:pt x="5552" y="6520"/>
                        <a:pt x="5684" y="6345"/>
                        <a:pt x="5684" y="6123"/>
                      </a:cubicBezTo>
                      <a:cubicBezTo>
                        <a:pt x="5727" y="5156"/>
                        <a:pt x="5706" y="2332"/>
                        <a:pt x="4474" y="1032"/>
                      </a:cubicBezTo>
                      <a:cubicBezTo>
                        <a:pt x="4119" y="662"/>
                        <a:pt x="3681" y="371"/>
                        <a:pt x="3326" y="197"/>
                      </a:cubicBezTo>
                      <a:cubicBezTo>
                        <a:pt x="3242" y="154"/>
                        <a:pt x="3152" y="107"/>
                        <a:pt x="3083" y="85"/>
                      </a:cubicBezTo>
                      <a:cubicBezTo>
                        <a:pt x="2999" y="64"/>
                        <a:pt x="2930" y="43"/>
                        <a:pt x="2866" y="22"/>
                      </a:cubicBezTo>
                      <a:cubicBezTo>
                        <a:pt x="2798" y="1"/>
                        <a:pt x="2777" y="1"/>
                        <a:pt x="277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9" name="Google Shape;1689;p50">
                  <a:extLst>
                    <a:ext uri="{FF2B5EF4-FFF2-40B4-BE49-F238E27FC236}">
                      <a16:creationId xmlns:a16="http://schemas.microsoft.com/office/drawing/2014/main" id="{A3C50AB1-D528-1883-1FC3-C4CD647E7308}"/>
                    </a:ext>
                  </a:extLst>
                </p:cNvPr>
                <p:cNvSpPr/>
                <p:nvPr/>
              </p:nvSpPr>
              <p:spPr>
                <a:xfrm>
                  <a:off x="-316161" y="2391800"/>
                  <a:ext cx="49813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3485" extrusionOk="0">
                      <a:moveTo>
                        <a:pt x="286" y="1"/>
                      </a:moveTo>
                      <a:cubicBezTo>
                        <a:pt x="286" y="1"/>
                        <a:pt x="91" y="2073"/>
                        <a:pt x="1" y="3485"/>
                      </a:cubicBezTo>
                      <a:lnTo>
                        <a:pt x="69" y="3485"/>
                      </a:lnTo>
                      <a:cubicBezTo>
                        <a:pt x="112" y="2776"/>
                        <a:pt x="175" y="1920"/>
                        <a:pt x="244" y="1217"/>
                      </a:cubicBezTo>
                      <a:cubicBezTo>
                        <a:pt x="265" y="883"/>
                        <a:pt x="307" y="577"/>
                        <a:pt x="334" y="355"/>
                      </a:cubicBezTo>
                      <a:cubicBezTo>
                        <a:pt x="355" y="159"/>
                        <a:pt x="355" y="27"/>
                        <a:pt x="355" y="27"/>
                      </a:cubicBezTo>
                      <a:lnTo>
                        <a:pt x="2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0" name="Google Shape;1690;p50">
                  <a:extLst>
                    <a:ext uri="{FF2B5EF4-FFF2-40B4-BE49-F238E27FC236}">
                      <a16:creationId xmlns:a16="http://schemas.microsoft.com/office/drawing/2014/main" id="{959D0774-123E-D0E2-971C-A683B4339AC7}"/>
                    </a:ext>
                  </a:extLst>
                </p:cNvPr>
                <p:cNvSpPr/>
                <p:nvPr/>
              </p:nvSpPr>
              <p:spPr>
                <a:xfrm>
                  <a:off x="-328790" y="2769402"/>
                  <a:ext cx="189288" cy="40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9" h="2898" extrusionOk="0">
                      <a:moveTo>
                        <a:pt x="202" y="1"/>
                      </a:moveTo>
                      <a:cubicBezTo>
                        <a:pt x="202" y="1"/>
                        <a:pt x="1" y="1719"/>
                        <a:pt x="27" y="2200"/>
                      </a:cubicBezTo>
                      <a:cubicBezTo>
                        <a:pt x="48" y="2665"/>
                        <a:pt x="334" y="2776"/>
                        <a:pt x="773" y="2887"/>
                      </a:cubicBezTo>
                      <a:cubicBezTo>
                        <a:pt x="804" y="2894"/>
                        <a:pt x="833" y="2898"/>
                        <a:pt x="861" y="2898"/>
                      </a:cubicBezTo>
                      <a:cubicBezTo>
                        <a:pt x="1252" y="2898"/>
                        <a:pt x="1349" y="2248"/>
                        <a:pt x="1349" y="2248"/>
                      </a:cubicBezTo>
                      <a:lnTo>
                        <a:pt x="1217" y="244"/>
                      </a:lnTo>
                      <a:lnTo>
                        <a:pt x="20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1" name="Google Shape;1691;p50">
                  <a:extLst>
                    <a:ext uri="{FF2B5EF4-FFF2-40B4-BE49-F238E27FC236}">
                      <a16:creationId xmlns:a16="http://schemas.microsoft.com/office/drawing/2014/main" id="{11E9A3F3-B145-6370-BC86-1D381F6B42A3}"/>
                    </a:ext>
                  </a:extLst>
                </p:cNvPr>
                <p:cNvSpPr/>
                <p:nvPr/>
              </p:nvSpPr>
              <p:spPr>
                <a:xfrm>
                  <a:off x="-300586" y="2833949"/>
                  <a:ext cx="265761" cy="869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620" extrusionOk="0">
                      <a:moveTo>
                        <a:pt x="1" y="1"/>
                      </a:moveTo>
                      <a:cubicBezTo>
                        <a:pt x="133" y="112"/>
                        <a:pt x="265" y="201"/>
                        <a:pt x="418" y="265"/>
                      </a:cubicBezTo>
                      <a:cubicBezTo>
                        <a:pt x="572" y="355"/>
                        <a:pt x="725" y="397"/>
                        <a:pt x="905" y="466"/>
                      </a:cubicBezTo>
                      <a:cubicBezTo>
                        <a:pt x="1058" y="508"/>
                        <a:pt x="1211" y="550"/>
                        <a:pt x="1386" y="577"/>
                      </a:cubicBezTo>
                      <a:cubicBezTo>
                        <a:pt x="1566" y="619"/>
                        <a:pt x="1719" y="619"/>
                        <a:pt x="1893" y="619"/>
                      </a:cubicBezTo>
                      <a:cubicBezTo>
                        <a:pt x="1809" y="598"/>
                        <a:pt x="1719" y="598"/>
                        <a:pt x="1650" y="577"/>
                      </a:cubicBezTo>
                      <a:lnTo>
                        <a:pt x="1518" y="550"/>
                      </a:lnTo>
                      <a:lnTo>
                        <a:pt x="1386" y="529"/>
                      </a:lnTo>
                      <a:cubicBezTo>
                        <a:pt x="1233" y="487"/>
                        <a:pt x="1079" y="445"/>
                        <a:pt x="926" y="397"/>
                      </a:cubicBezTo>
                      <a:cubicBezTo>
                        <a:pt x="751" y="355"/>
                        <a:pt x="593" y="286"/>
                        <a:pt x="440" y="223"/>
                      </a:cubicBezTo>
                      <a:cubicBezTo>
                        <a:pt x="286" y="154"/>
                        <a:pt x="133" y="90"/>
                        <a:pt x="1" y="1"/>
                      </a:cubicBezTo>
                      <a:close/>
                    </a:path>
                  </a:pathLst>
                </a:custGeom>
                <a:solidFill>
                  <a:srgbClr val="F3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2" name="Google Shape;1692;p50">
                  <a:extLst>
                    <a:ext uri="{FF2B5EF4-FFF2-40B4-BE49-F238E27FC236}">
                      <a16:creationId xmlns:a16="http://schemas.microsoft.com/office/drawing/2014/main" id="{C482C141-8FCF-2A05-B831-FF5F9BAF6E7B}"/>
                    </a:ext>
                  </a:extLst>
                </p:cNvPr>
                <p:cNvSpPr/>
                <p:nvPr/>
              </p:nvSpPr>
              <p:spPr>
                <a:xfrm>
                  <a:off x="-109188" y="2036508"/>
                  <a:ext cx="201215" cy="253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" h="1809" extrusionOk="0">
                      <a:moveTo>
                        <a:pt x="1169" y="0"/>
                      </a:moveTo>
                      <a:lnTo>
                        <a:pt x="112" y="465"/>
                      </a:lnTo>
                      <a:lnTo>
                        <a:pt x="69" y="1057"/>
                      </a:lnTo>
                      <a:cubicBezTo>
                        <a:pt x="69" y="1057"/>
                        <a:pt x="48" y="1079"/>
                        <a:pt x="1" y="1105"/>
                      </a:cubicBezTo>
                      <a:lnTo>
                        <a:pt x="154" y="1412"/>
                      </a:lnTo>
                      <a:lnTo>
                        <a:pt x="376" y="1808"/>
                      </a:lnTo>
                      <a:lnTo>
                        <a:pt x="815" y="1454"/>
                      </a:lnTo>
                      <a:lnTo>
                        <a:pt x="1434" y="973"/>
                      </a:lnTo>
                      <a:cubicBezTo>
                        <a:pt x="1391" y="946"/>
                        <a:pt x="1391" y="925"/>
                        <a:pt x="1370" y="883"/>
                      </a:cubicBezTo>
                      <a:cubicBezTo>
                        <a:pt x="1301" y="661"/>
                        <a:pt x="1169" y="0"/>
                        <a:pt x="1169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3" name="Google Shape;1693;p50">
                  <a:extLst>
                    <a:ext uri="{FF2B5EF4-FFF2-40B4-BE49-F238E27FC236}">
                      <a16:creationId xmlns:a16="http://schemas.microsoft.com/office/drawing/2014/main" id="{6A27A4F4-7C23-7B6C-560A-06109562D7AF}"/>
                    </a:ext>
                  </a:extLst>
                </p:cNvPr>
                <p:cNvSpPr/>
                <p:nvPr/>
              </p:nvSpPr>
              <p:spPr>
                <a:xfrm>
                  <a:off x="-133604" y="1916113"/>
                  <a:ext cx="219737" cy="196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6" h="1402" extrusionOk="0">
                      <a:moveTo>
                        <a:pt x="945" y="0"/>
                      </a:moveTo>
                      <a:cubicBezTo>
                        <a:pt x="906" y="0"/>
                        <a:pt x="862" y="7"/>
                        <a:pt x="814" y="23"/>
                      </a:cubicBezTo>
                      <a:cubicBezTo>
                        <a:pt x="619" y="65"/>
                        <a:pt x="43" y="176"/>
                        <a:pt x="21" y="218"/>
                      </a:cubicBezTo>
                      <a:cubicBezTo>
                        <a:pt x="0" y="245"/>
                        <a:pt x="21" y="615"/>
                        <a:pt x="21" y="726"/>
                      </a:cubicBezTo>
                      <a:cubicBezTo>
                        <a:pt x="3" y="856"/>
                        <a:pt x="1" y="1402"/>
                        <a:pt x="580" y="1402"/>
                      </a:cubicBezTo>
                      <a:cubicBezTo>
                        <a:pt x="682" y="1402"/>
                        <a:pt x="804" y="1384"/>
                        <a:pt x="947" y="1344"/>
                      </a:cubicBezTo>
                      <a:cubicBezTo>
                        <a:pt x="1280" y="1255"/>
                        <a:pt x="1385" y="1011"/>
                        <a:pt x="1343" y="858"/>
                      </a:cubicBezTo>
                      <a:cubicBezTo>
                        <a:pt x="1475" y="837"/>
                        <a:pt x="1565" y="662"/>
                        <a:pt x="1497" y="509"/>
                      </a:cubicBezTo>
                      <a:cubicBezTo>
                        <a:pt x="1454" y="351"/>
                        <a:pt x="1280" y="308"/>
                        <a:pt x="1280" y="308"/>
                      </a:cubicBezTo>
                      <a:lnTo>
                        <a:pt x="1148" y="65"/>
                      </a:lnTo>
                      <a:cubicBezTo>
                        <a:pt x="1148" y="65"/>
                        <a:pt x="1070" y="0"/>
                        <a:pt x="945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4" name="Google Shape;1694;p50">
                  <a:extLst>
                    <a:ext uri="{FF2B5EF4-FFF2-40B4-BE49-F238E27FC236}">
                      <a16:creationId xmlns:a16="http://schemas.microsoft.com/office/drawing/2014/main" id="{2341C3E1-6EDD-7B11-7C11-59F819CAFFB4}"/>
                    </a:ext>
                  </a:extLst>
                </p:cNvPr>
                <p:cNvSpPr/>
                <p:nvPr/>
              </p:nvSpPr>
              <p:spPr>
                <a:xfrm>
                  <a:off x="-204887" y="1828132"/>
                  <a:ext cx="309540" cy="227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622" extrusionOk="0">
                      <a:moveTo>
                        <a:pt x="1143" y="0"/>
                      </a:moveTo>
                      <a:cubicBezTo>
                        <a:pt x="969" y="0"/>
                        <a:pt x="786" y="72"/>
                        <a:pt x="619" y="274"/>
                      </a:cubicBezTo>
                      <a:cubicBezTo>
                        <a:pt x="466" y="296"/>
                        <a:pt x="202" y="385"/>
                        <a:pt x="223" y="761"/>
                      </a:cubicBezTo>
                      <a:cubicBezTo>
                        <a:pt x="112" y="935"/>
                        <a:pt x="1" y="1136"/>
                        <a:pt x="154" y="1464"/>
                      </a:cubicBezTo>
                      <a:cubicBezTo>
                        <a:pt x="207" y="1582"/>
                        <a:pt x="305" y="1621"/>
                        <a:pt x="389" y="1621"/>
                      </a:cubicBezTo>
                      <a:cubicBezTo>
                        <a:pt x="450" y="1621"/>
                        <a:pt x="503" y="1601"/>
                        <a:pt x="529" y="1575"/>
                      </a:cubicBezTo>
                      <a:lnTo>
                        <a:pt x="529" y="1353"/>
                      </a:lnTo>
                      <a:cubicBezTo>
                        <a:pt x="529" y="1353"/>
                        <a:pt x="529" y="935"/>
                        <a:pt x="640" y="893"/>
                      </a:cubicBezTo>
                      <a:cubicBezTo>
                        <a:pt x="663" y="883"/>
                        <a:pt x="704" y="880"/>
                        <a:pt x="757" y="880"/>
                      </a:cubicBezTo>
                      <a:cubicBezTo>
                        <a:pt x="858" y="880"/>
                        <a:pt x="1004" y="892"/>
                        <a:pt x="1145" y="892"/>
                      </a:cubicBezTo>
                      <a:cubicBezTo>
                        <a:pt x="1295" y="892"/>
                        <a:pt x="1441" y="879"/>
                        <a:pt x="1523" y="824"/>
                      </a:cubicBezTo>
                      <a:cubicBezTo>
                        <a:pt x="1540" y="808"/>
                        <a:pt x="1556" y="801"/>
                        <a:pt x="1569" y="801"/>
                      </a:cubicBezTo>
                      <a:cubicBezTo>
                        <a:pt x="1592" y="801"/>
                        <a:pt x="1608" y="819"/>
                        <a:pt x="1608" y="845"/>
                      </a:cubicBezTo>
                      <a:cubicBezTo>
                        <a:pt x="1656" y="978"/>
                        <a:pt x="1698" y="1178"/>
                        <a:pt x="1740" y="1221"/>
                      </a:cubicBezTo>
                      <a:cubicBezTo>
                        <a:pt x="1740" y="1136"/>
                        <a:pt x="1761" y="1046"/>
                        <a:pt x="1872" y="1046"/>
                      </a:cubicBezTo>
                      <a:cubicBezTo>
                        <a:pt x="1885" y="1043"/>
                        <a:pt x="1896" y="1042"/>
                        <a:pt x="1906" y="1042"/>
                      </a:cubicBezTo>
                      <a:cubicBezTo>
                        <a:pt x="1973" y="1042"/>
                        <a:pt x="2005" y="1095"/>
                        <a:pt x="2005" y="1136"/>
                      </a:cubicBezTo>
                      <a:cubicBezTo>
                        <a:pt x="2026" y="1178"/>
                        <a:pt x="2073" y="1289"/>
                        <a:pt x="1962" y="1422"/>
                      </a:cubicBezTo>
                      <a:cubicBezTo>
                        <a:pt x="2052" y="1353"/>
                        <a:pt x="2205" y="1242"/>
                        <a:pt x="2205" y="935"/>
                      </a:cubicBezTo>
                      <a:cubicBezTo>
                        <a:pt x="2185" y="617"/>
                        <a:pt x="2060" y="295"/>
                        <a:pt x="1787" y="295"/>
                      </a:cubicBezTo>
                      <a:cubicBezTo>
                        <a:pt x="1779" y="295"/>
                        <a:pt x="1770" y="295"/>
                        <a:pt x="1761" y="296"/>
                      </a:cubicBezTo>
                      <a:cubicBezTo>
                        <a:pt x="1644" y="165"/>
                        <a:pt x="1405" y="0"/>
                        <a:pt x="114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5" name="Google Shape;1695;p50">
                  <a:extLst>
                    <a:ext uri="{FF2B5EF4-FFF2-40B4-BE49-F238E27FC236}">
                      <a16:creationId xmlns:a16="http://schemas.microsoft.com/office/drawing/2014/main" id="{BAD65C74-0453-9DD8-8668-4E9778EB6CF7}"/>
                    </a:ext>
                  </a:extLst>
                </p:cNvPr>
                <p:cNvSpPr/>
                <p:nvPr/>
              </p:nvSpPr>
              <p:spPr>
                <a:xfrm>
                  <a:off x="-93612" y="1822239"/>
                  <a:ext cx="135968" cy="47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" h="338" extrusionOk="0">
                      <a:moveTo>
                        <a:pt x="619" y="31"/>
                      </a:moveTo>
                      <a:lnTo>
                        <a:pt x="641" y="52"/>
                      </a:lnTo>
                      <a:lnTo>
                        <a:pt x="683" y="52"/>
                      </a:lnTo>
                      <a:lnTo>
                        <a:pt x="641" y="31"/>
                      </a:lnTo>
                      <a:close/>
                      <a:moveTo>
                        <a:pt x="451" y="1"/>
                      </a:moveTo>
                      <a:cubicBezTo>
                        <a:pt x="388" y="1"/>
                        <a:pt x="322" y="16"/>
                        <a:pt x="244" y="31"/>
                      </a:cubicBezTo>
                      <a:cubicBezTo>
                        <a:pt x="202" y="31"/>
                        <a:pt x="154" y="52"/>
                        <a:pt x="112" y="73"/>
                      </a:cubicBezTo>
                      <a:cubicBezTo>
                        <a:pt x="70" y="94"/>
                        <a:pt x="22" y="121"/>
                        <a:pt x="1" y="163"/>
                      </a:cubicBezTo>
                      <a:cubicBezTo>
                        <a:pt x="43" y="142"/>
                        <a:pt x="91" y="121"/>
                        <a:pt x="133" y="121"/>
                      </a:cubicBezTo>
                      <a:lnTo>
                        <a:pt x="265" y="73"/>
                      </a:lnTo>
                      <a:cubicBezTo>
                        <a:pt x="355" y="52"/>
                        <a:pt x="440" y="31"/>
                        <a:pt x="529" y="31"/>
                      </a:cubicBezTo>
                      <a:lnTo>
                        <a:pt x="619" y="31"/>
                      </a:lnTo>
                      <a:cubicBezTo>
                        <a:pt x="598" y="10"/>
                        <a:pt x="572" y="10"/>
                        <a:pt x="529" y="10"/>
                      </a:cubicBezTo>
                      <a:cubicBezTo>
                        <a:pt x="503" y="4"/>
                        <a:pt x="477" y="1"/>
                        <a:pt x="451" y="1"/>
                      </a:cubicBezTo>
                      <a:close/>
                      <a:moveTo>
                        <a:pt x="683" y="52"/>
                      </a:moveTo>
                      <a:lnTo>
                        <a:pt x="704" y="73"/>
                      </a:lnTo>
                      <a:cubicBezTo>
                        <a:pt x="704" y="73"/>
                        <a:pt x="730" y="73"/>
                        <a:pt x="730" y="94"/>
                      </a:cubicBezTo>
                      <a:lnTo>
                        <a:pt x="773" y="121"/>
                      </a:lnTo>
                      <a:lnTo>
                        <a:pt x="794" y="142"/>
                      </a:lnTo>
                      <a:cubicBezTo>
                        <a:pt x="863" y="184"/>
                        <a:pt x="926" y="253"/>
                        <a:pt x="968" y="338"/>
                      </a:cubicBezTo>
                      <a:cubicBezTo>
                        <a:pt x="947" y="253"/>
                        <a:pt x="884" y="163"/>
                        <a:pt x="815" y="94"/>
                      </a:cubicBezTo>
                      <a:lnTo>
                        <a:pt x="773" y="73"/>
                      </a:lnTo>
                      <a:lnTo>
                        <a:pt x="752" y="73"/>
                      </a:lnTo>
                      <a:cubicBezTo>
                        <a:pt x="730" y="52"/>
                        <a:pt x="704" y="52"/>
                        <a:pt x="683" y="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6" name="Google Shape;1696;p50">
                  <a:extLst>
                    <a:ext uri="{FF2B5EF4-FFF2-40B4-BE49-F238E27FC236}">
                      <a16:creationId xmlns:a16="http://schemas.microsoft.com/office/drawing/2014/main" id="{BEE0D5E6-ABF4-DDF5-733B-F04756712CF6}"/>
                    </a:ext>
                  </a:extLst>
                </p:cNvPr>
                <p:cNvSpPr/>
                <p:nvPr/>
              </p:nvSpPr>
              <p:spPr>
                <a:xfrm>
                  <a:off x="-183277" y="1859424"/>
                  <a:ext cx="71281" cy="844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" h="602" extrusionOk="0">
                      <a:moveTo>
                        <a:pt x="440" y="1"/>
                      </a:moveTo>
                      <a:cubicBezTo>
                        <a:pt x="383" y="1"/>
                        <a:pt x="336" y="20"/>
                        <a:pt x="286" y="51"/>
                      </a:cubicBezTo>
                      <a:cubicBezTo>
                        <a:pt x="243" y="51"/>
                        <a:pt x="222" y="73"/>
                        <a:pt x="201" y="94"/>
                      </a:cubicBezTo>
                      <a:cubicBezTo>
                        <a:pt x="180" y="120"/>
                        <a:pt x="153" y="120"/>
                        <a:pt x="153" y="141"/>
                      </a:cubicBezTo>
                      <a:cubicBezTo>
                        <a:pt x="180" y="141"/>
                        <a:pt x="180" y="120"/>
                        <a:pt x="201" y="120"/>
                      </a:cubicBezTo>
                      <a:cubicBezTo>
                        <a:pt x="222" y="94"/>
                        <a:pt x="222" y="94"/>
                        <a:pt x="243" y="94"/>
                      </a:cubicBezTo>
                      <a:cubicBezTo>
                        <a:pt x="264" y="94"/>
                        <a:pt x="286" y="73"/>
                        <a:pt x="286" y="73"/>
                      </a:cubicBezTo>
                      <a:cubicBezTo>
                        <a:pt x="354" y="51"/>
                        <a:pt x="418" y="30"/>
                        <a:pt x="508" y="9"/>
                      </a:cubicBezTo>
                      <a:cubicBezTo>
                        <a:pt x="484" y="3"/>
                        <a:pt x="461" y="1"/>
                        <a:pt x="440" y="1"/>
                      </a:cubicBezTo>
                      <a:close/>
                      <a:moveTo>
                        <a:pt x="153" y="141"/>
                      </a:moveTo>
                      <a:cubicBezTo>
                        <a:pt x="132" y="141"/>
                        <a:pt x="111" y="162"/>
                        <a:pt x="111" y="184"/>
                      </a:cubicBezTo>
                      <a:cubicBezTo>
                        <a:pt x="48" y="226"/>
                        <a:pt x="0" y="295"/>
                        <a:pt x="0" y="384"/>
                      </a:cubicBezTo>
                      <a:lnTo>
                        <a:pt x="0" y="490"/>
                      </a:lnTo>
                      <a:cubicBezTo>
                        <a:pt x="0" y="517"/>
                        <a:pt x="21" y="559"/>
                        <a:pt x="21" y="601"/>
                      </a:cubicBezTo>
                      <a:cubicBezTo>
                        <a:pt x="48" y="559"/>
                        <a:pt x="21" y="517"/>
                        <a:pt x="48" y="490"/>
                      </a:cubicBezTo>
                      <a:lnTo>
                        <a:pt x="48" y="384"/>
                      </a:lnTo>
                      <a:cubicBezTo>
                        <a:pt x="48" y="337"/>
                        <a:pt x="69" y="316"/>
                        <a:pt x="69" y="273"/>
                      </a:cubicBezTo>
                      <a:cubicBezTo>
                        <a:pt x="90" y="252"/>
                        <a:pt x="111" y="226"/>
                        <a:pt x="132" y="184"/>
                      </a:cubicBezTo>
                      <a:cubicBezTo>
                        <a:pt x="132" y="184"/>
                        <a:pt x="132" y="162"/>
                        <a:pt x="153" y="1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7" name="Google Shape;1697;p50">
                  <a:extLst>
                    <a:ext uri="{FF2B5EF4-FFF2-40B4-BE49-F238E27FC236}">
                      <a16:creationId xmlns:a16="http://schemas.microsoft.com/office/drawing/2014/main" id="{55DD9EC2-AE44-443B-17ED-A9EA1156A53A}"/>
                    </a:ext>
                  </a:extLst>
                </p:cNvPr>
                <p:cNvSpPr/>
                <p:nvPr/>
              </p:nvSpPr>
              <p:spPr>
                <a:xfrm>
                  <a:off x="-155213" y="2191562"/>
                  <a:ext cx="98924" cy="17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" h="1254" extrusionOk="0">
                      <a:moveTo>
                        <a:pt x="329" y="0"/>
                      </a:moveTo>
                      <a:lnTo>
                        <a:pt x="1" y="85"/>
                      </a:lnTo>
                      <a:lnTo>
                        <a:pt x="244" y="1253"/>
                      </a:lnTo>
                      <a:lnTo>
                        <a:pt x="704" y="703"/>
                      </a:lnTo>
                      <a:lnTo>
                        <a:pt x="3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8" name="Google Shape;1698;p50">
                  <a:extLst>
                    <a:ext uri="{FF2B5EF4-FFF2-40B4-BE49-F238E27FC236}">
                      <a16:creationId xmlns:a16="http://schemas.microsoft.com/office/drawing/2014/main" id="{F260999B-6965-74D0-508C-8B955C61B5B9}"/>
                    </a:ext>
                  </a:extLst>
                </p:cNvPr>
                <p:cNvSpPr/>
                <p:nvPr/>
              </p:nvSpPr>
              <p:spPr>
                <a:xfrm>
                  <a:off x="-56427" y="2172900"/>
                  <a:ext cx="204162" cy="197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5" h="1408" extrusionOk="0">
                      <a:moveTo>
                        <a:pt x="1058" y="1"/>
                      </a:moveTo>
                      <a:lnTo>
                        <a:pt x="0" y="836"/>
                      </a:lnTo>
                      <a:lnTo>
                        <a:pt x="376" y="1407"/>
                      </a:lnTo>
                      <a:cubicBezTo>
                        <a:pt x="376" y="1407"/>
                        <a:pt x="1232" y="440"/>
                        <a:pt x="1454" y="133"/>
                      </a:cubicBezTo>
                      <a:cubicBezTo>
                        <a:pt x="1280" y="43"/>
                        <a:pt x="1058" y="1"/>
                        <a:pt x="10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9" name="Google Shape;1699;p50">
                  <a:extLst>
                    <a:ext uri="{FF2B5EF4-FFF2-40B4-BE49-F238E27FC236}">
                      <a16:creationId xmlns:a16="http://schemas.microsoft.com/office/drawing/2014/main" id="{9B5CFFF2-4A78-BA65-20CF-3D54650C4FCA}"/>
                    </a:ext>
                  </a:extLst>
                </p:cNvPr>
                <p:cNvSpPr/>
                <p:nvPr/>
              </p:nvSpPr>
              <p:spPr>
                <a:xfrm>
                  <a:off x="-591331" y="2485113"/>
                  <a:ext cx="328624" cy="345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461" extrusionOk="0">
                      <a:moveTo>
                        <a:pt x="1434" y="0"/>
                      </a:moveTo>
                      <a:cubicBezTo>
                        <a:pt x="1400" y="0"/>
                        <a:pt x="1369" y="16"/>
                        <a:pt x="1343" y="65"/>
                      </a:cubicBezTo>
                      <a:cubicBezTo>
                        <a:pt x="1280" y="176"/>
                        <a:pt x="1211" y="329"/>
                        <a:pt x="1169" y="483"/>
                      </a:cubicBezTo>
                      <a:cubicBezTo>
                        <a:pt x="1126" y="462"/>
                        <a:pt x="661" y="129"/>
                        <a:pt x="598" y="107"/>
                      </a:cubicBezTo>
                      <a:cubicBezTo>
                        <a:pt x="590" y="106"/>
                        <a:pt x="582" y="105"/>
                        <a:pt x="575" y="105"/>
                      </a:cubicBezTo>
                      <a:cubicBezTo>
                        <a:pt x="493" y="105"/>
                        <a:pt x="418" y="201"/>
                        <a:pt x="418" y="240"/>
                      </a:cubicBezTo>
                      <a:cubicBezTo>
                        <a:pt x="397" y="287"/>
                        <a:pt x="418" y="329"/>
                        <a:pt x="444" y="372"/>
                      </a:cubicBezTo>
                      <a:cubicBezTo>
                        <a:pt x="437" y="370"/>
                        <a:pt x="430" y="369"/>
                        <a:pt x="424" y="369"/>
                      </a:cubicBezTo>
                      <a:cubicBezTo>
                        <a:pt x="363" y="369"/>
                        <a:pt x="309" y="447"/>
                        <a:pt x="286" y="504"/>
                      </a:cubicBezTo>
                      <a:cubicBezTo>
                        <a:pt x="265" y="573"/>
                        <a:pt x="243" y="636"/>
                        <a:pt x="286" y="684"/>
                      </a:cubicBezTo>
                      <a:cubicBezTo>
                        <a:pt x="222" y="684"/>
                        <a:pt x="180" y="726"/>
                        <a:pt x="154" y="789"/>
                      </a:cubicBezTo>
                      <a:cubicBezTo>
                        <a:pt x="111" y="858"/>
                        <a:pt x="132" y="969"/>
                        <a:pt x="180" y="990"/>
                      </a:cubicBezTo>
                      <a:cubicBezTo>
                        <a:pt x="180" y="990"/>
                        <a:pt x="111" y="1012"/>
                        <a:pt x="90" y="1054"/>
                      </a:cubicBezTo>
                      <a:cubicBezTo>
                        <a:pt x="48" y="1123"/>
                        <a:pt x="0" y="1212"/>
                        <a:pt x="132" y="1318"/>
                      </a:cubicBezTo>
                      <a:cubicBezTo>
                        <a:pt x="243" y="1408"/>
                        <a:pt x="354" y="1477"/>
                        <a:pt x="577" y="1630"/>
                      </a:cubicBezTo>
                      <a:cubicBezTo>
                        <a:pt x="793" y="1783"/>
                        <a:pt x="904" y="1826"/>
                        <a:pt x="1015" y="1826"/>
                      </a:cubicBezTo>
                      <a:cubicBezTo>
                        <a:pt x="1079" y="1937"/>
                        <a:pt x="1237" y="2159"/>
                        <a:pt x="1523" y="2444"/>
                      </a:cubicBezTo>
                      <a:cubicBezTo>
                        <a:pt x="1532" y="2455"/>
                        <a:pt x="1544" y="2460"/>
                        <a:pt x="1558" y="2460"/>
                      </a:cubicBezTo>
                      <a:cubicBezTo>
                        <a:pt x="1758" y="2460"/>
                        <a:pt x="2342" y="1306"/>
                        <a:pt x="2094" y="1123"/>
                      </a:cubicBezTo>
                      <a:cubicBezTo>
                        <a:pt x="1787" y="900"/>
                        <a:pt x="1544" y="705"/>
                        <a:pt x="1523" y="684"/>
                      </a:cubicBezTo>
                      <a:cubicBezTo>
                        <a:pt x="1475" y="657"/>
                        <a:pt x="1544" y="594"/>
                        <a:pt x="1586" y="372"/>
                      </a:cubicBezTo>
                      <a:cubicBezTo>
                        <a:pt x="1676" y="65"/>
                        <a:pt x="1565" y="44"/>
                        <a:pt x="1523" y="23"/>
                      </a:cubicBezTo>
                      <a:cubicBezTo>
                        <a:pt x="1492" y="11"/>
                        <a:pt x="1462" y="0"/>
                        <a:pt x="1434" y="0"/>
                      </a:cubicBezTo>
                      <a:close/>
                    </a:path>
                  </a:pathLst>
                </a:custGeom>
                <a:solidFill>
                  <a:srgbClr val="FCBAB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0" name="Google Shape;1700;p50">
                  <a:extLst>
                    <a:ext uri="{FF2B5EF4-FFF2-40B4-BE49-F238E27FC236}">
                      <a16:creationId xmlns:a16="http://schemas.microsoft.com/office/drawing/2014/main" id="{5D033ABC-4823-0DBD-D862-EDA1C3661C65}"/>
                    </a:ext>
                  </a:extLst>
                </p:cNvPr>
                <p:cNvSpPr/>
                <p:nvPr/>
              </p:nvSpPr>
              <p:spPr>
                <a:xfrm>
                  <a:off x="-414807" y="2302836"/>
                  <a:ext cx="877826" cy="672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6" h="4796" extrusionOk="0">
                      <a:moveTo>
                        <a:pt x="4050" y="0"/>
                      </a:moveTo>
                      <a:cubicBezTo>
                        <a:pt x="4050" y="0"/>
                        <a:pt x="3326" y="1586"/>
                        <a:pt x="2993" y="1803"/>
                      </a:cubicBezTo>
                      <a:cubicBezTo>
                        <a:pt x="2930" y="1885"/>
                        <a:pt x="2443" y="2461"/>
                        <a:pt x="1580" y="2461"/>
                      </a:cubicBezTo>
                      <a:cubicBezTo>
                        <a:pt x="1276" y="2461"/>
                        <a:pt x="925" y="2390"/>
                        <a:pt x="529" y="2199"/>
                      </a:cubicBezTo>
                      <a:cubicBezTo>
                        <a:pt x="529" y="2199"/>
                        <a:pt x="460" y="3125"/>
                        <a:pt x="1" y="3479"/>
                      </a:cubicBezTo>
                      <a:cubicBezTo>
                        <a:pt x="234" y="3804"/>
                        <a:pt x="1412" y="4796"/>
                        <a:pt x="2871" y="4796"/>
                      </a:cubicBezTo>
                      <a:cubicBezTo>
                        <a:pt x="3597" y="4796"/>
                        <a:pt x="4393" y="4550"/>
                        <a:pt x="5176" y="3854"/>
                      </a:cubicBezTo>
                      <a:cubicBezTo>
                        <a:pt x="5198" y="3854"/>
                        <a:pt x="6255" y="2993"/>
                        <a:pt x="6234" y="2575"/>
                      </a:cubicBezTo>
                      <a:lnTo>
                        <a:pt x="405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1" name="Google Shape;1701;p50">
                  <a:extLst>
                    <a:ext uri="{FF2B5EF4-FFF2-40B4-BE49-F238E27FC236}">
                      <a16:creationId xmlns:a16="http://schemas.microsoft.com/office/drawing/2014/main" id="{9A7BCFA6-F1FF-BD6F-EA9A-3395E8BB80E2}"/>
                    </a:ext>
                  </a:extLst>
                </p:cNvPr>
                <p:cNvSpPr/>
                <p:nvPr/>
              </p:nvSpPr>
              <p:spPr>
                <a:xfrm>
                  <a:off x="-421542" y="2762807"/>
                  <a:ext cx="807387" cy="2166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4" h="1544" extrusionOk="0">
                      <a:moveTo>
                        <a:pt x="5711" y="0"/>
                      </a:moveTo>
                      <a:cubicBezTo>
                        <a:pt x="5092" y="841"/>
                        <a:pt x="4077" y="1454"/>
                        <a:pt x="2999" y="1480"/>
                      </a:cubicBezTo>
                      <a:lnTo>
                        <a:pt x="2935" y="1480"/>
                      </a:lnTo>
                      <a:cubicBezTo>
                        <a:pt x="2274" y="1480"/>
                        <a:pt x="1635" y="1279"/>
                        <a:pt x="1058" y="973"/>
                      </a:cubicBezTo>
                      <a:cubicBezTo>
                        <a:pt x="842" y="841"/>
                        <a:pt x="620" y="687"/>
                        <a:pt x="424" y="529"/>
                      </a:cubicBezTo>
                      <a:cubicBezTo>
                        <a:pt x="424" y="529"/>
                        <a:pt x="376" y="508"/>
                        <a:pt x="355" y="465"/>
                      </a:cubicBezTo>
                      <a:cubicBezTo>
                        <a:pt x="313" y="423"/>
                        <a:pt x="223" y="354"/>
                        <a:pt x="181" y="291"/>
                      </a:cubicBezTo>
                      <a:cubicBezTo>
                        <a:pt x="133" y="264"/>
                        <a:pt x="112" y="243"/>
                        <a:pt x="91" y="222"/>
                      </a:cubicBezTo>
                      <a:lnTo>
                        <a:pt x="91" y="201"/>
                      </a:lnTo>
                      <a:lnTo>
                        <a:pt x="49" y="201"/>
                      </a:lnTo>
                      <a:lnTo>
                        <a:pt x="27" y="180"/>
                      </a:lnTo>
                      <a:lnTo>
                        <a:pt x="1" y="201"/>
                      </a:lnTo>
                      <a:cubicBezTo>
                        <a:pt x="1" y="222"/>
                        <a:pt x="27" y="222"/>
                        <a:pt x="27" y="222"/>
                      </a:cubicBezTo>
                      <a:cubicBezTo>
                        <a:pt x="27" y="243"/>
                        <a:pt x="27" y="243"/>
                        <a:pt x="49" y="264"/>
                      </a:cubicBezTo>
                      <a:cubicBezTo>
                        <a:pt x="70" y="312"/>
                        <a:pt x="160" y="375"/>
                        <a:pt x="223" y="444"/>
                      </a:cubicBezTo>
                      <a:cubicBezTo>
                        <a:pt x="265" y="465"/>
                        <a:pt x="292" y="508"/>
                        <a:pt x="334" y="529"/>
                      </a:cubicBezTo>
                      <a:lnTo>
                        <a:pt x="376" y="576"/>
                      </a:lnTo>
                      <a:cubicBezTo>
                        <a:pt x="577" y="751"/>
                        <a:pt x="794" y="883"/>
                        <a:pt x="1037" y="1015"/>
                      </a:cubicBezTo>
                      <a:cubicBezTo>
                        <a:pt x="1613" y="1348"/>
                        <a:pt x="2248" y="1544"/>
                        <a:pt x="2935" y="1544"/>
                      </a:cubicBezTo>
                      <a:lnTo>
                        <a:pt x="2999" y="1544"/>
                      </a:lnTo>
                      <a:cubicBezTo>
                        <a:pt x="4098" y="1523"/>
                        <a:pt x="5113" y="904"/>
                        <a:pt x="5753" y="26"/>
                      </a:cubicBezTo>
                      <a:lnTo>
                        <a:pt x="57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2" name="Google Shape;1702;p50">
                  <a:extLst>
                    <a:ext uri="{FF2B5EF4-FFF2-40B4-BE49-F238E27FC236}">
                      <a16:creationId xmlns:a16="http://schemas.microsoft.com/office/drawing/2014/main" id="{985784F8-AB26-573D-5D2B-E59F95958263}"/>
                    </a:ext>
                  </a:extLst>
                </p:cNvPr>
                <p:cNvSpPr/>
                <p:nvPr/>
              </p:nvSpPr>
              <p:spPr>
                <a:xfrm>
                  <a:off x="-343524" y="2333146"/>
                  <a:ext cx="485218" cy="322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8" h="2296" extrusionOk="0">
                      <a:moveTo>
                        <a:pt x="3410" y="1"/>
                      </a:moveTo>
                      <a:cubicBezTo>
                        <a:pt x="3236" y="286"/>
                        <a:pt x="3040" y="841"/>
                        <a:pt x="2707" y="1323"/>
                      </a:cubicBezTo>
                      <a:cubicBezTo>
                        <a:pt x="2353" y="1809"/>
                        <a:pt x="1872" y="2206"/>
                        <a:pt x="1142" y="2227"/>
                      </a:cubicBezTo>
                      <a:cubicBezTo>
                        <a:pt x="814" y="2227"/>
                        <a:pt x="460" y="2137"/>
                        <a:pt x="42" y="1962"/>
                      </a:cubicBezTo>
                      <a:lnTo>
                        <a:pt x="0" y="2005"/>
                      </a:lnTo>
                      <a:cubicBezTo>
                        <a:pt x="439" y="2206"/>
                        <a:pt x="814" y="2295"/>
                        <a:pt x="1142" y="2295"/>
                      </a:cubicBezTo>
                      <a:cubicBezTo>
                        <a:pt x="1893" y="2295"/>
                        <a:pt x="2400" y="1851"/>
                        <a:pt x="2749" y="1370"/>
                      </a:cubicBezTo>
                      <a:cubicBezTo>
                        <a:pt x="3104" y="863"/>
                        <a:pt x="3304" y="313"/>
                        <a:pt x="3458" y="22"/>
                      </a:cubicBezTo>
                      <a:lnTo>
                        <a:pt x="34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3" name="Google Shape;1703;p50">
                  <a:extLst>
                    <a:ext uri="{FF2B5EF4-FFF2-40B4-BE49-F238E27FC236}">
                      <a16:creationId xmlns:a16="http://schemas.microsoft.com/office/drawing/2014/main" id="{D333584E-1658-2DD7-BC5F-271587517888}"/>
                    </a:ext>
                  </a:extLst>
                </p:cNvPr>
                <p:cNvSpPr/>
                <p:nvPr/>
              </p:nvSpPr>
              <p:spPr>
                <a:xfrm>
                  <a:off x="-93612" y="2101757"/>
                  <a:ext cx="121094" cy="43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30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229"/>
                        <a:pt x="281" y="306"/>
                        <a:pt x="417" y="306"/>
                      </a:cubicBezTo>
                      <a:cubicBezTo>
                        <a:pt x="619" y="306"/>
                        <a:pt x="796" y="134"/>
                        <a:pt x="863" y="43"/>
                      </a:cubicBezTo>
                      <a:lnTo>
                        <a:pt x="863" y="43"/>
                      </a:lnTo>
                      <a:cubicBezTo>
                        <a:pt x="722" y="122"/>
                        <a:pt x="589" y="150"/>
                        <a:pt x="470" y="150"/>
                      </a:cubicBezTo>
                      <a:cubicBezTo>
                        <a:pt x="194" y="150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4" name="Google Shape;1704;p50">
                  <a:extLst>
                    <a:ext uri="{FF2B5EF4-FFF2-40B4-BE49-F238E27FC236}">
                      <a16:creationId xmlns:a16="http://schemas.microsoft.com/office/drawing/2014/main" id="{2320A21E-E882-CAB6-E18B-3743750F764E}"/>
                    </a:ext>
                  </a:extLst>
                </p:cNvPr>
                <p:cNvSpPr/>
                <p:nvPr/>
              </p:nvSpPr>
              <p:spPr>
                <a:xfrm>
                  <a:off x="-1014959" y="1538651"/>
                  <a:ext cx="489006" cy="488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5" h="3485" extrusionOk="0">
                      <a:moveTo>
                        <a:pt x="1745" y="1"/>
                      </a:moveTo>
                      <a:cubicBezTo>
                        <a:pt x="793" y="1"/>
                        <a:pt x="0" y="772"/>
                        <a:pt x="0" y="1745"/>
                      </a:cubicBezTo>
                      <a:cubicBezTo>
                        <a:pt x="0" y="2713"/>
                        <a:pt x="793" y="3485"/>
                        <a:pt x="1745" y="3485"/>
                      </a:cubicBezTo>
                      <a:cubicBezTo>
                        <a:pt x="2713" y="3485"/>
                        <a:pt x="3484" y="2713"/>
                        <a:pt x="3484" y="1745"/>
                      </a:cubicBezTo>
                      <a:cubicBezTo>
                        <a:pt x="3484" y="772"/>
                        <a:pt x="2713" y="1"/>
                        <a:pt x="174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5" name="Google Shape;1705;p50">
                  <a:extLst>
                    <a:ext uri="{FF2B5EF4-FFF2-40B4-BE49-F238E27FC236}">
                      <a16:creationId xmlns:a16="http://schemas.microsoft.com/office/drawing/2014/main" id="{345CC2CB-3EDD-9C7F-B4B2-635760811DA0}"/>
                    </a:ext>
                  </a:extLst>
                </p:cNvPr>
                <p:cNvSpPr/>
                <p:nvPr/>
              </p:nvSpPr>
              <p:spPr>
                <a:xfrm>
                  <a:off x="5033" y="3195976"/>
                  <a:ext cx="136669" cy="946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4" h="6742" extrusionOk="0">
                      <a:moveTo>
                        <a:pt x="133" y="1"/>
                      </a:moveTo>
                      <a:cubicBezTo>
                        <a:pt x="91" y="529"/>
                        <a:pt x="70" y="1079"/>
                        <a:pt x="70" y="1629"/>
                      </a:cubicBezTo>
                      <a:lnTo>
                        <a:pt x="70" y="1914"/>
                      </a:lnTo>
                      <a:cubicBezTo>
                        <a:pt x="70" y="2226"/>
                        <a:pt x="91" y="2533"/>
                        <a:pt x="91" y="2819"/>
                      </a:cubicBezTo>
                      <a:cubicBezTo>
                        <a:pt x="91" y="3083"/>
                        <a:pt x="1" y="4140"/>
                        <a:pt x="202" y="4843"/>
                      </a:cubicBezTo>
                      <a:cubicBezTo>
                        <a:pt x="424" y="5769"/>
                        <a:pt x="794" y="6498"/>
                        <a:pt x="926" y="6741"/>
                      </a:cubicBezTo>
                      <a:lnTo>
                        <a:pt x="974" y="6720"/>
                      </a:lnTo>
                      <a:cubicBezTo>
                        <a:pt x="842" y="6408"/>
                        <a:pt x="466" y="5769"/>
                        <a:pt x="244" y="4843"/>
                      </a:cubicBezTo>
                      <a:cubicBezTo>
                        <a:pt x="49" y="4140"/>
                        <a:pt x="133" y="3083"/>
                        <a:pt x="133" y="2819"/>
                      </a:cubicBezTo>
                      <a:cubicBezTo>
                        <a:pt x="133" y="2512"/>
                        <a:pt x="112" y="2200"/>
                        <a:pt x="112" y="1914"/>
                      </a:cubicBezTo>
                      <a:cubicBezTo>
                        <a:pt x="112" y="1275"/>
                        <a:pt x="133" y="661"/>
                        <a:pt x="181" y="43"/>
                      </a:cubicBez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6" name="Google Shape;1706;p50">
                  <a:extLst>
                    <a:ext uri="{FF2B5EF4-FFF2-40B4-BE49-F238E27FC236}">
                      <a16:creationId xmlns:a16="http://schemas.microsoft.com/office/drawing/2014/main" id="{57EE6634-7C2C-E42E-53E4-938073BDC7F9}"/>
                    </a:ext>
                  </a:extLst>
                </p:cNvPr>
                <p:cNvSpPr/>
                <p:nvPr/>
              </p:nvSpPr>
              <p:spPr>
                <a:xfrm>
                  <a:off x="197273" y="3195976"/>
                  <a:ext cx="141861" cy="899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641" extrusionOk="0">
                      <a:moveTo>
                        <a:pt x="43" y="1"/>
                      </a:moveTo>
                      <a:lnTo>
                        <a:pt x="0" y="22"/>
                      </a:lnTo>
                      <a:cubicBezTo>
                        <a:pt x="111" y="175"/>
                        <a:pt x="154" y="196"/>
                        <a:pt x="217" y="265"/>
                      </a:cubicBezTo>
                      <a:cubicBezTo>
                        <a:pt x="265" y="286"/>
                        <a:pt x="307" y="307"/>
                        <a:pt x="349" y="350"/>
                      </a:cubicBezTo>
                      <a:cubicBezTo>
                        <a:pt x="571" y="550"/>
                        <a:pt x="793" y="640"/>
                        <a:pt x="1010" y="640"/>
                      </a:cubicBezTo>
                      <a:lnTo>
                        <a:pt x="1010" y="593"/>
                      </a:lnTo>
                      <a:cubicBezTo>
                        <a:pt x="814" y="593"/>
                        <a:pt x="592" y="508"/>
                        <a:pt x="376" y="328"/>
                      </a:cubicBezTo>
                      <a:cubicBezTo>
                        <a:pt x="328" y="286"/>
                        <a:pt x="286" y="244"/>
                        <a:pt x="265" y="217"/>
                      </a:cubicBezTo>
                      <a:cubicBezTo>
                        <a:pt x="175" y="154"/>
                        <a:pt x="132" y="133"/>
                        <a:pt x="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7" name="Google Shape;1707;p50">
                  <a:extLst>
                    <a:ext uri="{FF2B5EF4-FFF2-40B4-BE49-F238E27FC236}">
                      <a16:creationId xmlns:a16="http://schemas.microsoft.com/office/drawing/2014/main" id="{A0478CC6-30EF-D68F-FEE4-B9808913167F}"/>
                    </a:ext>
                  </a:extLst>
                </p:cNvPr>
                <p:cNvSpPr/>
                <p:nvPr/>
              </p:nvSpPr>
              <p:spPr>
                <a:xfrm>
                  <a:off x="-69056" y="2061626"/>
                  <a:ext cx="55706" cy="2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184" extrusionOk="0">
                      <a:moveTo>
                        <a:pt x="397" y="1"/>
                      </a:moveTo>
                      <a:lnTo>
                        <a:pt x="0" y="133"/>
                      </a:lnTo>
                      <a:cubicBezTo>
                        <a:pt x="51" y="164"/>
                        <a:pt x="112" y="184"/>
                        <a:pt x="175" y="184"/>
                      </a:cubicBezTo>
                      <a:cubicBezTo>
                        <a:pt x="198" y="184"/>
                        <a:pt x="221" y="181"/>
                        <a:pt x="243" y="175"/>
                      </a:cubicBezTo>
                      <a:cubicBezTo>
                        <a:pt x="312" y="154"/>
                        <a:pt x="376" y="85"/>
                        <a:pt x="3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8" name="Google Shape;1708;p50">
                  <a:extLst>
                    <a:ext uri="{FF2B5EF4-FFF2-40B4-BE49-F238E27FC236}">
                      <a16:creationId xmlns:a16="http://schemas.microsoft.com/office/drawing/2014/main" id="{2DF1F672-C111-2AA5-5816-AC45BF026F4B}"/>
                    </a:ext>
                  </a:extLst>
                </p:cNvPr>
                <p:cNvSpPr/>
                <p:nvPr/>
              </p:nvSpPr>
              <p:spPr>
                <a:xfrm>
                  <a:off x="45867" y="1980801"/>
                  <a:ext cx="21749" cy="21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" h="154" extrusionOk="0">
                      <a:moveTo>
                        <a:pt x="154" y="1"/>
                      </a:moveTo>
                      <a:cubicBezTo>
                        <a:pt x="133" y="1"/>
                        <a:pt x="85" y="1"/>
                        <a:pt x="43" y="48"/>
                      </a:cubicBezTo>
                      <a:cubicBezTo>
                        <a:pt x="22" y="69"/>
                        <a:pt x="1" y="112"/>
                        <a:pt x="1" y="154"/>
                      </a:cubicBezTo>
                      <a:lnTo>
                        <a:pt x="22" y="154"/>
                      </a:lnTo>
                      <a:cubicBezTo>
                        <a:pt x="22" y="112"/>
                        <a:pt x="43" y="69"/>
                        <a:pt x="64" y="48"/>
                      </a:cubicBezTo>
                      <a:cubicBezTo>
                        <a:pt x="85" y="22"/>
                        <a:pt x="133" y="22"/>
                        <a:pt x="154" y="22"/>
                      </a:cubicBez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09" name="Google Shape;1709;p50">
                <a:extLst>
                  <a:ext uri="{FF2B5EF4-FFF2-40B4-BE49-F238E27FC236}">
                    <a16:creationId xmlns:a16="http://schemas.microsoft.com/office/drawing/2014/main" id="{C512958E-57A4-CE04-02F0-6CAEC3EE61B6}"/>
                  </a:ext>
                </a:extLst>
              </p:cNvPr>
              <p:cNvGrpSpPr/>
              <p:nvPr/>
            </p:nvGrpSpPr>
            <p:grpSpPr>
              <a:xfrm>
                <a:off x="6800376" y="1674286"/>
                <a:ext cx="390430" cy="432449"/>
                <a:chOff x="3306034" y="1949508"/>
                <a:chExt cx="175743" cy="194657"/>
              </a:xfrm>
            </p:grpSpPr>
            <p:sp>
              <p:nvSpPr>
                <p:cNvPr id="1710" name="Google Shape;1710;p50">
                  <a:extLst>
                    <a:ext uri="{FF2B5EF4-FFF2-40B4-BE49-F238E27FC236}">
                      <a16:creationId xmlns:a16="http://schemas.microsoft.com/office/drawing/2014/main" id="{C64F3718-8711-D391-3B74-D5BCC84D6201}"/>
                    </a:ext>
                  </a:extLst>
                </p:cNvPr>
                <p:cNvSpPr/>
                <p:nvPr/>
              </p:nvSpPr>
              <p:spPr>
                <a:xfrm>
                  <a:off x="3335979" y="1979047"/>
                  <a:ext cx="113719" cy="15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1" h="4639" extrusionOk="0">
                      <a:moveTo>
                        <a:pt x="1704" y="1"/>
                      </a:moveTo>
                      <a:cubicBezTo>
                        <a:pt x="1639" y="1"/>
                        <a:pt x="1573" y="4"/>
                        <a:pt x="1507" y="12"/>
                      </a:cubicBezTo>
                      <a:cubicBezTo>
                        <a:pt x="708" y="104"/>
                        <a:pt x="92" y="748"/>
                        <a:pt x="35" y="1575"/>
                      </a:cubicBezTo>
                      <a:cubicBezTo>
                        <a:pt x="0" y="2134"/>
                        <a:pt x="269" y="2608"/>
                        <a:pt x="651" y="2934"/>
                      </a:cubicBezTo>
                      <a:cubicBezTo>
                        <a:pt x="884" y="3139"/>
                        <a:pt x="1061" y="3436"/>
                        <a:pt x="1097" y="3754"/>
                      </a:cubicBezTo>
                      <a:lnTo>
                        <a:pt x="1181" y="4405"/>
                      </a:lnTo>
                      <a:cubicBezTo>
                        <a:pt x="1181" y="4525"/>
                        <a:pt x="1302" y="4639"/>
                        <a:pt x="1450" y="4639"/>
                      </a:cubicBezTo>
                      <a:lnTo>
                        <a:pt x="1981" y="4639"/>
                      </a:lnTo>
                      <a:cubicBezTo>
                        <a:pt x="2122" y="4639"/>
                        <a:pt x="2243" y="4525"/>
                        <a:pt x="2243" y="4377"/>
                      </a:cubicBezTo>
                      <a:lnTo>
                        <a:pt x="2335" y="3754"/>
                      </a:lnTo>
                      <a:cubicBezTo>
                        <a:pt x="2363" y="3436"/>
                        <a:pt x="2511" y="3139"/>
                        <a:pt x="2745" y="2934"/>
                      </a:cubicBezTo>
                      <a:cubicBezTo>
                        <a:pt x="3127" y="2637"/>
                        <a:pt x="3360" y="2163"/>
                        <a:pt x="3360" y="1667"/>
                      </a:cubicBezTo>
                      <a:cubicBezTo>
                        <a:pt x="3334" y="729"/>
                        <a:pt x="2617" y="1"/>
                        <a:pt x="170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0">
                  <a:extLst>
                    <a:ext uri="{FF2B5EF4-FFF2-40B4-BE49-F238E27FC236}">
                      <a16:creationId xmlns:a16="http://schemas.microsoft.com/office/drawing/2014/main" id="{077C9FB1-0968-D27B-AF78-E6686FB6B60D}"/>
                    </a:ext>
                  </a:extLst>
                </p:cNvPr>
                <p:cNvSpPr/>
                <p:nvPr/>
              </p:nvSpPr>
              <p:spPr>
                <a:xfrm>
                  <a:off x="3371879" y="2112055"/>
                  <a:ext cx="44053" cy="32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949" extrusionOk="0">
                      <a:moveTo>
                        <a:pt x="0" y="0"/>
                      </a:moveTo>
                      <a:lnTo>
                        <a:pt x="0" y="297"/>
                      </a:lnTo>
                      <a:cubicBezTo>
                        <a:pt x="0" y="651"/>
                        <a:pt x="297" y="948"/>
                        <a:pt x="651" y="948"/>
                      </a:cubicBezTo>
                      <a:cubicBezTo>
                        <a:pt x="1005" y="920"/>
                        <a:pt x="1302" y="651"/>
                        <a:pt x="1302" y="269"/>
                      </a:cubicBezTo>
                      <a:lnTo>
                        <a:pt x="13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0">
                  <a:extLst>
                    <a:ext uri="{FF2B5EF4-FFF2-40B4-BE49-F238E27FC236}">
                      <a16:creationId xmlns:a16="http://schemas.microsoft.com/office/drawing/2014/main" id="{B86E0F51-3EFF-16C3-F6BB-228138A011A4}"/>
                    </a:ext>
                  </a:extLst>
                </p:cNvPr>
                <p:cNvSpPr/>
                <p:nvPr/>
              </p:nvSpPr>
              <p:spPr>
                <a:xfrm>
                  <a:off x="3363014" y="2022762"/>
                  <a:ext cx="58907" cy="95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" h="2816" extrusionOk="0">
                      <a:moveTo>
                        <a:pt x="1210" y="163"/>
                      </a:moveTo>
                      <a:cubicBezTo>
                        <a:pt x="1238" y="198"/>
                        <a:pt x="1267" y="255"/>
                        <a:pt x="1267" y="283"/>
                      </a:cubicBezTo>
                      <a:cubicBezTo>
                        <a:pt x="1295" y="375"/>
                        <a:pt x="1295" y="432"/>
                        <a:pt x="1295" y="489"/>
                      </a:cubicBezTo>
                      <a:cubicBezTo>
                        <a:pt x="1267" y="552"/>
                        <a:pt x="1238" y="581"/>
                        <a:pt x="1182" y="581"/>
                      </a:cubicBezTo>
                      <a:cubicBezTo>
                        <a:pt x="1118" y="581"/>
                        <a:pt x="1090" y="552"/>
                        <a:pt x="1090" y="489"/>
                      </a:cubicBezTo>
                      <a:cubicBezTo>
                        <a:pt x="1062" y="460"/>
                        <a:pt x="1062" y="404"/>
                        <a:pt x="1090" y="340"/>
                      </a:cubicBezTo>
                      <a:cubicBezTo>
                        <a:pt x="1118" y="283"/>
                        <a:pt x="1147" y="227"/>
                        <a:pt x="1210" y="163"/>
                      </a:cubicBezTo>
                      <a:close/>
                      <a:moveTo>
                        <a:pt x="616" y="227"/>
                      </a:moveTo>
                      <a:cubicBezTo>
                        <a:pt x="680" y="255"/>
                        <a:pt x="708" y="340"/>
                        <a:pt x="736" y="404"/>
                      </a:cubicBezTo>
                      <a:cubicBezTo>
                        <a:pt x="736" y="489"/>
                        <a:pt x="736" y="552"/>
                        <a:pt x="680" y="609"/>
                      </a:cubicBezTo>
                      <a:cubicBezTo>
                        <a:pt x="663" y="642"/>
                        <a:pt x="625" y="656"/>
                        <a:pt x="584" y="656"/>
                      </a:cubicBezTo>
                      <a:cubicBezTo>
                        <a:pt x="556" y="656"/>
                        <a:pt x="526" y="649"/>
                        <a:pt x="503" y="637"/>
                      </a:cubicBezTo>
                      <a:cubicBezTo>
                        <a:pt x="474" y="609"/>
                        <a:pt x="474" y="581"/>
                        <a:pt x="439" y="517"/>
                      </a:cubicBezTo>
                      <a:cubicBezTo>
                        <a:pt x="439" y="432"/>
                        <a:pt x="503" y="283"/>
                        <a:pt x="616" y="227"/>
                      </a:cubicBezTo>
                      <a:close/>
                      <a:moveTo>
                        <a:pt x="995" y="0"/>
                      </a:moveTo>
                      <a:cubicBezTo>
                        <a:pt x="861" y="0"/>
                        <a:pt x="730" y="70"/>
                        <a:pt x="616" y="135"/>
                      </a:cubicBezTo>
                      <a:cubicBezTo>
                        <a:pt x="559" y="107"/>
                        <a:pt x="531" y="107"/>
                        <a:pt x="474" y="78"/>
                      </a:cubicBezTo>
                      <a:cubicBezTo>
                        <a:pt x="326" y="78"/>
                        <a:pt x="206" y="107"/>
                        <a:pt x="149" y="163"/>
                      </a:cubicBezTo>
                      <a:cubicBezTo>
                        <a:pt x="0" y="340"/>
                        <a:pt x="121" y="729"/>
                        <a:pt x="206" y="991"/>
                      </a:cubicBezTo>
                      <a:cubicBezTo>
                        <a:pt x="234" y="1047"/>
                        <a:pt x="262" y="1111"/>
                        <a:pt x="262" y="1168"/>
                      </a:cubicBezTo>
                      <a:cubicBezTo>
                        <a:pt x="382" y="1642"/>
                        <a:pt x="503" y="2109"/>
                        <a:pt x="588" y="2583"/>
                      </a:cubicBezTo>
                      <a:lnTo>
                        <a:pt x="616" y="2788"/>
                      </a:lnTo>
                      <a:cubicBezTo>
                        <a:pt x="651" y="2788"/>
                        <a:pt x="651" y="2816"/>
                        <a:pt x="651" y="2816"/>
                      </a:cubicBezTo>
                      <a:lnTo>
                        <a:pt x="680" y="2816"/>
                      </a:lnTo>
                      <a:cubicBezTo>
                        <a:pt x="680" y="2788"/>
                        <a:pt x="708" y="2788"/>
                        <a:pt x="680" y="2759"/>
                      </a:cubicBezTo>
                      <a:lnTo>
                        <a:pt x="651" y="2583"/>
                      </a:lnTo>
                      <a:cubicBezTo>
                        <a:pt x="559" y="2109"/>
                        <a:pt x="439" y="1613"/>
                        <a:pt x="326" y="1139"/>
                      </a:cubicBezTo>
                      <a:cubicBezTo>
                        <a:pt x="326" y="1111"/>
                        <a:pt x="298" y="1047"/>
                        <a:pt x="262" y="963"/>
                      </a:cubicBezTo>
                      <a:cubicBezTo>
                        <a:pt x="177" y="729"/>
                        <a:pt x="57" y="340"/>
                        <a:pt x="177" y="198"/>
                      </a:cubicBezTo>
                      <a:cubicBezTo>
                        <a:pt x="234" y="135"/>
                        <a:pt x="326" y="135"/>
                        <a:pt x="474" y="135"/>
                      </a:cubicBezTo>
                      <a:cubicBezTo>
                        <a:pt x="503" y="163"/>
                        <a:pt x="531" y="163"/>
                        <a:pt x="559" y="198"/>
                      </a:cubicBezTo>
                      <a:cubicBezTo>
                        <a:pt x="439" y="283"/>
                        <a:pt x="382" y="404"/>
                        <a:pt x="382" y="552"/>
                      </a:cubicBezTo>
                      <a:cubicBezTo>
                        <a:pt x="411" y="609"/>
                        <a:pt x="439" y="665"/>
                        <a:pt x="474" y="694"/>
                      </a:cubicBezTo>
                      <a:cubicBezTo>
                        <a:pt x="507" y="707"/>
                        <a:pt x="545" y="716"/>
                        <a:pt x="582" y="716"/>
                      </a:cubicBezTo>
                      <a:cubicBezTo>
                        <a:pt x="642" y="716"/>
                        <a:pt x="701" y="694"/>
                        <a:pt x="736" y="637"/>
                      </a:cubicBezTo>
                      <a:cubicBezTo>
                        <a:pt x="793" y="581"/>
                        <a:pt x="793" y="489"/>
                        <a:pt x="793" y="404"/>
                      </a:cubicBezTo>
                      <a:cubicBezTo>
                        <a:pt x="765" y="312"/>
                        <a:pt x="736" y="255"/>
                        <a:pt x="651" y="198"/>
                      </a:cubicBezTo>
                      <a:cubicBezTo>
                        <a:pt x="761" y="127"/>
                        <a:pt x="875" y="60"/>
                        <a:pt x="990" y="60"/>
                      </a:cubicBezTo>
                      <a:cubicBezTo>
                        <a:pt x="1023" y="60"/>
                        <a:pt x="1057" y="66"/>
                        <a:pt x="1090" y="78"/>
                      </a:cubicBezTo>
                      <a:cubicBezTo>
                        <a:pt x="1118" y="78"/>
                        <a:pt x="1147" y="107"/>
                        <a:pt x="1147" y="135"/>
                      </a:cubicBezTo>
                      <a:cubicBezTo>
                        <a:pt x="1090" y="163"/>
                        <a:pt x="1062" y="255"/>
                        <a:pt x="1033" y="312"/>
                      </a:cubicBezTo>
                      <a:cubicBezTo>
                        <a:pt x="1005" y="404"/>
                        <a:pt x="1005" y="460"/>
                        <a:pt x="1033" y="517"/>
                      </a:cubicBezTo>
                      <a:cubicBezTo>
                        <a:pt x="1033" y="581"/>
                        <a:pt x="1090" y="637"/>
                        <a:pt x="1147" y="637"/>
                      </a:cubicBezTo>
                      <a:cubicBezTo>
                        <a:pt x="1159" y="641"/>
                        <a:pt x="1171" y="643"/>
                        <a:pt x="1183" y="643"/>
                      </a:cubicBezTo>
                      <a:cubicBezTo>
                        <a:pt x="1260" y="643"/>
                        <a:pt x="1328" y="568"/>
                        <a:pt x="1359" y="489"/>
                      </a:cubicBezTo>
                      <a:cubicBezTo>
                        <a:pt x="1387" y="432"/>
                        <a:pt x="1359" y="375"/>
                        <a:pt x="1323" y="283"/>
                      </a:cubicBezTo>
                      <a:cubicBezTo>
                        <a:pt x="1295" y="227"/>
                        <a:pt x="1267" y="163"/>
                        <a:pt x="1238" y="135"/>
                      </a:cubicBezTo>
                      <a:cubicBezTo>
                        <a:pt x="1267" y="107"/>
                        <a:pt x="1295" y="78"/>
                        <a:pt x="1323" y="78"/>
                      </a:cubicBezTo>
                      <a:cubicBezTo>
                        <a:pt x="1351" y="72"/>
                        <a:pt x="1381" y="68"/>
                        <a:pt x="1410" y="68"/>
                      </a:cubicBezTo>
                      <a:cubicBezTo>
                        <a:pt x="1506" y="68"/>
                        <a:pt x="1599" y="106"/>
                        <a:pt x="1621" y="198"/>
                      </a:cubicBezTo>
                      <a:cubicBezTo>
                        <a:pt x="1677" y="255"/>
                        <a:pt x="1649" y="340"/>
                        <a:pt x="1649" y="432"/>
                      </a:cubicBezTo>
                      <a:cubicBezTo>
                        <a:pt x="1621" y="665"/>
                        <a:pt x="1564" y="906"/>
                        <a:pt x="1500" y="1111"/>
                      </a:cubicBezTo>
                      <a:cubicBezTo>
                        <a:pt x="1472" y="1288"/>
                        <a:pt x="1415" y="1465"/>
                        <a:pt x="1387" y="1613"/>
                      </a:cubicBezTo>
                      <a:lnTo>
                        <a:pt x="1182" y="2731"/>
                      </a:lnTo>
                      <a:cubicBezTo>
                        <a:pt x="1182" y="2759"/>
                        <a:pt x="1210" y="2759"/>
                        <a:pt x="1210" y="2759"/>
                      </a:cubicBezTo>
                      <a:lnTo>
                        <a:pt x="1238" y="2759"/>
                      </a:lnTo>
                      <a:lnTo>
                        <a:pt x="1444" y="1642"/>
                      </a:lnTo>
                      <a:cubicBezTo>
                        <a:pt x="1472" y="1465"/>
                        <a:pt x="1536" y="1288"/>
                        <a:pt x="1564" y="1139"/>
                      </a:cubicBezTo>
                      <a:cubicBezTo>
                        <a:pt x="1621" y="906"/>
                        <a:pt x="1677" y="665"/>
                        <a:pt x="1712" y="432"/>
                      </a:cubicBezTo>
                      <a:cubicBezTo>
                        <a:pt x="1712" y="340"/>
                        <a:pt x="1741" y="255"/>
                        <a:pt x="1677" y="163"/>
                      </a:cubicBezTo>
                      <a:cubicBezTo>
                        <a:pt x="1631" y="71"/>
                        <a:pt x="1506" y="12"/>
                        <a:pt x="1396" y="12"/>
                      </a:cubicBezTo>
                      <a:cubicBezTo>
                        <a:pt x="1370" y="12"/>
                        <a:pt x="1346" y="15"/>
                        <a:pt x="1323" y="22"/>
                      </a:cubicBezTo>
                      <a:cubicBezTo>
                        <a:pt x="1267" y="50"/>
                        <a:pt x="1238" y="50"/>
                        <a:pt x="1210" y="78"/>
                      </a:cubicBezTo>
                      <a:cubicBezTo>
                        <a:pt x="1182" y="50"/>
                        <a:pt x="1147" y="50"/>
                        <a:pt x="1118" y="22"/>
                      </a:cubicBezTo>
                      <a:cubicBezTo>
                        <a:pt x="1077" y="7"/>
                        <a:pt x="1036" y="0"/>
                        <a:pt x="99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0">
                  <a:extLst>
                    <a:ext uri="{FF2B5EF4-FFF2-40B4-BE49-F238E27FC236}">
                      <a16:creationId xmlns:a16="http://schemas.microsoft.com/office/drawing/2014/main" id="{C0C29DDA-2AD5-1A5B-7BBA-809B2863ECAE}"/>
                    </a:ext>
                  </a:extLst>
                </p:cNvPr>
                <p:cNvSpPr/>
                <p:nvPr/>
              </p:nvSpPr>
              <p:spPr>
                <a:xfrm>
                  <a:off x="3306034" y="2019413"/>
                  <a:ext cx="19184" cy="5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" h="149" extrusionOk="0">
                      <a:moveTo>
                        <a:pt x="36" y="0"/>
                      </a:moveTo>
                      <a:lnTo>
                        <a:pt x="1" y="29"/>
                      </a:lnTo>
                      <a:cubicBezTo>
                        <a:pt x="1" y="57"/>
                        <a:pt x="1" y="57"/>
                        <a:pt x="36" y="57"/>
                      </a:cubicBezTo>
                      <a:lnTo>
                        <a:pt x="531" y="149"/>
                      </a:lnTo>
                      <a:cubicBezTo>
                        <a:pt x="567" y="149"/>
                        <a:pt x="567" y="121"/>
                        <a:pt x="567" y="121"/>
                      </a:cubicBezTo>
                      <a:cubicBezTo>
                        <a:pt x="567" y="85"/>
                        <a:pt x="567" y="85"/>
                        <a:pt x="531" y="85"/>
                      </a:cubicBezTo>
                      <a:lnTo>
                        <a:pt x="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0">
                  <a:extLst>
                    <a:ext uri="{FF2B5EF4-FFF2-40B4-BE49-F238E27FC236}">
                      <a16:creationId xmlns:a16="http://schemas.microsoft.com/office/drawing/2014/main" id="{43EE515D-FC98-6473-24A1-7E97A10A06BD}"/>
                    </a:ext>
                  </a:extLst>
                </p:cNvPr>
                <p:cNvSpPr/>
                <p:nvPr/>
              </p:nvSpPr>
              <p:spPr>
                <a:xfrm>
                  <a:off x="3321125" y="1977761"/>
                  <a:ext cx="14887" cy="146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" h="432" extrusionOk="0">
                      <a:moveTo>
                        <a:pt x="29" y="0"/>
                      </a:moveTo>
                      <a:cubicBezTo>
                        <a:pt x="22" y="0"/>
                        <a:pt x="15" y="7"/>
                        <a:pt x="0" y="22"/>
                      </a:cubicBezTo>
                      <a:lnTo>
                        <a:pt x="0" y="50"/>
                      </a:lnTo>
                      <a:lnTo>
                        <a:pt x="411" y="404"/>
                      </a:lnTo>
                      <a:lnTo>
                        <a:pt x="411" y="432"/>
                      </a:lnTo>
                      <a:cubicBezTo>
                        <a:pt x="439" y="432"/>
                        <a:pt x="439" y="404"/>
                        <a:pt x="439" y="404"/>
                      </a:cubicBezTo>
                      <a:lnTo>
                        <a:pt x="439" y="375"/>
                      </a:lnTo>
                      <a:lnTo>
                        <a:pt x="57" y="22"/>
                      </a:lnTo>
                      <a:cubicBezTo>
                        <a:pt x="43" y="7"/>
                        <a:pt x="36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0">
                  <a:extLst>
                    <a:ext uri="{FF2B5EF4-FFF2-40B4-BE49-F238E27FC236}">
                      <a16:creationId xmlns:a16="http://schemas.microsoft.com/office/drawing/2014/main" id="{4DB5263D-75B8-D0C0-C3FE-9BDF6252BE37}"/>
                    </a:ext>
                  </a:extLst>
                </p:cNvPr>
                <p:cNvSpPr/>
                <p:nvPr/>
              </p:nvSpPr>
              <p:spPr>
                <a:xfrm>
                  <a:off x="3374992" y="1950455"/>
                  <a:ext cx="5041" cy="19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" h="567" extrusionOk="0">
                      <a:moveTo>
                        <a:pt x="28" y="1"/>
                      </a:moveTo>
                      <a:cubicBezTo>
                        <a:pt x="28" y="36"/>
                        <a:pt x="0" y="36"/>
                        <a:pt x="0" y="65"/>
                      </a:cubicBezTo>
                      <a:cubicBezTo>
                        <a:pt x="28" y="121"/>
                        <a:pt x="28" y="213"/>
                        <a:pt x="57" y="298"/>
                      </a:cubicBezTo>
                      <a:cubicBezTo>
                        <a:pt x="57" y="390"/>
                        <a:pt x="85" y="447"/>
                        <a:pt x="85" y="532"/>
                      </a:cubicBezTo>
                      <a:lnTo>
                        <a:pt x="120" y="567"/>
                      </a:lnTo>
                      <a:cubicBezTo>
                        <a:pt x="149" y="532"/>
                        <a:pt x="149" y="532"/>
                        <a:pt x="149" y="503"/>
                      </a:cubicBezTo>
                      <a:cubicBezTo>
                        <a:pt x="149" y="447"/>
                        <a:pt x="120" y="355"/>
                        <a:pt x="120" y="270"/>
                      </a:cubicBezTo>
                      <a:cubicBezTo>
                        <a:pt x="85" y="178"/>
                        <a:pt x="85" y="93"/>
                        <a:pt x="57" y="36"/>
                      </a:cubicBezTo>
                      <a:cubicBezTo>
                        <a:pt x="57" y="36"/>
                        <a:pt x="57" y="1"/>
                        <a:pt x="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0">
                  <a:extLst>
                    <a:ext uri="{FF2B5EF4-FFF2-40B4-BE49-F238E27FC236}">
                      <a16:creationId xmlns:a16="http://schemas.microsoft.com/office/drawing/2014/main" id="{D42455C8-2237-1521-15EA-A69977A6FAB9}"/>
                    </a:ext>
                  </a:extLst>
                </p:cNvPr>
                <p:cNvSpPr/>
                <p:nvPr/>
              </p:nvSpPr>
              <p:spPr>
                <a:xfrm>
                  <a:off x="3409944" y="1949508"/>
                  <a:ext cx="3857" cy="22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652" extrusionOk="0">
                      <a:moveTo>
                        <a:pt x="85" y="1"/>
                      </a:moveTo>
                      <a:cubicBezTo>
                        <a:pt x="85" y="1"/>
                        <a:pt x="57" y="1"/>
                        <a:pt x="57" y="29"/>
                      </a:cubicBezTo>
                      <a:lnTo>
                        <a:pt x="0" y="623"/>
                      </a:lnTo>
                      <a:cubicBezTo>
                        <a:pt x="0" y="623"/>
                        <a:pt x="0" y="651"/>
                        <a:pt x="28" y="651"/>
                      </a:cubicBezTo>
                      <a:lnTo>
                        <a:pt x="57" y="623"/>
                      </a:lnTo>
                      <a:lnTo>
                        <a:pt x="113" y="29"/>
                      </a:lnTo>
                      <a:cubicBezTo>
                        <a:pt x="113" y="1"/>
                        <a:pt x="11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0">
                  <a:extLst>
                    <a:ext uri="{FF2B5EF4-FFF2-40B4-BE49-F238E27FC236}">
                      <a16:creationId xmlns:a16="http://schemas.microsoft.com/office/drawing/2014/main" id="{1DE06CA1-3E8B-2D37-DFA5-A6BDDF83688D}"/>
                    </a:ext>
                  </a:extLst>
                </p:cNvPr>
                <p:cNvSpPr/>
                <p:nvPr/>
              </p:nvSpPr>
              <p:spPr>
                <a:xfrm>
                  <a:off x="3447739" y="1987573"/>
                  <a:ext cx="19895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" h="411" extrusionOk="0">
                      <a:moveTo>
                        <a:pt x="531" y="0"/>
                      </a:moveTo>
                      <a:lnTo>
                        <a:pt x="29" y="354"/>
                      </a:lnTo>
                      <a:cubicBezTo>
                        <a:pt x="1" y="354"/>
                        <a:pt x="1" y="382"/>
                        <a:pt x="29" y="382"/>
                      </a:cubicBezTo>
                      <a:lnTo>
                        <a:pt x="29" y="411"/>
                      </a:lnTo>
                      <a:lnTo>
                        <a:pt x="57" y="411"/>
                      </a:lnTo>
                      <a:lnTo>
                        <a:pt x="560" y="57"/>
                      </a:lnTo>
                      <a:cubicBezTo>
                        <a:pt x="560" y="29"/>
                        <a:pt x="588" y="29"/>
                        <a:pt x="5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0">
                  <a:extLst>
                    <a:ext uri="{FF2B5EF4-FFF2-40B4-BE49-F238E27FC236}">
                      <a16:creationId xmlns:a16="http://schemas.microsoft.com/office/drawing/2014/main" id="{4BC33597-26B2-8126-C789-EF2ACA35CB59}"/>
                    </a:ext>
                  </a:extLst>
                </p:cNvPr>
                <p:cNvSpPr/>
                <p:nvPr/>
              </p:nvSpPr>
              <p:spPr>
                <a:xfrm>
                  <a:off x="3461645" y="2026349"/>
                  <a:ext cx="20132" cy="31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" h="93" extrusionOk="0">
                      <a:moveTo>
                        <a:pt x="35" y="1"/>
                      </a:moveTo>
                      <a:cubicBezTo>
                        <a:pt x="0" y="1"/>
                        <a:pt x="0" y="1"/>
                        <a:pt x="0" y="29"/>
                      </a:cubicBezTo>
                      <a:cubicBezTo>
                        <a:pt x="0" y="29"/>
                        <a:pt x="0" y="57"/>
                        <a:pt x="35" y="57"/>
                      </a:cubicBezTo>
                      <a:lnTo>
                        <a:pt x="566" y="92"/>
                      </a:lnTo>
                      <a:cubicBezTo>
                        <a:pt x="594" y="92"/>
                        <a:pt x="594" y="57"/>
                        <a:pt x="594" y="57"/>
                      </a:cubicBezTo>
                      <a:cubicBezTo>
                        <a:pt x="594" y="29"/>
                        <a:pt x="594" y="29"/>
                        <a:pt x="566" y="29"/>
                      </a:cubicBez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0">
                  <a:extLst>
                    <a:ext uri="{FF2B5EF4-FFF2-40B4-BE49-F238E27FC236}">
                      <a16:creationId xmlns:a16="http://schemas.microsoft.com/office/drawing/2014/main" id="{3C0EE97F-0DC4-70FC-41B2-0A96F68CB1F6}"/>
                    </a:ext>
                  </a:extLst>
                </p:cNvPr>
                <p:cNvSpPr/>
                <p:nvPr/>
              </p:nvSpPr>
              <p:spPr>
                <a:xfrm>
                  <a:off x="3346028" y="1991397"/>
                  <a:ext cx="36880" cy="5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657" extrusionOk="0">
                      <a:moveTo>
                        <a:pt x="1033" y="1"/>
                      </a:moveTo>
                      <a:cubicBezTo>
                        <a:pt x="708" y="64"/>
                        <a:pt x="411" y="298"/>
                        <a:pt x="234" y="623"/>
                      </a:cubicBezTo>
                      <a:cubicBezTo>
                        <a:pt x="57" y="913"/>
                        <a:pt x="0" y="1302"/>
                        <a:pt x="120" y="1621"/>
                      </a:cubicBezTo>
                      <a:cubicBezTo>
                        <a:pt x="120" y="1621"/>
                        <a:pt x="120" y="1656"/>
                        <a:pt x="149" y="1656"/>
                      </a:cubicBezTo>
                      <a:cubicBezTo>
                        <a:pt x="149" y="1656"/>
                        <a:pt x="177" y="1621"/>
                        <a:pt x="149" y="1592"/>
                      </a:cubicBezTo>
                      <a:cubicBezTo>
                        <a:pt x="57" y="1302"/>
                        <a:pt x="120" y="913"/>
                        <a:pt x="269" y="652"/>
                      </a:cubicBezTo>
                      <a:cubicBezTo>
                        <a:pt x="446" y="354"/>
                        <a:pt x="736" y="121"/>
                        <a:pt x="1061" y="64"/>
                      </a:cubicBezTo>
                      <a:cubicBezTo>
                        <a:pt x="1061" y="29"/>
                        <a:pt x="1090" y="29"/>
                        <a:pt x="109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0" name="Google Shape;1720;p50">
              <a:extLst>
                <a:ext uri="{FF2B5EF4-FFF2-40B4-BE49-F238E27FC236}">
                  <a16:creationId xmlns:a16="http://schemas.microsoft.com/office/drawing/2014/main" id="{742F9298-D6B3-11DB-DB00-D06E224EA4CC}"/>
                </a:ext>
              </a:extLst>
            </p:cNvPr>
            <p:cNvGrpSpPr/>
            <p:nvPr/>
          </p:nvGrpSpPr>
          <p:grpSpPr>
            <a:xfrm>
              <a:off x="6331015" y="4090300"/>
              <a:ext cx="360758" cy="258297"/>
              <a:chOff x="4992850" y="4345375"/>
              <a:chExt cx="607336" cy="638400"/>
            </a:xfrm>
          </p:grpSpPr>
          <p:sp>
            <p:nvSpPr>
              <p:cNvPr id="1721" name="Google Shape;1721;p50">
                <a:extLst>
                  <a:ext uri="{FF2B5EF4-FFF2-40B4-BE49-F238E27FC236}">
                    <a16:creationId xmlns:a16="http://schemas.microsoft.com/office/drawing/2014/main" id="{8FE4B940-5F3F-86EE-13F2-5A21EDAF7DF4}"/>
                  </a:ext>
                </a:extLst>
              </p:cNvPr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50">
                <a:extLst>
                  <a:ext uri="{FF2B5EF4-FFF2-40B4-BE49-F238E27FC236}">
                    <a16:creationId xmlns:a16="http://schemas.microsoft.com/office/drawing/2014/main" id="{445E7DDD-CCEA-97EF-0E53-2B47304887AE}"/>
                  </a:ext>
                </a:extLst>
              </p:cNvPr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3" name="Google Shape;1723;p50">
              <a:extLst>
                <a:ext uri="{FF2B5EF4-FFF2-40B4-BE49-F238E27FC236}">
                  <a16:creationId xmlns:a16="http://schemas.microsoft.com/office/drawing/2014/main" id="{9BBD1D15-9B3E-D689-CBDE-2ADCB7AA42BD}"/>
                </a:ext>
              </a:extLst>
            </p:cNvPr>
            <p:cNvGrpSpPr/>
            <p:nvPr/>
          </p:nvGrpSpPr>
          <p:grpSpPr>
            <a:xfrm>
              <a:off x="6096822" y="2312708"/>
              <a:ext cx="234196" cy="188409"/>
              <a:chOff x="5151797" y="479071"/>
              <a:chExt cx="234196" cy="188409"/>
            </a:xfrm>
          </p:grpSpPr>
          <p:sp>
            <p:nvSpPr>
              <p:cNvPr id="1724" name="Google Shape;1724;p50">
                <a:extLst>
                  <a:ext uri="{FF2B5EF4-FFF2-40B4-BE49-F238E27FC236}">
                    <a16:creationId xmlns:a16="http://schemas.microsoft.com/office/drawing/2014/main" id="{0CB6A336-D605-C976-E1C6-5F76FAE3F39F}"/>
                  </a:ext>
                </a:extLst>
              </p:cNvPr>
              <p:cNvSpPr/>
              <p:nvPr/>
            </p:nvSpPr>
            <p:spPr>
              <a:xfrm>
                <a:off x="5151797" y="479071"/>
                <a:ext cx="12222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226" extrusionOk="0">
                    <a:moveTo>
                      <a:pt x="1234" y="0"/>
                    </a:moveTo>
                    <a:cubicBezTo>
                      <a:pt x="1175" y="0"/>
                      <a:pt x="1109" y="21"/>
                      <a:pt x="1062" y="68"/>
                    </a:cubicBezTo>
                    <a:lnTo>
                      <a:pt x="1" y="1165"/>
                    </a:lnTo>
                    <a:lnTo>
                      <a:pt x="1062" y="2162"/>
                    </a:lnTo>
                    <a:cubicBezTo>
                      <a:pt x="1118" y="2190"/>
                      <a:pt x="1175" y="2226"/>
                      <a:pt x="1203" y="2226"/>
                    </a:cubicBezTo>
                    <a:cubicBezTo>
                      <a:pt x="1267" y="2226"/>
                      <a:pt x="1324" y="2190"/>
                      <a:pt x="1380" y="2162"/>
                    </a:cubicBezTo>
                    <a:cubicBezTo>
                      <a:pt x="1444" y="2077"/>
                      <a:pt x="1444" y="1929"/>
                      <a:pt x="1352" y="1837"/>
                    </a:cubicBezTo>
                    <a:lnTo>
                      <a:pt x="616" y="1165"/>
                    </a:lnTo>
                    <a:lnTo>
                      <a:pt x="1380" y="365"/>
                    </a:lnTo>
                    <a:cubicBezTo>
                      <a:pt x="1444" y="280"/>
                      <a:pt x="1444" y="132"/>
                      <a:pt x="1352" y="40"/>
                    </a:cubicBezTo>
                    <a:cubicBezTo>
                      <a:pt x="1327" y="14"/>
                      <a:pt x="1282" y="0"/>
                      <a:pt x="1234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50">
                <a:extLst>
                  <a:ext uri="{FF2B5EF4-FFF2-40B4-BE49-F238E27FC236}">
                    <a16:creationId xmlns:a16="http://schemas.microsoft.com/office/drawing/2014/main" id="{153D382E-57D5-77BA-8A3C-BFF371B192B0}"/>
                  </a:ext>
                </a:extLst>
              </p:cNvPr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C384A0-F142-EEAF-2629-C6D80CA9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/>
              <a:t>Questions for Analysis</a:t>
            </a:r>
          </a:p>
        </p:txBody>
      </p:sp>
      <p:sp>
        <p:nvSpPr>
          <p:cNvPr id="19" name="Google Shape;1566;p50">
            <a:extLst>
              <a:ext uri="{FF2B5EF4-FFF2-40B4-BE49-F238E27FC236}">
                <a16:creationId xmlns:a16="http://schemas.microsoft.com/office/drawing/2014/main" id="{8D66AA68-0292-583C-68A3-3E7D2629238B}"/>
              </a:ext>
            </a:extLst>
          </p:cNvPr>
          <p:cNvSpPr txBox="1">
            <a:spLocks/>
          </p:cNvSpPr>
          <p:nvPr/>
        </p:nvSpPr>
        <p:spPr>
          <a:xfrm>
            <a:off x="1478337" y="1577474"/>
            <a:ext cx="5011287" cy="7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/>
              <a:t>What is the relationship between annual leave taken and bonus?</a:t>
            </a:r>
          </a:p>
        </p:txBody>
      </p:sp>
      <p:sp>
        <p:nvSpPr>
          <p:cNvPr id="22" name="Google Shape;1571;p50">
            <a:extLst>
              <a:ext uri="{FF2B5EF4-FFF2-40B4-BE49-F238E27FC236}">
                <a16:creationId xmlns:a16="http://schemas.microsoft.com/office/drawing/2014/main" id="{C7DC9320-D39D-5146-0B44-F7DB50203512}"/>
              </a:ext>
            </a:extLst>
          </p:cNvPr>
          <p:cNvSpPr/>
          <p:nvPr/>
        </p:nvSpPr>
        <p:spPr>
          <a:xfrm>
            <a:off x="752404" y="1754939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1;p50">
            <a:extLst>
              <a:ext uri="{FF2B5EF4-FFF2-40B4-BE49-F238E27FC236}">
                <a16:creationId xmlns:a16="http://schemas.microsoft.com/office/drawing/2014/main" id="{0632E5A2-693A-5E57-0F26-69E6426DD73D}"/>
              </a:ext>
            </a:extLst>
          </p:cNvPr>
          <p:cNvSpPr/>
          <p:nvPr/>
        </p:nvSpPr>
        <p:spPr>
          <a:xfrm>
            <a:off x="786439" y="2378397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566;p50">
            <a:extLst>
              <a:ext uri="{FF2B5EF4-FFF2-40B4-BE49-F238E27FC236}">
                <a16:creationId xmlns:a16="http://schemas.microsoft.com/office/drawing/2014/main" id="{AF630BAF-B10F-DDE5-ABE8-ACA16A1132EC}"/>
              </a:ext>
            </a:extLst>
          </p:cNvPr>
          <p:cNvSpPr txBox="1">
            <a:spLocks/>
          </p:cNvSpPr>
          <p:nvPr/>
        </p:nvSpPr>
        <p:spPr>
          <a:xfrm>
            <a:off x="1508441" y="2240640"/>
            <a:ext cx="5011287" cy="7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/>
              <a:t>What is the relationship between Country and Revenue?</a:t>
            </a:r>
          </a:p>
        </p:txBody>
      </p:sp>
      <p:sp>
        <p:nvSpPr>
          <p:cNvPr id="27" name="Google Shape;1571;p50">
            <a:extLst>
              <a:ext uri="{FF2B5EF4-FFF2-40B4-BE49-F238E27FC236}">
                <a16:creationId xmlns:a16="http://schemas.microsoft.com/office/drawing/2014/main" id="{A1FB23E2-37D8-184D-D48A-B4D5B5C7CC3C}"/>
              </a:ext>
            </a:extLst>
          </p:cNvPr>
          <p:cNvSpPr/>
          <p:nvPr/>
        </p:nvSpPr>
        <p:spPr>
          <a:xfrm>
            <a:off x="786439" y="3066444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1571;p50">
            <a:extLst>
              <a:ext uri="{FF2B5EF4-FFF2-40B4-BE49-F238E27FC236}">
                <a16:creationId xmlns:a16="http://schemas.microsoft.com/office/drawing/2014/main" id="{C2DE8497-4498-03A7-45A8-856712135659}"/>
              </a:ext>
            </a:extLst>
          </p:cNvPr>
          <p:cNvSpPr/>
          <p:nvPr/>
        </p:nvSpPr>
        <p:spPr>
          <a:xfrm>
            <a:off x="786439" y="3657252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571;p50">
            <a:extLst>
              <a:ext uri="{FF2B5EF4-FFF2-40B4-BE49-F238E27FC236}">
                <a16:creationId xmlns:a16="http://schemas.microsoft.com/office/drawing/2014/main" id="{A09C2FA0-DDBD-F224-D21E-D0025024B621}"/>
              </a:ext>
            </a:extLst>
          </p:cNvPr>
          <p:cNvSpPr/>
          <p:nvPr/>
        </p:nvSpPr>
        <p:spPr>
          <a:xfrm>
            <a:off x="786439" y="4357205"/>
            <a:ext cx="478426" cy="433048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566;p50">
            <a:extLst>
              <a:ext uri="{FF2B5EF4-FFF2-40B4-BE49-F238E27FC236}">
                <a16:creationId xmlns:a16="http://schemas.microsoft.com/office/drawing/2014/main" id="{35CE8E74-180C-4330-D076-DFC898D2E105}"/>
              </a:ext>
            </a:extLst>
          </p:cNvPr>
          <p:cNvSpPr txBox="1">
            <a:spLocks/>
          </p:cNvSpPr>
          <p:nvPr/>
        </p:nvSpPr>
        <p:spPr>
          <a:xfrm>
            <a:off x="1491770" y="2949157"/>
            <a:ext cx="5011287" cy="7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/>
              <a:t>What is the relationship between sick leave and Job Title (</a:t>
            </a:r>
            <a:r>
              <a:rPr lang="en-GB" sz="1400" err="1"/>
              <a:t>PersonType</a:t>
            </a:r>
            <a:r>
              <a:rPr lang="en-GB" sz="1400"/>
              <a:t>)?</a:t>
            </a:r>
          </a:p>
        </p:txBody>
      </p:sp>
      <p:sp>
        <p:nvSpPr>
          <p:cNvPr id="31" name="Google Shape;1566;p50">
            <a:extLst>
              <a:ext uri="{FF2B5EF4-FFF2-40B4-BE49-F238E27FC236}">
                <a16:creationId xmlns:a16="http://schemas.microsoft.com/office/drawing/2014/main" id="{C0B7FC49-1ACC-7E13-6689-B3DFD8441852}"/>
              </a:ext>
            </a:extLst>
          </p:cNvPr>
          <p:cNvSpPr txBox="1">
            <a:spLocks/>
          </p:cNvSpPr>
          <p:nvPr/>
        </p:nvSpPr>
        <p:spPr>
          <a:xfrm>
            <a:off x="1488474" y="3541242"/>
            <a:ext cx="5011287" cy="7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/>
              <a:t>What is the relationship between store trading duration and revenue?</a:t>
            </a:r>
          </a:p>
        </p:txBody>
      </p:sp>
      <p:sp>
        <p:nvSpPr>
          <p:cNvPr id="32" name="Google Shape;1566;p50">
            <a:extLst>
              <a:ext uri="{FF2B5EF4-FFF2-40B4-BE49-F238E27FC236}">
                <a16:creationId xmlns:a16="http://schemas.microsoft.com/office/drawing/2014/main" id="{5E07ABD3-A9D6-5CCE-FE0B-8EFBF4D33A28}"/>
              </a:ext>
            </a:extLst>
          </p:cNvPr>
          <p:cNvSpPr txBox="1">
            <a:spLocks/>
          </p:cNvSpPr>
          <p:nvPr/>
        </p:nvSpPr>
        <p:spPr>
          <a:xfrm>
            <a:off x="1478336" y="4219448"/>
            <a:ext cx="5011287" cy="70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sz="1400"/>
              <a:t>What is the relationship between the size of the stores, number of employees and revenue?</a:t>
            </a:r>
          </a:p>
        </p:txBody>
      </p:sp>
    </p:spTree>
    <p:extLst>
      <p:ext uri="{BB962C8B-B14F-4D97-AF65-F5344CB8AC3E}">
        <p14:creationId xmlns:p14="http://schemas.microsoft.com/office/powerpoint/2010/main" val="1915532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>
          <a:extLst>
            <a:ext uri="{FF2B5EF4-FFF2-40B4-BE49-F238E27FC236}">
              <a16:creationId xmlns:a16="http://schemas.microsoft.com/office/drawing/2014/main" id="{00E642A2-EC8F-672C-E019-AC791C403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41">
            <a:extLst>
              <a:ext uri="{FF2B5EF4-FFF2-40B4-BE49-F238E27FC236}">
                <a16:creationId xmlns:a16="http://schemas.microsoft.com/office/drawing/2014/main" id="{378A8175-346D-7052-93AA-028927FCD2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254513"/>
            <a:ext cx="44445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Analysis &amp; Results</a:t>
            </a:r>
          </a:p>
        </p:txBody>
      </p:sp>
      <p:sp>
        <p:nvSpPr>
          <p:cNvPr id="910" name="Google Shape;910;p41">
            <a:extLst>
              <a:ext uri="{FF2B5EF4-FFF2-40B4-BE49-F238E27FC236}">
                <a16:creationId xmlns:a16="http://schemas.microsoft.com/office/drawing/2014/main" id="{E0D210EB-C1C3-460B-C9D3-F1EE33ED9BF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288842"/>
            <a:ext cx="3012814" cy="963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02 &amp; 03</a:t>
            </a:r>
            <a:endParaRPr/>
          </a:p>
        </p:txBody>
      </p:sp>
      <p:sp>
        <p:nvSpPr>
          <p:cNvPr id="912" name="Google Shape;912;p41">
            <a:extLst>
              <a:ext uri="{FF2B5EF4-FFF2-40B4-BE49-F238E27FC236}">
                <a16:creationId xmlns:a16="http://schemas.microsoft.com/office/drawing/2014/main" id="{75E762F0-32A6-D1AD-1403-898A1C351C77}"/>
              </a:ext>
            </a:extLst>
          </p:cNvPr>
          <p:cNvSpPr/>
          <p:nvPr/>
        </p:nvSpPr>
        <p:spPr>
          <a:xfrm>
            <a:off x="5294150" y="10129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3" name="Google Shape;913;p41">
            <a:extLst>
              <a:ext uri="{FF2B5EF4-FFF2-40B4-BE49-F238E27FC236}">
                <a16:creationId xmlns:a16="http://schemas.microsoft.com/office/drawing/2014/main" id="{CED2A4AC-F8B6-C648-1DAC-297A1A8F7F00}"/>
              </a:ext>
            </a:extLst>
          </p:cNvPr>
          <p:cNvGrpSpPr/>
          <p:nvPr/>
        </p:nvGrpSpPr>
        <p:grpSpPr>
          <a:xfrm>
            <a:off x="4091402" y="4414375"/>
            <a:ext cx="367931" cy="258297"/>
            <a:chOff x="4992850" y="4345375"/>
            <a:chExt cx="619413" cy="638400"/>
          </a:xfrm>
        </p:grpSpPr>
        <p:sp>
          <p:nvSpPr>
            <p:cNvPr id="914" name="Google Shape;914;p41">
              <a:extLst>
                <a:ext uri="{FF2B5EF4-FFF2-40B4-BE49-F238E27FC236}">
                  <a16:creationId xmlns:a16="http://schemas.microsoft.com/office/drawing/2014/main" id="{9667A951-E278-1303-3773-A7D4F0F292BB}"/>
                </a:ext>
              </a:extLst>
            </p:cNvPr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1">
              <a:extLst>
                <a:ext uri="{FF2B5EF4-FFF2-40B4-BE49-F238E27FC236}">
                  <a16:creationId xmlns:a16="http://schemas.microsoft.com/office/drawing/2014/main" id="{E52F911A-E4E7-1D24-39CE-6819FED53F02}"/>
                </a:ext>
              </a:extLst>
            </p:cNvPr>
            <p:cNvSpPr/>
            <p:nvPr/>
          </p:nvSpPr>
          <p:spPr>
            <a:xfrm rot="10800000">
              <a:off x="5386363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41">
            <a:extLst>
              <a:ext uri="{FF2B5EF4-FFF2-40B4-BE49-F238E27FC236}">
                <a16:creationId xmlns:a16="http://schemas.microsoft.com/office/drawing/2014/main" id="{28CFB352-36F9-2DCA-4263-434F535C2F28}"/>
              </a:ext>
            </a:extLst>
          </p:cNvPr>
          <p:cNvSpPr/>
          <p:nvPr/>
        </p:nvSpPr>
        <p:spPr>
          <a:xfrm>
            <a:off x="6956400" y="4144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1">
            <a:extLst>
              <a:ext uri="{FF2B5EF4-FFF2-40B4-BE49-F238E27FC236}">
                <a16:creationId xmlns:a16="http://schemas.microsoft.com/office/drawing/2014/main" id="{DA45976B-005F-7112-D914-2D6B0004A010}"/>
              </a:ext>
            </a:extLst>
          </p:cNvPr>
          <p:cNvGrpSpPr/>
          <p:nvPr/>
        </p:nvGrpSpPr>
        <p:grpSpPr>
          <a:xfrm>
            <a:off x="5293908" y="1087072"/>
            <a:ext cx="3381870" cy="3516739"/>
            <a:chOff x="5222815" y="1012953"/>
            <a:chExt cx="3453354" cy="3591074"/>
          </a:xfrm>
        </p:grpSpPr>
        <p:sp>
          <p:nvSpPr>
            <p:cNvPr id="918" name="Google Shape;918;p41">
              <a:extLst>
                <a:ext uri="{FF2B5EF4-FFF2-40B4-BE49-F238E27FC236}">
                  <a16:creationId xmlns:a16="http://schemas.microsoft.com/office/drawing/2014/main" id="{C6E01803-426A-D99E-B8EE-0BF3AD2CC3B0}"/>
                </a:ext>
              </a:extLst>
            </p:cNvPr>
            <p:cNvSpPr/>
            <p:nvPr/>
          </p:nvSpPr>
          <p:spPr>
            <a:xfrm>
              <a:off x="5222815" y="1012953"/>
              <a:ext cx="3453354" cy="3346964"/>
            </a:xfrm>
            <a:custGeom>
              <a:avLst/>
              <a:gdLst/>
              <a:ahLst/>
              <a:cxnLst/>
              <a:rect l="l" t="t" r="r" b="b"/>
              <a:pathLst>
                <a:path w="34694" h="33626" extrusionOk="0">
                  <a:moveTo>
                    <a:pt x="26961" y="0"/>
                  </a:moveTo>
                  <a:cubicBezTo>
                    <a:pt x="26141" y="0"/>
                    <a:pt x="25322" y="151"/>
                    <a:pt x="24556" y="464"/>
                  </a:cubicBezTo>
                  <a:cubicBezTo>
                    <a:pt x="21698" y="1610"/>
                    <a:pt x="20134" y="4617"/>
                    <a:pt x="17835" y="6683"/>
                  </a:cubicBezTo>
                  <a:cubicBezTo>
                    <a:pt x="14743" y="9484"/>
                    <a:pt x="10676" y="9541"/>
                    <a:pt x="7223" y="11514"/>
                  </a:cubicBezTo>
                  <a:cubicBezTo>
                    <a:pt x="4217" y="13226"/>
                    <a:pt x="1712" y="16000"/>
                    <a:pt x="680" y="19332"/>
                  </a:cubicBezTo>
                  <a:cubicBezTo>
                    <a:pt x="121" y="21065"/>
                    <a:pt x="0" y="23223"/>
                    <a:pt x="382" y="25281"/>
                  </a:cubicBezTo>
                  <a:cubicBezTo>
                    <a:pt x="800" y="27432"/>
                    <a:pt x="1769" y="29441"/>
                    <a:pt x="3361" y="30679"/>
                  </a:cubicBezTo>
                  <a:cubicBezTo>
                    <a:pt x="6075" y="32748"/>
                    <a:pt x="9754" y="33625"/>
                    <a:pt x="13212" y="33625"/>
                  </a:cubicBezTo>
                  <a:cubicBezTo>
                    <a:pt x="14035" y="33625"/>
                    <a:pt x="14846" y="33576"/>
                    <a:pt x="15628" y="33480"/>
                  </a:cubicBezTo>
                  <a:cubicBezTo>
                    <a:pt x="16066" y="33417"/>
                    <a:pt x="16512" y="33360"/>
                    <a:pt x="16922" y="33268"/>
                  </a:cubicBezTo>
                  <a:cubicBezTo>
                    <a:pt x="19455" y="32801"/>
                    <a:pt x="21931" y="31768"/>
                    <a:pt x="23763" y="29971"/>
                  </a:cubicBezTo>
                  <a:cubicBezTo>
                    <a:pt x="25765" y="27998"/>
                    <a:pt x="26798" y="25840"/>
                    <a:pt x="27767" y="23251"/>
                  </a:cubicBezTo>
                  <a:cubicBezTo>
                    <a:pt x="28892" y="20273"/>
                    <a:pt x="30774" y="17676"/>
                    <a:pt x="32217" y="14846"/>
                  </a:cubicBezTo>
                  <a:cubicBezTo>
                    <a:pt x="33667" y="12045"/>
                    <a:pt x="34693" y="8805"/>
                    <a:pt x="33929" y="5742"/>
                  </a:cubicBezTo>
                  <a:cubicBezTo>
                    <a:pt x="33427" y="3768"/>
                    <a:pt x="32160" y="1964"/>
                    <a:pt x="30420" y="938"/>
                  </a:cubicBezTo>
                  <a:cubicBezTo>
                    <a:pt x="29369" y="324"/>
                    <a:pt x="28163" y="0"/>
                    <a:pt x="269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9" name="Google Shape;919;p41">
              <a:extLst>
                <a:ext uri="{FF2B5EF4-FFF2-40B4-BE49-F238E27FC236}">
                  <a16:creationId xmlns:a16="http://schemas.microsoft.com/office/drawing/2014/main" id="{4E930757-13EA-DB06-8D06-DB0C6F0569F7}"/>
                </a:ext>
              </a:extLst>
            </p:cNvPr>
            <p:cNvGrpSpPr/>
            <p:nvPr/>
          </p:nvGrpSpPr>
          <p:grpSpPr>
            <a:xfrm>
              <a:off x="6352264" y="1624259"/>
              <a:ext cx="378942" cy="384502"/>
              <a:chOff x="5033016" y="2415353"/>
              <a:chExt cx="132303" cy="134249"/>
            </a:xfrm>
          </p:grpSpPr>
          <p:sp>
            <p:nvSpPr>
              <p:cNvPr id="920" name="Google Shape;920;p41">
                <a:extLst>
                  <a:ext uri="{FF2B5EF4-FFF2-40B4-BE49-F238E27FC236}">
                    <a16:creationId xmlns:a16="http://schemas.microsoft.com/office/drawing/2014/main" id="{9B812CDE-B22A-AAFB-F55B-394BD94FE2B2}"/>
                  </a:ext>
                </a:extLst>
              </p:cNvPr>
              <p:cNvSpPr/>
              <p:nvPr/>
            </p:nvSpPr>
            <p:spPr>
              <a:xfrm>
                <a:off x="5033016" y="2415353"/>
                <a:ext cx="132303" cy="134249"/>
              </a:xfrm>
              <a:custGeom>
                <a:avLst/>
                <a:gdLst/>
                <a:ahLst/>
                <a:cxnLst/>
                <a:rect l="l" t="t" r="r" b="b"/>
                <a:pathLst>
                  <a:path w="3807" h="3863" extrusionOk="0">
                    <a:moveTo>
                      <a:pt x="1925" y="963"/>
                    </a:moveTo>
                    <a:cubicBezTo>
                      <a:pt x="2394" y="963"/>
                      <a:pt x="2807" y="1326"/>
                      <a:pt x="2858" y="1804"/>
                    </a:cubicBezTo>
                    <a:cubicBezTo>
                      <a:pt x="2922" y="2335"/>
                      <a:pt x="2568" y="2830"/>
                      <a:pt x="2038" y="2922"/>
                    </a:cubicBezTo>
                    <a:cubicBezTo>
                      <a:pt x="2003" y="2926"/>
                      <a:pt x="1968" y="2927"/>
                      <a:pt x="1933" y="2927"/>
                    </a:cubicBezTo>
                    <a:cubicBezTo>
                      <a:pt x="1446" y="2927"/>
                      <a:pt x="1027" y="2562"/>
                      <a:pt x="948" y="2066"/>
                    </a:cubicBezTo>
                    <a:cubicBezTo>
                      <a:pt x="884" y="1535"/>
                      <a:pt x="1238" y="1033"/>
                      <a:pt x="1769" y="976"/>
                    </a:cubicBezTo>
                    <a:cubicBezTo>
                      <a:pt x="1821" y="967"/>
                      <a:pt x="1874" y="963"/>
                      <a:pt x="1925" y="963"/>
                    </a:cubicBezTo>
                    <a:close/>
                    <a:moveTo>
                      <a:pt x="1974" y="0"/>
                    </a:moveTo>
                    <a:lnTo>
                      <a:pt x="1974" y="36"/>
                    </a:lnTo>
                    <a:cubicBezTo>
                      <a:pt x="2009" y="212"/>
                      <a:pt x="1889" y="389"/>
                      <a:pt x="1712" y="389"/>
                    </a:cubicBezTo>
                    <a:cubicBezTo>
                      <a:pt x="1695" y="392"/>
                      <a:pt x="1678" y="393"/>
                      <a:pt x="1661" y="393"/>
                    </a:cubicBezTo>
                    <a:cubicBezTo>
                      <a:pt x="1507" y="393"/>
                      <a:pt x="1384" y="280"/>
                      <a:pt x="1358" y="120"/>
                    </a:cubicBezTo>
                    <a:lnTo>
                      <a:pt x="1358" y="92"/>
                    </a:lnTo>
                    <a:cubicBezTo>
                      <a:pt x="1238" y="120"/>
                      <a:pt x="1125" y="177"/>
                      <a:pt x="1005" y="241"/>
                    </a:cubicBezTo>
                    <a:cubicBezTo>
                      <a:pt x="1033" y="241"/>
                      <a:pt x="1033" y="241"/>
                      <a:pt x="1033" y="269"/>
                    </a:cubicBezTo>
                    <a:cubicBezTo>
                      <a:pt x="1153" y="389"/>
                      <a:pt x="1125" y="594"/>
                      <a:pt x="976" y="708"/>
                    </a:cubicBezTo>
                    <a:cubicBezTo>
                      <a:pt x="923" y="748"/>
                      <a:pt x="854" y="771"/>
                      <a:pt x="783" y="771"/>
                    </a:cubicBezTo>
                    <a:cubicBezTo>
                      <a:pt x="692" y="771"/>
                      <a:pt x="598" y="734"/>
                      <a:pt x="531" y="651"/>
                    </a:cubicBezTo>
                    <a:lnTo>
                      <a:pt x="531" y="623"/>
                    </a:lnTo>
                    <a:cubicBezTo>
                      <a:pt x="446" y="708"/>
                      <a:pt x="354" y="800"/>
                      <a:pt x="297" y="920"/>
                    </a:cubicBezTo>
                    <a:lnTo>
                      <a:pt x="326" y="920"/>
                    </a:lnTo>
                    <a:cubicBezTo>
                      <a:pt x="502" y="976"/>
                      <a:pt x="559" y="1182"/>
                      <a:pt x="502" y="1330"/>
                    </a:cubicBezTo>
                    <a:cubicBezTo>
                      <a:pt x="460" y="1463"/>
                      <a:pt x="349" y="1528"/>
                      <a:pt x="222" y="1528"/>
                    </a:cubicBezTo>
                    <a:cubicBezTo>
                      <a:pt x="180" y="1528"/>
                      <a:pt x="136" y="1521"/>
                      <a:pt x="92" y="1507"/>
                    </a:cubicBezTo>
                    <a:lnTo>
                      <a:pt x="64" y="1507"/>
                    </a:lnTo>
                    <a:cubicBezTo>
                      <a:pt x="28" y="1627"/>
                      <a:pt x="0" y="1741"/>
                      <a:pt x="0" y="1861"/>
                    </a:cubicBezTo>
                    <a:lnTo>
                      <a:pt x="64" y="1861"/>
                    </a:lnTo>
                    <a:cubicBezTo>
                      <a:pt x="78" y="1858"/>
                      <a:pt x="93" y="1856"/>
                      <a:pt x="108" y="1856"/>
                    </a:cubicBezTo>
                    <a:cubicBezTo>
                      <a:pt x="240" y="1856"/>
                      <a:pt x="382" y="1964"/>
                      <a:pt x="382" y="2123"/>
                    </a:cubicBezTo>
                    <a:cubicBezTo>
                      <a:pt x="417" y="2299"/>
                      <a:pt x="297" y="2476"/>
                      <a:pt x="120" y="2476"/>
                    </a:cubicBezTo>
                    <a:lnTo>
                      <a:pt x="92" y="2476"/>
                    </a:lnTo>
                    <a:cubicBezTo>
                      <a:pt x="120" y="2625"/>
                      <a:pt x="177" y="2745"/>
                      <a:pt x="241" y="2830"/>
                    </a:cubicBezTo>
                    <a:lnTo>
                      <a:pt x="269" y="2802"/>
                    </a:lnTo>
                    <a:cubicBezTo>
                      <a:pt x="318" y="2765"/>
                      <a:pt x="385" y="2744"/>
                      <a:pt x="454" y="2744"/>
                    </a:cubicBezTo>
                    <a:cubicBezTo>
                      <a:pt x="546" y="2744"/>
                      <a:pt x="643" y="2781"/>
                      <a:pt x="708" y="2865"/>
                    </a:cubicBezTo>
                    <a:cubicBezTo>
                      <a:pt x="800" y="3007"/>
                      <a:pt x="771" y="3219"/>
                      <a:pt x="651" y="3304"/>
                    </a:cubicBezTo>
                    <a:cubicBezTo>
                      <a:pt x="623" y="3332"/>
                      <a:pt x="623" y="3332"/>
                      <a:pt x="594" y="3332"/>
                    </a:cubicBezTo>
                    <a:cubicBezTo>
                      <a:pt x="708" y="3424"/>
                      <a:pt x="800" y="3509"/>
                      <a:pt x="913" y="3573"/>
                    </a:cubicBezTo>
                    <a:lnTo>
                      <a:pt x="913" y="3537"/>
                    </a:lnTo>
                    <a:cubicBezTo>
                      <a:pt x="959" y="3408"/>
                      <a:pt x="1067" y="3327"/>
                      <a:pt x="1191" y="3327"/>
                    </a:cubicBezTo>
                    <a:cubicBezTo>
                      <a:pt x="1236" y="3327"/>
                      <a:pt x="1283" y="3338"/>
                      <a:pt x="1330" y="3361"/>
                    </a:cubicBezTo>
                    <a:cubicBezTo>
                      <a:pt x="1479" y="3424"/>
                      <a:pt x="1564" y="3601"/>
                      <a:pt x="1507" y="3778"/>
                    </a:cubicBezTo>
                    <a:lnTo>
                      <a:pt x="1479" y="3806"/>
                    </a:lnTo>
                    <a:cubicBezTo>
                      <a:pt x="1592" y="3835"/>
                      <a:pt x="1712" y="3863"/>
                      <a:pt x="1861" y="3863"/>
                    </a:cubicBezTo>
                    <a:cubicBezTo>
                      <a:pt x="1861" y="3835"/>
                      <a:pt x="1832" y="3835"/>
                      <a:pt x="1832" y="3806"/>
                    </a:cubicBezTo>
                    <a:cubicBezTo>
                      <a:pt x="1797" y="3629"/>
                      <a:pt x="1946" y="3481"/>
                      <a:pt x="2094" y="3453"/>
                    </a:cubicBezTo>
                    <a:cubicBezTo>
                      <a:pt x="2112" y="3450"/>
                      <a:pt x="2131" y="3448"/>
                      <a:pt x="2149" y="3448"/>
                    </a:cubicBezTo>
                    <a:cubicBezTo>
                      <a:pt x="2305" y="3448"/>
                      <a:pt x="2448" y="3556"/>
                      <a:pt x="2448" y="3714"/>
                    </a:cubicBezTo>
                    <a:lnTo>
                      <a:pt x="2448" y="3778"/>
                    </a:lnTo>
                    <a:cubicBezTo>
                      <a:pt x="2596" y="3750"/>
                      <a:pt x="2717" y="3686"/>
                      <a:pt x="2802" y="3629"/>
                    </a:cubicBezTo>
                    <a:lnTo>
                      <a:pt x="2773" y="3601"/>
                    </a:lnTo>
                    <a:cubicBezTo>
                      <a:pt x="2681" y="3453"/>
                      <a:pt x="2681" y="3247"/>
                      <a:pt x="2830" y="3155"/>
                    </a:cubicBezTo>
                    <a:cubicBezTo>
                      <a:pt x="2891" y="3109"/>
                      <a:pt x="2957" y="3086"/>
                      <a:pt x="3022" y="3086"/>
                    </a:cubicBezTo>
                    <a:cubicBezTo>
                      <a:pt x="3115" y="3086"/>
                      <a:pt x="3205" y="3132"/>
                      <a:pt x="3276" y="3219"/>
                    </a:cubicBezTo>
                    <a:lnTo>
                      <a:pt x="3304" y="3247"/>
                    </a:lnTo>
                    <a:cubicBezTo>
                      <a:pt x="3389" y="3155"/>
                      <a:pt x="3452" y="3042"/>
                      <a:pt x="3537" y="2950"/>
                    </a:cubicBezTo>
                    <a:cubicBezTo>
                      <a:pt x="3509" y="2950"/>
                      <a:pt x="3509" y="2950"/>
                      <a:pt x="3481" y="2922"/>
                    </a:cubicBezTo>
                    <a:cubicBezTo>
                      <a:pt x="3332" y="2865"/>
                      <a:pt x="3247" y="2688"/>
                      <a:pt x="3304" y="2512"/>
                    </a:cubicBezTo>
                    <a:cubicBezTo>
                      <a:pt x="3348" y="2396"/>
                      <a:pt x="3483" y="2314"/>
                      <a:pt x="3610" y="2314"/>
                    </a:cubicBezTo>
                    <a:cubicBezTo>
                      <a:pt x="3646" y="2314"/>
                      <a:pt x="3681" y="2321"/>
                      <a:pt x="3714" y="2335"/>
                    </a:cubicBezTo>
                    <a:lnTo>
                      <a:pt x="3742" y="2363"/>
                    </a:lnTo>
                    <a:cubicBezTo>
                      <a:pt x="3778" y="2243"/>
                      <a:pt x="3806" y="2123"/>
                      <a:pt x="3806" y="1981"/>
                    </a:cubicBezTo>
                    <a:lnTo>
                      <a:pt x="3806" y="1981"/>
                    </a:lnTo>
                    <a:lnTo>
                      <a:pt x="3778" y="2009"/>
                    </a:lnTo>
                    <a:cubicBezTo>
                      <a:pt x="3601" y="2009"/>
                      <a:pt x="3424" y="1889"/>
                      <a:pt x="3424" y="1712"/>
                    </a:cubicBezTo>
                    <a:cubicBezTo>
                      <a:pt x="3389" y="1535"/>
                      <a:pt x="3509" y="1387"/>
                      <a:pt x="3686" y="1359"/>
                    </a:cubicBezTo>
                    <a:lnTo>
                      <a:pt x="3714" y="1359"/>
                    </a:lnTo>
                    <a:cubicBezTo>
                      <a:pt x="3686" y="1238"/>
                      <a:pt x="3629" y="1125"/>
                      <a:pt x="3566" y="1005"/>
                    </a:cubicBezTo>
                    <a:cubicBezTo>
                      <a:pt x="3566" y="1033"/>
                      <a:pt x="3566" y="1033"/>
                      <a:pt x="3537" y="1033"/>
                    </a:cubicBezTo>
                    <a:cubicBezTo>
                      <a:pt x="3490" y="1084"/>
                      <a:pt x="3424" y="1108"/>
                      <a:pt x="3356" y="1108"/>
                    </a:cubicBezTo>
                    <a:cubicBezTo>
                      <a:pt x="3263" y="1108"/>
                      <a:pt x="3164" y="1062"/>
                      <a:pt x="3099" y="976"/>
                    </a:cubicBezTo>
                    <a:cubicBezTo>
                      <a:pt x="3007" y="856"/>
                      <a:pt x="3035" y="651"/>
                      <a:pt x="3155" y="531"/>
                    </a:cubicBezTo>
                    <a:lnTo>
                      <a:pt x="3184" y="531"/>
                    </a:lnTo>
                    <a:cubicBezTo>
                      <a:pt x="3099" y="446"/>
                      <a:pt x="3007" y="354"/>
                      <a:pt x="2894" y="297"/>
                    </a:cubicBezTo>
                    <a:lnTo>
                      <a:pt x="2894" y="326"/>
                    </a:lnTo>
                    <a:cubicBezTo>
                      <a:pt x="2844" y="442"/>
                      <a:pt x="2725" y="523"/>
                      <a:pt x="2592" y="523"/>
                    </a:cubicBezTo>
                    <a:cubicBezTo>
                      <a:pt x="2554" y="523"/>
                      <a:pt x="2515" y="517"/>
                      <a:pt x="2476" y="503"/>
                    </a:cubicBezTo>
                    <a:cubicBezTo>
                      <a:pt x="2328" y="446"/>
                      <a:pt x="2243" y="241"/>
                      <a:pt x="2299" y="92"/>
                    </a:cubicBezTo>
                    <a:lnTo>
                      <a:pt x="2328" y="64"/>
                    </a:lnTo>
                    <a:cubicBezTo>
                      <a:pt x="2214" y="36"/>
                      <a:pt x="2094" y="0"/>
                      <a:pt x="19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1">
                <a:extLst>
                  <a:ext uri="{FF2B5EF4-FFF2-40B4-BE49-F238E27FC236}">
                    <a16:creationId xmlns:a16="http://schemas.microsoft.com/office/drawing/2014/main" id="{C693FDCA-63BF-589D-FC66-25EF32B991DA}"/>
                  </a:ext>
                </a:extLst>
              </p:cNvPr>
              <p:cNvSpPr/>
              <p:nvPr/>
            </p:nvSpPr>
            <p:spPr>
              <a:xfrm>
                <a:off x="5056613" y="2442148"/>
                <a:ext cx="85074" cy="8090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2328" extrusionOk="0">
                    <a:moveTo>
                      <a:pt x="1238" y="57"/>
                    </a:moveTo>
                    <a:cubicBezTo>
                      <a:pt x="1769" y="57"/>
                      <a:pt x="2243" y="467"/>
                      <a:pt x="2299" y="998"/>
                    </a:cubicBezTo>
                    <a:cubicBezTo>
                      <a:pt x="2391" y="1620"/>
                      <a:pt x="1974" y="2179"/>
                      <a:pt x="1387" y="2271"/>
                    </a:cubicBezTo>
                    <a:lnTo>
                      <a:pt x="1238" y="2271"/>
                    </a:lnTo>
                    <a:cubicBezTo>
                      <a:pt x="679" y="2271"/>
                      <a:pt x="205" y="1854"/>
                      <a:pt x="149" y="1323"/>
                    </a:cubicBezTo>
                    <a:cubicBezTo>
                      <a:pt x="57" y="708"/>
                      <a:pt x="474" y="149"/>
                      <a:pt x="1090" y="57"/>
                    </a:cubicBezTo>
                    <a:close/>
                    <a:moveTo>
                      <a:pt x="1061" y="0"/>
                    </a:moveTo>
                    <a:cubicBezTo>
                      <a:pt x="446" y="85"/>
                      <a:pt x="0" y="679"/>
                      <a:pt x="92" y="1323"/>
                    </a:cubicBezTo>
                    <a:cubicBezTo>
                      <a:pt x="177" y="1882"/>
                      <a:pt x="651" y="2328"/>
                      <a:pt x="1238" y="2328"/>
                    </a:cubicBezTo>
                    <a:lnTo>
                      <a:pt x="1387" y="2328"/>
                    </a:lnTo>
                    <a:cubicBezTo>
                      <a:pt x="2002" y="2236"/>
                      <a:pt x="2448" y="1649"/>
                      <a:pt x="2356" y="998"/>
                    </a:cubicBezTo>
                    <a:cubicBezTo>
                      <a:pt x="2299" y="439"/>
                      <a:pt x="1797" y="0"/>
                      <a:pt x="12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2" name="Google Shape;922;p41">
              <a:extLst>
                <a:ext uri="{FF2B5EF4-FFF2-40B4-BE49-F238E27FC236}">
                  <a16:creationId xmlns:a16="http://schemas.microsoft.com/office/drawing/2014/main" id="{7DD991F4-1CE5-E211-B0F5-1035B4A1D27B}"/>
                </a:ext>
              </a:extLst>
            </p:cNvPr>
            <p:cNvGrpSpPr/>
            <p:nvPr/>
          </p:nvGrpSpPr>
          <p:grpSpPr>
            <a:xfrm>
              <a:off x="8150729" y="2571746"/>
              <a:ext cx="461359" cy="469107"/>
              <a:chOff x="5894466" y="2926705"/>
              <a:chExt cx="161078" cy="163789"/>
            </a:xfrm>
          </p:grpSpPr>
          <p:sp>
            <p:nvSpPr>
              <p:cNvPr id="923" name="Google Shape;923;p41">
                <a:extLst>
                  <a:ext uri="{FF2B5EF4-FFF2-40B4-BE49-F238E27FC236}">
                    <a16:creationId xmlns:a16="http://schemas.microsoft.com/office/drawing/2014/main" id="{D58DD791-9B4E-B47E-E6CA-4F90C9756B27}"/>
                  </a:ext>
                </a:extLst>
              </p:cNvPr>
              <p:cNvSpPr/>
              <p:nvPr/>
            </p:nvSpPr>
            <p:spPr>
              <a:xfrm>
                <a:off x="5894466" y="2926705"/>
                <a:ext cx="161078" cy="163789"/>
              </a:xfrm>
              <a:custGeom>
                <a:avLst/>
                <a:gdLst/>
                <a:ahLst/>
                <a:cxnLst/>
                <a:rect l="l" t="t" r="r" b="b"/>
                <a:pathLst>
                  <a:path w="4635" h="4713" extrusionOk="0">
                    <a:moveTo>
                      <a:pt x="2310" y="1165"/>
                    </a:moveTo>
                    <a:cubicBezTo>
                      <a:pt x="2893" y="1165"/>
                      <a:pt x="3403" y="1609"/>
                      <a:pt x="3481" y="2208"/>
                    </a:cubicBezTo>
                    <a:cubicBezTo>
                      <a:pt x="3573" y="2859"/>
                      <a:pt x="3128" y="3446"/>
                      <a:pt x="2477" y="3566"/>
                    </a:cubicBezTo>
                    <a:cubicBezTo>
                      <a:pt x="2426" y="3573"/>
                      <a:pt x="2375" y="3576"/>
                      <a:pt x="2325" y="3576"/>
                    </a:cubicBezTo>
                    <a:cubicBezTo>
                      <a:pt x="1742" y="3576"/>
                      <a:pt x="1232" y="3133"/>
                      <a:pt x="1154" y="2534"/>
                    </a:cubicBezTo>
                    <a:cubicBezTo>
                      <a:pt x="1062" y="1883"/>
                      <a:pt x="1507" y="1267"/>
                      <a:pt x="2158" y="1175"/>
                    </a:cubicBezTo>
                    <a:cubicBezTo>
                      <a:pt x="2209" y="1169"/>
                      <a:pt x="2260" y="1165"/>
                      <a:pt x="2310" y="1165"/>
                    </a:cubicBezTo>
                    <a:close/>
                    <a:moveTo>
                      <a:pt x="2392" y="1"/>
                    </a:moveTo>
                    <a:lnTo>
                      <a:pt x="2392" y="58"/>
                    </a:lnTo>
                    <a:cubicBezTo>
                      <a:pt x="2420" y="263"/>
                      <a:pt x="2272" y="468"/>
                      <a:pt x="2066" y="496"/>
                    </a:cubicBezTo>
                    <a:cubicBezTo>
                      <a:pt x="2046" y="500"/>
                      <a:pt x="2026" y="501"/>
                      <a:pt x="2007" y="501"/>
                    </a:cubicBezTo>
                    <a:cubicBezTo>
                      <a:pt x="1828" y="501"/>
                      <a:pt x="1682" y="359"/>
                      <a:pt x="1656" y="142"/>
                    </a:cubicBezTo>
                    <a:cubicBezTo>
                      <a:pt x="1628" y="142"/>
                      <a:pt x="1628" y="114"/>
                      <a:pt x="1628" y="114"/>
                    </a:cubicBezTo>
                    <a:cubicBezTo>
                      <a:pt x="1507" y="142"/>
                      <a:pt x="1359" y="206"/>
                      <a:pt x="1210" y="291"/>
                    </a:cubicBezTo>
                    <a:cubicBezTo>
                      <a:pt x="1239" y="291"/>
                      <a:pt x="1239" y="291"/>
                      <a:pt x="1239" y="319"/>
                    </a:cubicBezTo>
                    <a:cubicBezTo>
                      <a:pt x="1387" y="496"/>
                      <a:pt x="1359" y="737"/>
                      <a:pt x="1182" y="850"/>
                    </a:cubicBezTo>
                    <a:cubicBezTo>
                      <a:pt x="1105" y="914"/>
                      <a:pt x="1017" y="946"/>
                      <a:pt x="933" y="946"/>
                    </a:cubicBezTo>
                    <a:cubicBezTo>
                      <a:pt x="823" y="946"/>
                      <a:pt x="719" y="893"/>
                      <a:pt x="651" y="793"/>
                    </a:cubicBezTo>
                    <a:lnTo>
                      <a:pt x="623" y="765"/>
                    </a:lnTo>
                    <a:cubicBezTo>
                      <a:pt x="531" y="850"/>
                      <a:pt x="418" y="998"/>
                      <a:pt x="354" y="1119"/>
                    </a:cubicBezTo>
                    <a:lnTo>
                      <a:pt x="390" y="1119"/>
                    </a:lnTo>
                    <a:cubicBezTo>
                      <a:pt x="595" y="1204"/>
                      <a:pt x="680" y="1444"/>
                      <a:pt x="595" y="1649"/>
                    </a:cubicBezTo>
                    <a:cubicBezTo>
                      <a:pt x="546" y="1784"/>
                      <a:pt x="399" y="1886"/>
                      <a:pt x="241" y="1886"/>
                    </a:cubicBezTo>
                    <a:cubicBezTo>
                      <a:pt x="192" y="1886"/>
                      <a:pt x="141" y="1876"/>
                      <a:pt x="93" y="1854"/>
                    </a:cubicBezTo>
                    <a:lnTo>
                      <a:pt x="64" y="1826"/>
                    </a:lnTo>
                    <a:cubicBezTo>
                      <a:pt x="36" y="1975"/>
                      <a:pt x="1" y="2123"/>
                      <a:pt x="1" y="2265"/>
                    </a:cubicBezTo>
                    <a:lnTo>
                      <a:pt x="36" y="2265"/>
                    </a:lnTo>
                    <a:cubicBezTo>
                      <a:pt x="55" y="2262"/>
                      <a:pt x="74" y="2261"/>
                      <a:pt x="92" y="2261"/>
                    </a:cubicBezTo>
                    <a:cubicBezTo>
                      <a:pt x="298" y="2261"/>
                      <a:pt x="449" y="2402"/>
                      <a:pt x="475" y="2590"/>
                    </a:cubicBezTo>
                    <a:cubicBezTo>
                      <a:pt x="503" y="2831"/>
                      <a:pt x="354" y="3008"/>
                      <a:pt x="149" y="3036"/>
                    </a:cubicBezTo>
                    <a:lnTo>
                      <a:pt x="93" y="3036"/>
                    </a:lnTo>
                    <a:cubicBezTo>
                      <a:pt x="149" y="3184"/>
                      <a:pt x="213" y="3326"/>
                      <a:pt x="269" y="3474"/>
                    </a:cubicBezTo>
                    <a:cubicBezTo>
                      <a:pt x="269" y="3446"/>
                      <a:pt x="298" y="3446"/>
                      <a:pt x="298" y="3446"/>
                    </a:cubicBezTo>
                    <a:cubicBezTo>
                      <a:pt x="375" y="3381"/>
                      <a:pt x="462" y="3350"/>
                      <a:pt x="549" y="3350"/>
                    </a:cubicBezTo>
                    <a:cubicBezTo>
                      <a:pt x="662" y="3350"/>
                      <a:pt x="773" y="3403"/>
                      <a:pt x="857" y="3503"/>
                    </a:cubicBezTo>
                    <a:cubicBezTo>
                      <a:pt x="977" y="3680"/>
                      <a:pt x="949" y="3920"/>
                      <a:pt x="772" y="4033"/>
                    </a:cubicBezTo>
                    <a:cubicBezTo>
                      <a:pt x="772" y="4069"/>
                      <a:pt x="743" y="4069"/>
                      <a:pt x="743" y="4097"/>
                    </a:cubicBezTo>
                    <a:cubicBezTo>
                      <a:pt x="828" y="4182"/>
                      <a:pt x="977" y="4274"/>
                      <a:pt x="1097" y="4359"/>
                    </a:cubicBezTo>
                    <a:cubicBezTo>
                      <a:pt x="1097" y="4359"/>
                      <a:pt x="1097" y="4330"/>
                      <a:pt x="1125" y="4302"/>
                    </a:cubicBezTo>
                    <a:cubicBezTo>
                      <a:pt x="1169" y="4167"/>
                      <a:pt x="1315" y="4065"/>
                      <a:pt x="1460" y="4065"/>
                    </a:cubicBezTo>
                    <a:cubicBezTo>
                      <a:pt x="1505" y="4065"/>
                      <a:pt x="1550" y="4075"/>
                      <a:pt x="1592" y="4097"/>
                    </a:cubicBezTo>
                    <a:cubicBezTo>
                      <a:pt x="1805" y="4182"/>
                      <a:pt x="1889" y="4387"/>
                      <a:pt x="1833" y="4599"/>
                    </a:cubicBezTo>
                    <a:cubicBezTo>
                      <a:pt x="1805" y="4628"/>
                      <a:pt x="1805" y="4656"/>
                      <a:pt x="1805" y="4656"/>
                    </a:cubicBezTo>
                    <a:cubicBezTo>
                      <a:pt x="1946" y="4684"/>
                      <a:pt x="2095" y="4712"/>
                      <a:pt x="2243" y="4712"/>
                    </a:cubicBezTo>
                    <a:lnTo>
                      <a:pt x="2243" y="4656"/>
                    </a:lnTo>
                    <a:cubicBezTo>
                      <a:pt x="2215" y="4451"/>
                      <a:pt x="2363" y="4246"/>
                      <a:pt x="2569" y="4210"/>
                    </a:cubicBezTo>
                    <a:cubicBezTo>
                      <a:pt x="2585" y="4208"/>
                      <a:pt x="2602" y="4207"/>
                      <a:pt x="2618" y="4207"/>
                    </a:cubicBezTo>
                    <a:cubicBezTo>
                      <a:pt x="2802" y="4207"/>
                      <a:pt x="2953" y="4350"/>
                      <a:pt x="2979" y="4564"/>
                    </a:cubicBezTo>
                    <a:cubicBezTo>
                      <a:pt x="3007" y="4564"/>
                      <a:pt x="3007" y="4599"/>
                      <a:pt x="2979" y="4628"/>
                    </a:cubicBezTo>
                    <a:cubicBezTo>
                      <a:pt x="3156" y="4564"/>
                      <a:pt x="3276" y="4507"/>
                      <a:pt x="3425" y="4451"/>
                    </a:cubicBezTo>
                    <a:cubicBezTo>
                      <a:pt x="3396" y="4422"/>
                      <a:pt x="3396" y="4422"/>
                      <a:pt x="3396" y="4387"/>
                    </a:cubicBezTo>
                    <a:cubicBezTo>
                      <a:pt x="3248" y="4210"/>
                      <a:pt x="3276" y="3977"/>
                      <a:pt x="3453" y="3856"/>
                    </a:cubicBezTo>
                    <a:cubicBezTo>
                      <a:pt x="3529" y="3796"/>
                      <a:pt x="3615" y="3766"/>
                      <a:pt x="3698" y="3766"/>
                    </a:cubicBezTo>
                    <a:cubicBezTo>
                      <a:pt x="3809" y="3766"/>
                      <a:pt x="3915" y="3819"/>
                      <a:pt x="3984" y="3920"/>
                    </a:cubicBezTo>
                    <a:cubicBezTo>
                      <a:pt x="4012" y="3948"/>
                      <a:pt x="4012" y="3948"/>
                      <a:pt x="4012" y="3977"/>
                    </a:cubicBezTo>
                    <a:cubicBezTo>
                      <a:pt x="4132" y="3856"/>
                      <a:pt x="4217" y="3743"/>
                      <a:pt x="4309" y="3595"/>
                    </a:cubicBezTo>
                    <a:lnTo>
                      <a:pt x="4245" y="3595"/>
                    </a:lnTo>
                    <a:cubicBezTo>
                      <a:pt x="4040" y="3503"/>
                      <a:pt x="3955" y="3269"/>
                      <a:pt x="4040" y="3064"/>
                    </a:cubicBezTo>
                    <a:cubicBezTo>
                      <a:pt x="4089" y="2929"/>
                      <a:pt x="4236" y="2827"/>
                      <a:pt x="4394" y="2827"/>
                    </a:cubicBezTo>
                    <a:cubicBezTo>
                      <a:pt x="4443" y="2827"/>
                      <a:pt x="4494" y="2837"/>
                      <a:pt x="4542" y="2859"/>
                    </a:cubicBezTo>
                    <a:lnTo>
                      <a:pt x="4571" y="2887"/>
                    </a:lnTo>
                    <a:cubicBezTo>
                      <a:pt x="4599" y="2739"/>
                      <a:pt x="4634" y="2590"/>
                      <a:pt x="4634" y="2413"/>
                    </a:cubicBezTo>
                    <a:lnTo>
                      <a:pt x="4634" y="2413"/>
                    </a:lnTo>
                    <a:cubicBezTo>
                      <a:pt x="4634" y="2442"/>
                      <a:pt x="4599" y="2442"/>
                      <a:pt x="4599" y="2442"/>
                    </a:cubicBezTo>
                    <a:cubicBezTo>
                      <a:pt x="4576" y="2445"/>
                      <a:pt x="4553" y="2447"/>
                      <a:pt x="4531" y="2447"/>
                    </a:cubicBezTo>
                    <a:cubicBezTo>
                      <a:pt x="4332" y="2447"/>
                      <a:pt x="4186" y="2308"/>
                      <a:pt x="4160" y="2123"/>
                    </a:cubicBezTo>
                    <a:cubicBezTo>
                      <a:pt x="4132" y="1883"/>
                      <a:pt x="4281" y="1706"/>
                      <a:pt x="4486" y="1678"/>
                    </a:cubicBezTo>
                    <a:lnTo>
                      <a:pt x="4542" y="1678"/>
                    </a:lnTo>
                    <a:cubicBezTo>
                      <a:pt x="4486" y="1529"/>
                      <a:pt x="4422" y="1380"/>
                      <a:pt x="4366" y="1239"/>
                    </a:cubicBezTo>
                    <a:lnTo>
                      <a:pt x="4337" y="1267"/>
                    </a:lnTo>
                    <a:cubicBezTo>
                      <a:pt x="4262" y="1330"/>
                      <a:pt x="4177" y="1360"/>
                      <a:pt x="4092" y="1360"/>
                    </a:cubicBezTo>
                    <a:cubicBezTo>
                      <a:pt x="3977" y="1360"/>
                      <a:pt x="3864" y="1305"/>
                      <a:pt x="3778" y="1204"/>
                    </a:cubicBezTo>
                    <a:cubicBezTo>
                      <a:pt x="3658" y="1027"/>
                      <a:pt x="3686" y="793"/>
                      <a:pt x="3863" y="645"/>
                    </a:cubicBezTo>
                    <a:lnTo>
                      <a:pt x="3892" y="645"/>
                    </a:lnTo>
                    <a:cubicBezTo>
                      <a:pt x="3778" y="531"/>
                      <a:pt x="3658" y="440"/>
                      <a:pt x="3538" y="355"/>
                    </a:cubicBezTo>
                    <a:cubicBezTo>
                      <a:pt x="3538" y="383"/>
                      <a:pt x="3538" y="383"/>
                      <a:pt x="3510" y="411"/>
                    </a:cubicBezTo>
                    <a:cubicBezTo>
                      <a:pt x="3466" y="546"/>
                      <a:pt x="3320" y="648"/>
                      <a:pt x="3159" y="648"/>
                    </a:cubicBezTo>
                    <a:cubicBezTo>
                      <a:pt x="3109" y="648"/>
                      <a:pt x="3058" y="638"/>
                      <a:pt x="3007" y="616"/>
                    </a:cubicBezTo>
                    <a:cubicBezTo>
                      <a:pt x="2830" y="531"/>
                      <a:pt x="2745" y="291"/>
                      <a:pt x="2802" y="114"/>
                    </a:cubicBezTo>
                    <a:cubicBezTo>
                      <a:pt x="2830" y="86"/>
                      <a:pt x="2830" y="86"/>
                      <a:pt x="2830" y="58"/>
                    </a:cubicBezTo>
                    <a:cubicBezTo>
                      <a:pt x="2689" y="29"/>
                      <a:pt x="2540" y="29"/>
                      <a:pt x="23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1">
                <a:extLst>
                  <a:ext uri="{FF2B5EF4-FFF2-40B4-BE49-F238E27FC236}">
                    <a16:creationId xmlns:a16="http://schemas.microsoft.com/office/drawing/2014/main" id="{F59E5870-1E40-613B-3368-A30E9A371B20}"/>
                  </a:ext>
                </a:extLst>
              </p:cNvPr>
              <p:cNvSpPr/>
              <p:nvPr/>
            </p:nvSpPr>
            <p:spPr>
              <a:xfrm>
                <a:off x="5923241" y="2959407"/>
                <a:ext cx="103528" cy="98384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2831" extrusionOk="0">
                    <a:moveTo>
                      <a:pt x="1507" y="57"/>
                    </a:moveTo>
                    <a:cubicBezTo>
                      <a:pt x="2151" y="57"/>
                      <a:pt x="2710" y="560"/>
                      <a:pt x="2802" y="1239"/>
                    </a:cubicBezTo>
                    <a:cubicBezTo>
                      <a:pt x="2922" y="1975"/>
                      <a:pt x="2391" y="2682"/>
                      <a:pt x="1684" y="2774"/>
                    </a:cubicBezTo>
                    <a:lnTo>
                      <a:pt x="1472" y="2774"/>
                    </a:lnTo>
                    <a:cubicBezTo>
                      <a:pt x="828" y="2774"/>
                      <a:pt x="269" y="2272"/>
                      <a:pt x="177" y="1621"/>
                    </a:cubicBezTo>
                    <a:cubicBezTo>
                      <a:pt x="57" y="857"/>
                      <a:pt x="588" y="178"/>
                      <a:pt x="1295" y="86"/>
                    </a:cubicBezTo>
                    <a:cubicBezTo>
                      <a:pt x="1359" y="57"/>
                      <a:pt x="1415" y="57"/>
                      <a:pt x="1507" y="57"/>
                    </a:cubicBezTo>
                    <a:close/>
                    <a:moveTo>
                      <a:pt x="1507" y="1"/>
                    </a:moveTo>
                    <a:cubicBezTo>
                      <a:pt x="1415" y="1"/>
                      <a:pt x="1359" y="1"/>
                      <a:pt x="1295" y="29"/>
                    </a:cubicBezTo>
                    <a:cubicBezTo>
                      <a:pt x="531" y="121"/>
                      <a:pt x="0" y="857"/>
                      <a:pt x="121" y="1621"/>
                    </a:cubicBezTo>
                    <a:cubicBezTo>
                      <a:pt x="206" y="2328"/>
                      <a:pt x="800" y="2831"/>
                      <a:pt x="1472" y="2831"/>
                    </a:cubicBezTo>
                    <a:lnTo>
                      <a:pt x="1684" y="2831"/>
                    </a:lnTo>
                    <a:cubicBezTo>
                      <a:pt x="2448" y="2710"/>
                      <a:pt x="2979" y="2003"/>
                      <a:pt x="2858" y="1239"/>
                    </a:cubicBezTo>
                    <a:cubicBezTo>
                      <a:pt x="2773" y="531"/>
                      <a:pt x="2179" y="1"/>
                      <a:pt x="1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5" name="Google Shape;925;p41">
              <a:extLst>
                <a:ext uri="{FF2B5EF4-FFF2-40B4-BE49-F238E27FC236}">
                  <a16:creationId xmlns:a16="http://schemas.microsoft.com/office/drawing/2014/main" id="{012B05CD-19A8-8F11-451E-53FCB44E41C0}"/>
                </a:ext>
              </a:extLst>
            </p:cNvPr>
            <p:cNvGrpSpPr/>
            <p:nvPr/>
          </p:nvGrpSpPr>
          <p:grpSpPr>
            <a:xfrm>
              <a:off x="7790216" y="1173355"/>
              <a:ext cx="522575" cy="528230"/>
              <a:chOff x="5695820" y="2175629"/>
              <a:chExt cx="182451" cy="184432"/>
            </a:xfrm>
          </p:grpSpPr>
          <p:sp>
            <p:nvSpPr>
              <p:cNvPr id="926" name="Google Shape;926;p41">
                <a:extLst>
                  <a:ext uri="{FF2B5EF4-FFF2-40B4-BE49-F238E27FC236}">
                    <a16:creationId xmlns:a16="http://schemas.microsoft.com/office/drawing/2014/main" id="{444DC565-6BA2-BF99-35A9-58246386999B}"/>
                  </a:ext>
                </a:extLst>
              </p:cNvPr>
              <p:cNvSpPr/>
              <p:nvPr/>
            </p:nvSpPr>
            <p:spPr>
              <a:xfrm>
                <a:off x="5695820" y="2175629"/>
                <a:ext cx="182451" cy="184432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5307" extrusionOk="0">
                    <a:moveTo>
                      <a:pt x="2625" y="828"/>
                    </a:moveTo>
                    <a:cubicBezTo>
                      <a:pt x="3594" y="828"/>
                      <a:pt x="4394" y="1628"/>
                      <a:pt x="4394" y="2625"/>
                    </a:cubicBezTo>
                    <a:cubicBezTo>
                      <a:pt x="4422" y="3630"/>
                      <a:pt x="3630" y="4458"/>
                      <a:pt x="2625" y="4458"/>
                    </a:cubicBezTo>
                    <a:cubicBezTo>
                      <a:pt x="1649" y="4458"/>
                      <a:pt x="857" y="3658"/>
                      <a:pt x="857" y="2654"/>
                    </a:cubicBezTo>
                    <a:cubicBezTo>
                      <a:pt x="828" y="1656"/>
                      <a:pt x="1621" y="857"/>
                      <a:pt x="2625" y="828"/>
                    </a:cubicBezTo>
                    <a:close/>
                    <a:moveTo>
                      <a:pt x="2179" y="1"/>
                    </a:moveTo>
                    <a:cubicBezTo>
                      <a:pt x="2003" y="36"/>
                      <a:pt x="1861" y="64"/>
                      <a:pt x="1684" y="121"/>
                    </a:cubicBezTo>
                    <a:cubicBezTo>
                      <a:pt x="1713" y="149"/>
                      <a:pt x="1713" y="149"/>
                      <a:pt x="1713" y="178"/>
                    </a:cubicBezTo>
                    <a:cubicBezTo>
                      <a:pt x="1826" y="390"/>
                      <a:pt x="1769" y="652"/>
                      <a:pt x="1564" y="772"/>
                    </a:cubicBezTo>
                    <a:cubicBezTo>
                      <a:pt x="1494" y="810"/>
                      <a:pt x="1417" y="829"/>
                      <a:pt x="1341" y="829"/>
                    </a:cubicBezTo>
                    <a:cubicBezTo>
                      <a:pt x="1194" y="829"/>
                      <a:pt x="1051" y="759"/>
                      <a:pt x="977" y="623"/>
                    </a:cubicBezTo>
                    <a:cubicBezTo>
                      <a:pt x="941" y="595"/>
                      <a:pt x="941" y="595"/>
                      <a:pt x="941" y="567"/>
                    </a:cubicBezTo>
                    <a:cubicBezTo>
                      <a:pt x="800" y="680"/>
                      <a:pt x="680" y="800"/>
                      <a:pt x="588" y="949"/>
                    </a:cubicBezTo>
                    <a:cubicBezTo>
                      <a:pt x="588" y="949"/>
                      <a:pt x="623" y="949"/>
                      <a:pt x="623" y="977"/>
                    </a:cubicBezTo>
                    <a:cubicBezTo>
                      <a:pt x="828" y="1097"/>
                      <a:pt x="913" y="1359"/>
                      <a:pt x="800" y="1564"/>
                    </a:cubicBezTo>
                    <a:cubicBezTo>
                      <a:pt x="716" y="1707"/>
                      <a:pt x="561" y="1795"/>
                      <a:pt x="396" y="1795"/>
                    </a:cubicBezTo>
                    <a:cubicBezTo>
                      <a:pt x="323" y="1795"/>
                      <a:pt x="249" y="1778"/>
                      <a:pt x="177" y="1741"/>
                    </a:cubicBezTo>
                    <a:cubicBezTo>
                      <a:pt x="177" y="1713"/>
                      <a:pt x="149" y="1713"/>
                      <a:pt x="149" y="1713"/>
                    </a:cubicBezTo>
                    <a:cubicBezTo>
                      <a:pt x="93" y="1861"/>
                      <a:pt x="29" y="2038"/>
                      <a:pt x="1" y="2215"/>
                    </a:cubicBezTo>
                    <a:lnTo>
                      <a:pt x="57" y="2215"/>
                    </a:lnTo>
                    <a:cubicBezTo>
                      <a:pt x="298" y="2215"/>
                      <a:pt x="503" y="2392"/>
                      <a:pt x="503" y="2654"/>
                    </a:cubicBezTo>
                    <a:cubicBezTo>
                      <a:pt x="503" y="2894"/>
                      <a:pt x="326" y="3099"/>
                      <a:pt x="57" y="3099"/>
                    </a:cubicBezTo>
                    <a:lnTo>
                      <a:pt x="1" y="3099"/>
                    </a:lnTo>
                    <a:cubicBezTo>
                      <a:pt x="29" y="3276"/>
                      <a:pt x="93" y="3425"/>
                      <a:pt x="149" y="3602"/>
                    </a:cubicBezTo>
                    <a:cubicBezTo>
                      <a:pt x="149" y="3602"/>
                      <a:pt x="177" y="3573"/>
                      <a:pt x="206" y="3573"/>
                    </a:cubicBezTo>
                    <a:cubicBezTo>
                      <a:pt x="277" y="3522"/>
                      <a:pt x="356" y="3498"/>
                      <a:pt x="434" y="3498"/>
                    </a:cubicBezTo>
                    <a:cubicBezTo>
                      <a:pt x="580" y="3498"/>
                      <a:pt x="721" y="3581"/>
                      <a:pt x="800" y="3715"/>
                    </a:cubicBezTo>
                    <a:cubicBezTo>
                      <a:pt x="913" y="3927"/>
                      <a:pt x="857" y="4189"/>
                      <a:pt x="651" y="4337"/>
                    </a:cubicBezTo>
                    <a:cubicBezTo>
                      <a:pt x="623" y="4337"/>
                      <a:pt x="588" y="4337"/>
                      <a:pt x="559" y="4366"/>
                    </a:cubicBezTo>
                    <a:cubicBezTo>
                      <a:pt x="680" y="4486"/>
                      <a:pt x="800" y="4634"/>
                      <a:pt x="941" y="4719"/>
                    </a:cubicBezTo>
                    <a:cubicBezTo>
                      <a:pt x="941" y="4719"/>
                      <a:pt x="977" y="4691"/>
                      <a:pt x="977" y="4663"/>
                    </a:cubicBezTo>
                    <a:cubicBezTo>
                      <a:pt x="1052" y="4527"/>
                      <a:pt x="1194" y="4454"/>
                      <a:pt x="1341" y="4454"/>
                    </a:cubicBezTo>
                    <a:cubicBezTo>
                      <a:pt x="1417" y="4454"/>
                      <a:pt x="1494" y="4473"/>
                      <a:pt x="1564" y="4514"/>
                    </a:cubicBezTo>
                    <a:cubicBezTo>
                      <a:pt x="1769" y="4634"/>
                      <a:pt x="1861" y="4896"/>
                      <a:pt x="1741" y="5101"/>
                    </a:cubicBezTo>
                    <a:cubicBezTo>
                      <a:pt x="1713" y="5130"/>
                      <a:pt x="1713" y="5130"/>
                      <a:pt x="1684" y="5165"/>
                    </a:cubicBezTo>
                    <a:cubicBezTo>
                      <a:pt x="1861" y="5222"/>
                      <a:pt x="2038" y="5278"/>
                      <a:pt x="2215" y="5306"/>
                    </a:cubicBezTo>
                    <a:cubicBezTo>
                      <a:pt x="2215" y="5278"/>
                      <a:pt x="2179" y="5250"/>
                      <a:pt x="2179" y="5222"/>
                    </a:cubicBezTo>
                    <a:cubicBezTo>
                      <a:pt x="2179" y="4988"/>
                      <a:pt x="2392" y="4776"/>
                      <a:pt x="2625" y="4776"/>
                    </a:cubicBezTo>
                    <a:cubicBezTo>
                      <a:pt x="2859" y="4776"/>
                      <a:pt x="3064" y="4988"/>
                      <a:pt x="3064" y="5222"/>
                    </a:cubicBezTo>
                    <a:lnTo>
                      <a:pt x="3064" y="5306"/>
                    </a:lnTo>
                    <a:cubicBezTo>
                      <a:pt x="3241" y="5278"/>
                      <a:pt x="3417" y="5222"/>
                      <a:pt x="3566" y="5165"/>
                    </a:cubicBezTo>
                    <a:cubicBezTo>
                      <a:pt x="3566" y="5130"/>
                      <a:pt x="3538" y="5130"/>
                      <a:pt x="3538" y="5101"/>
                    </a:cubicBezTo>
                    <a:cubicBezTo>
                      <a:pt x="3417" y="4896"/>
                      <a:pt x="3481" y="4599"/>
                      <a:pt x="3686" y="4486"/>
                    </a:cubicBezTo>
                    <a:cubicBezTo>
                      <a:pt x="3758" y="4444"/>
                      <a:pt x="3836" y="4424"/>
                      <a:pt x="3914" y="4424"/>
                    </a:cubicBezTo>
                    <a:cubicBezTo>
                      <a:pt x="4059" y="4424"/>
                      <a:pt x="4200" y="4496"/>
                      <a:pt x="4273" y="4634"/>
                    </a:cubicBezTo>
                    <a:cubicBezTo>
                      <a:pt x="4302" y="4663"/>
                      <a:pt x="4302" y="4691"/>
                      <a:pt x="4302" y="4719"/>
                    </a:cubicBezTo>
                    <a:cubicBezTo>
                      <a:pt x="4450" y="4599"/>
                      <a:pt x="4571" y="4458"/>
                      <a:pt x="4691" y="4337"/>
                    </a:cubicBezTo>
                    <a:cubicBezTo>
                      <a:pt x="4655" y="4309"/>
                      <a:pt x="4655" y="4309"/>
                      <a:pt x="4627" y="4309"/>
                    </a:cubicBezTo>
                    <a:cubicBezTo>
                      <a:pt x="4422" y="4189"/>
                      <a:pt x="4337" y="3927"/>
                      <a:pt x="4450" y="3686"/>
                    </a:cubicBezTo>
                    <a:cubicBezTo>
                      <a:pt x="4530" y="3551"/>
                      <a:pt x="4670" y="3480"/>
                      <a:pt x="4826" y="3480"/>
                    </a:cubicBezTo>
                    <a:cubicBezTo>
                      <a:pt x="4907" y="3480"/>
                      <a:pt x="4991" y="3499"/>
                      <a:pt x="5073" y="3538"/>
                    </a:cubicBezTo>
                    <a:cubicBezTo>
                      <a:pt x="5073" y="3538"/>
                      <a:pt x="5101" y="3538"/>
                      <a:pt x="5101" y="3573"/>
                    </a:cubicBezTo>
                    <a:cubicBezTo>
                      <a:pt x="5158" y="3396"/>
                      <a:pt x="5221" y="3220"/>
                      <a:pt x="5250" y="3043"/>
                    </a:cubicBezTo>
                    <a:lnTo>
                      <a:pt x="5250" y="3043"/>
                    </a:lnTo>
                    <a:cubicBezTo>
                      <a:pt x="5221" y="3071"/>
                      <a:pt x="5221" y="3071"/>
                      <a:pt x="5186" y="3071"/>
                    </a:cubicBezTo>
                    <a:cubicBezTo>
                      <a:pt x="4953" y="3071"/>
                      <a:pt x="4747" y="2866"/>
                      <a:pt x="4747" y="2625"/>
                    </a:cubicBezTo>
                    <a:cubicBezTo>
                      <a:pt x="4747" y="2364"/>
                      <a:pt x="4924" y="2187"/>
                      <a:pt x="5186" y="2187"/>
                    </a:cubicBezTo>
                    <a:lnTo>
                      <a:pt x="5250" y="2187"/>
                    </a:lnTo>
                    <a:cubicBezTo>
                      <a:pt x="5221" y="2010"/>
                      <a:pt x="5158" y="1833"/>
                      <a:pt x="5101" y="1684"/>
                    </a:cubicBezTo>
                    <a:cubicBezTo>
                      <a:pt x="5073" y="1684"/>
                      <a:pt x="5073" y="1684"/>
                      <a:pt x="5045" y="1713"/>
                    </a:cubicBezTo>
                    <a:cubicBezTo>
                      <a:pt x="4974" y="1753"/>
                      <a:pt x="4899" y="1772"/>
                      <a:pt x="4824" y="1772"/>
                    </a:cubicBezTo>
                    <a:cubicBezTo>
                      <a:pt x="4675" y="1772"/>
                      <a:pt x="4531" y="1692"/>
                      <a:pt x="4450" y="1536"/>
                    </a:cubicBezTo>
                    <a:cubicBezTo>
                      <a:pt x="4337" y="1331"/>
                      <a:pt x="4394" y="1062"/>
                      <a:pt x="4599" y="949"/>
                    </a:cubicBezTo>
                    <a:cubicBezTo>
                      <a:pt x="4627" y="920"/>
                      <a:pt x="4655" y="920"/>
                      <a:pt x="4655" y="920"/>
                    </a:cubicBezTo>
                    <a:cubicBezTo>
                      <a:pt x="4542" y="772"/>
                      <a:pt x="4422" y="652"/>
                      <a:pt x="4302" y="567"/>
                    </a:cubicBezTo>
                    <a:cubicBezTo>
                      <a:pt x="4273" y="567"/>
                      <a:pt x="4273" y="595"/>
                      <a:pt x="4273" y="595"/>
                    </a:cubicBezTo>
                    <a:cubicBezTo>
                      <a:pt x="4195" y="738"/>
                      <a:pt x="4040" y="822"/>
                      <a:pt x="3885" y="822"/>
                    </a:cubicBezTo>
                    <a:cubicBezTo>
                      <a:pt x="3817" y="822"/>
                      <a:pt x="3749" y="806"/>
                      <a:pt x="3686" y="772"/>
                    </a:cubicBezTo>
                    <a:cubicBezTo>
                      <a:pt x="3481" y="652"/>
                      <a:pt x="3389" y="390"/>
                      <a:pt x="3509" y="149"/>
                    </a:cubicBezTo>
                    <a:lnTo>
                      <a:pt x="3538" y="121"/>
                    </a:lnTo>
                    <a:cubicBezTo>
                      <a:pt x="3389" y="64"/>
                      <a:pt x="3212" y="1"/>
                      <a:pt x="3035" y="1"/>
                    </a:cubicBezTo>
                    <a:lnTo>
                      <a:pt x="3064" y="36"/>
                    </a:lnTo>
                    <a:cubicBezTo>
                      <a:pt x="3064" y="270"/>
                      <a:pt x="2859" y="475"/>
                      <a:pt x="2625" y="475"/>
                    </a:cubicBezTo>
                    <a:cubicBezTo>
                      <a:pt x="2392" y="475"/>
                      <a:pt x="2179" y="298"/>
                      <a:pt x="2179" y="36"/>
                    </a:cubicBezTo>
                    <a:lnTo>
                      <a:pt x="21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1">
                <a:extLst>
                  <a:ext uri="{FF2B5EF4-FFF2-40B4-BE49-F238E27FC236}">
                    <a16:creationId xmlns:a16="http://schemas.microsoft.com/office/drawing/2014/main" id="{997AA50A-D192-EC92-2050-BBAF232C0BF6}"/>
                  </a:ext>
                </a:extLst>
              </p:cNvPr>
              <p:cNvSpPr/>
              <p:nvPr/>
            </p:nvSpPr>
            <p:spPr>
              <a:xfrm>
                <a:off x="5710068" y="2196342"/>
                <a:ext cx="154927" cy="142937"/>
              </a:xfrm>
              <a:custGeom>
                <a:avLst/>
                <a:gdLst/>
                <a:ahLst/>
                <a:cxnLst/>
                <a:rect l="l" t="t" r="r" b="b"/>
                <a:pathLst>
                  <a:path w="4458" h="4113" extrusionOk="0">
                    <a:moveTo>
                      <a:pt x="2208" y="669"/>
                    </a:moveTo>
                    <a:cubicBezTo>
                      <a:pt x="2309" y="669"/>
                      <a:pt x="2411" y="681"/>
                      <a:pt x="2512" y="706"/>
                    </a:cubicBezTo>
                    <a:cubicBezTo>
                      <a:pt x="3248" y="883"/>
                      <a:pt x="3715" y="1619"/>
                      <a:pt x="3538" y="2355"/>
                    </a:cubicBezTo>
                    <a:cubicBezTo>
                      <a:pt x="3386" y="2986"/>
                      <a:pt x="2823" y="3425"/>
                      <a:pt x="2219" y="3425"/>
                    </a:cubicBezTo>
                    <a:cubicBezTo>
                      <a:pt x="2119" y="3425"/>
                      <a:pt x="2018" y="3413"/>
                      <a:pt x="1918" y="3388"/>
                    </a:cubicBezTo>
                    <a:cubicBezTo>
                      <a:pt x="1182" y="3239"/>
                      <a:pt x="708" y="2475"/>
                      <a:pt x="885" y="1739"/>
                    </a:cubicBezTo>
                    <a:cubicBezTo>
                      <a:pt x="1037" y="1103"/>
                      <a:pt x="1604" y="669"/>
                      <a:pt x="2208" y="669"/>
                    </a:cubicBezTo>
                    <a:close/>
                    <a:moveTo>
                      <a:pt x="2228" y="1"/>
                    </a:moveTo>
                    <a:cubicBezTo>
                      <a:pt x="1302" y="1"/>
                      <a:pt x="466" y="655"/>
                      <a:pt x="241" y="1591"/>
                    </a:cubicBezTo>
                    <a:cubicBezTo>
                      <a:pt x="1" y="2708"/>
                      <a:pt x="680" y="3798"/>
                      <a:pt x="1741" y="4067"/>
                    </a:cubicBezTo>
                    <a:cubicBezTo>
                      <a:pt x="1885" y="4098"/>
                      <a:pt x="2030" y="4113"/>
                      <a:pt x="2173" y="4113"/>
                    </a:cubicBezTo>
                    <a:cubicBezTo>
                      <a:pt x="3106" y="4113"/>
                      <a:pt x="3962" y="3473"/>
                      <a:pt x="4189" y="2503"/>
                    </a:cubicBezTo>
                    <a:cubicBezTo>
                      <a:pt x="4458" y="1414"/>
                      <a:pt x="3750" y="289"/>
                      <a:pt x="2689" y="56"/>
                    </a:cubicBezTo>
                    <a:cubicBezTo>
                      <a:pt x="2534" y="19"/>
                      <a:pt x="2380" y="1"/>
                      <a:pt x="22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1">
                <a:extLst>
                  <a:ext uri="{FF2B5EF4-FFF2-40B4-BE49-F238E27FC236}">
                    <a16:creationId xmlns:a16="http://schemas.microsoft.com/office/drawing/2014/main" id="{4FFFB5A4-FE41-3D70-759C-B9D236A7F72B}"/>
                  </a:ext>
                </a:extLst>
              </p:cNvPr>
              <p:cNvSpPr/>
              <p:nvPr/>
            </p:nvSpPr>
            <p:spPr>
              <a:xfrm>
                <a:off x="5724595" y="2209548"/>
                <a:ext cx="124935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595" h="3333" extrusionOk="0">
                    <a:moveTo>
                      <a:pt x="1797" y="58"/>
                    </a:moveTo>
                    <a:cubicBezTo>
                      <a:pt x="1917" y="58"/>
                      <a:pt x="2031" y="86"/>
                      <a:pt x="2151" y="121"/>
                    </a:cubicBezTo>
                    <a:cubicBezTo>
                      <a:pt x="3007" y="298"/>
                      <a:pt x="3537" y="1182"/>
                      <a:pt x="3332" y="2031"/>
                    </a:cubicBezTo>
                    <a:cubicBezTo>
                      <a:pt x="3155" y="2739"/>
                      <a:pt x="2505" y="3269"/>
                      <a:pt x="1797" y="3269"/>
                    </a:cubicBezTo>
                    <a:cubicBezTo>
                      <a:pt x="1677" y="3269"/>
                      <a:pt x="1564" y="3241"/>
                      <a:pt x="1443" y="3213"/>
                    </a:cubicBezTo>
                    <a:cubicBezTo>
                      <a:pt x="587" y="3036"/>
                      <a:pt x="57" y="2180"/>
                      <a:pt x="262" y="1324"/>
                    </a:cubicBezTo>
                    <a:cubicBezTo>
                      <a:pt x="439" y="588"/>
                      <a:pt x="1090" y="58"/>
                      <a:pt x="1797" y="58"/>
                    </a:cubicBezTo>
                    <a:close/>
                    <a:moveTo>
                      <a:pt x="1797" y="1"/>
                    </a:moveTo>
                    <a:cubicBezTo>
                      <a:pt x="1061" y="1"/>
                      <a:pt x="382" y="560"/>
                      <a:pt x="205" y="1296"/>
                    </a:cubicBezTo>
                    <a:cubicBezTo>
                      <a:pt x="0" y="2180"/>
                      <a:pt x="559" y="3064"/>
                      <a:pt x="1443" y="3269"/>
                    </a:cubicBezTo>
                    <a:cubicBezTo>
                      <a:pt x="1564" y="3305"/>
                      <a:pt x="1677" y="3333"/>
                      <a:pt x="1797" y="3333"/>
                    </a:cubicBezTo>
                    <a:cubicBezTo>
                      <a:pt x="2533" y="3333"/>
                      <a:pt x="3212" y="2774"/>
                      <a:pt x="3389" y="2031"/>
                    </a:cubicBezTo>
                    <a:cubicBezTo>
                      <a:pt x="3594" y="1147"/>
                      <a:pt x="3035" y="263"/>
                      <a:pt x="2179" y="58"/>
                    </a:cubicBezTo>
                    <a:cubicBezTo>
                      <a:pt x="2031" y="29"/>
                      <a:pt x="1917" y="1"/>
                      <a:pt x="17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9" name="Google Shape;929;p41">
              <a:extLst>
                <a:ext uri="{FF2B5EF4-FFF2-40B4-BE49-F238E27FC236}">
                  <a16:creationId xmlns:a16="http://schemas.microsoft.com/office/drawing/2014/main" id="{28E2CA7D-6E3E-BE65-40B4-3BAE28ABCB10}"/>
                </a:ext>
              </a:extLst>
            </p:cNvPr>
            <p:cNvGrpSpPr/>
            <p:nvPr/>
          </p:nvGrpSpPr>
          <p:grpSpPr>
            <a:xfrm>
              <a:off x="7112761" y="1457153"/>
              <a:ext cx="1499343" cy="988678"/>
              <a:chOff x="5561570" y="3414250"/>
              <a:chExt cx="523477" cy="345197"/>
            </a:xfrm>
          </p:grpSpPr>
          <p:sp>
            <p:nvSpPr>
              <p:cNvPr id="930" name="Google Shape;930;p41">
                <a:extLst>
                  <a:ext uri="{FF2B5EF4-FFF2-40B4-BE49-F238E27FC236}">
                    <a16:creationId xmlns:a16="http://schemas.microsoft.com/office/drawing/2014/main" id="{14A9335E-E901-55DA-3142-0978F3162AB5}"/>
                  </a:ext>
                </a:extLst>
              </p:cNvPr>
              <p:cNvSpPr/>
              <p:nvPr/>
            </p:nvSpPr>
            <p:spPr>
              <a:xfrm>
                <a:off x="5561570" y="3414250"/>
                <a:ext cx="523477" cy="345197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9933" extrusionOk="0">
                    <a:moveTo>
                      <a:pt x="178" y="0"/>
                    </a:moveTo>
                    <a:cubicBezTo>
                      <a:pt x="65" y="0"/>
                      <a:pt x="1" y="85"/>
                      <a:pt x="1" y="177"/>
                    </a:cubicBezTo>
                    <a:lnTo>
                      <a:pt x="1" y="9756"/>
                    </a:lnTo>
                    <a:cubicBezTo>
                      <a:pt x="1" y="9848"/>
                      <a:pt x="65" y="9933"/>
                      <a:pt x="178" y="9933"/>
                    </a:cubicBezTo>
                    <a:lnTo>
                      <a:pt x="14885" y="9933"/>
                    </a:lnTo>
                    <a:cubicBezTo>
                      <a:pt x="14977" y="9933"/>
                      <a:pt x="15062" y="9848"/>
                      <a:pt x="15062" y="9756"/>
                    </a:cubicBezTo>
                    <a:lnTo>
                      <a:pt x="15062" y="177"/>
                    </a:lnTo>
                    <a:cubicBezTo>
                      <a:pt x="15062" y="85"/>
                      <a:pt x="14977" y="0"/>
                      <a:pt x="148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1">
                <a:extLst>
                  <a:ext uri="{FF2B5EF4-FFF2-40B4-BE49-F238E27FC236}">
                    <a16:creationId xmlns:a16="http://schemas.microsoft.com/office/drawing/2014/main" id="{909BAC2D-6954-9210-3420-EA50BAF434F7}"/>
                  </a:ext>
                </a:extLst>
              </p:cNvPr>
              <p:cNvSpPr/>
              <p:nvPr/>
            </p:nvSpPr>
            <p:spPr>
              <a:xfrm>
                <a:off x="5609772" y="3650742"/>
                <a:ext cx="118784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417" y="241"/>
                    </a:lnTo>
                    <a:lnTo>
                      <a:pt x="34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1">
                <a:extLst>
                  <a:ext uri="{FF2B5EF4-FFF2-40B4-BE49-F238E27FC236}">
                    <a16:creationId xmlns:a16="http://schemas.microsoft.com/office/drawing/2014/main" id="{98410AC8-B11E-26AE-E0AD-8D33CA2C1BE0}"/>
                  </a:ext>
                </a:extLst>
              </p:cNvPr>
              <p:cNvSpPr/>
              <p:nvPr/>
            </p:nvSpPr>
            <p:spPr>
              <a:xfrm>
                <a:off x="5748192" y="3650742"/>
                <a:ext cx="47958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42" extrusionOk="0">
                    <a:moveTo>
                      <a:pt x="0" y="1"/>
                    </a:moveTo>
                    <a:lnTo>
                      <a:pt x="0" y="241"/>
                    </a:lnTo>
                    <a:lnTo>
                      <a:pt x="1380" y="241"/>
                    </a:lnTo>
                    <a:lnTo>
                      <a:pt x="13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1">
                <a:extLst>
                  <a:ext uri="{FF2B5EF4-FFF2-40B4-BE49-F238E27FC236}">
                    <a16:creationId xmlns:a16="http://schemas.microsoft.com/office/drawing/2014/main" id="{3231B656-47D7-4D9C-721E-F993BECFB827}"/>
                  </a:ext>
                </a:extLst>
              </p:cNvPr>
              <p:cNvSpPr/>
              <p:nvPr/>
            </p:nvSpPr>
            <p:spPr>
              <a:xfrm>
                <a:off x="5808419" y="3650742"/>
                <a:ext cx="3075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885" y="241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1">
                <a:extLst>
                  <a:ext uri="{FF2B5EF4-FFF2-40B4-BE49-F238E27FC236}">
                    <a16:creationId xmlns:a16="http://schemas.microsoft.com/office/drawing/2014/main" id="{2DED1E05-AFB0-B262-A942-5D4E53D007C3}"/>
                  </a:ext>
                </a:extLst>
              </p:cNvPr>
              <p:cNvSpPr/>
              <p:nvPr/>
            </p:nvSpPr>
            <p:spPr>
              <a:xfrm>
                <a:off x="5848488" y="3650742"/>
                <a:ext cx="12337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54" y="241"/>
                    </a:lnTo>
                    <a:lnTo>
                      <a:pt x="35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1">
                <a:extLst>
                  <a:ext uri="{FF2B5EF4-FFF2-40B4-BE49-F238E27FC236}">
                    <a16:creationId xmlns:a16="http://schemas.microsoft.com/office/drawing/2014/main" id="{4BAB9A65-08A4-10AE-DB97-D8CD07FDA834}"/>
                  </a:ext>
                </a:extLst>
              </p:cNvPr>
              <p:cNvSpPr/>
              <p:nvPr/>
            </p:nvSpPr>
            <p:spPr>
              <a:xfrm>
                <a:off x="5878237" y="3650742"/>
                <a:ext cx="126916" cy="841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42" extrusionOk="0">
                    <a:moveTo>
                      <a:pt x="1" y="1"/>
                    </a:moveTo>
                    <a:lnTo>
                      <a:pt x="1" y="241"/>
                    </a:lnTo>
                    <a:lnTo>
                      <a:pt x="3651" y="241"/>
                    </a:lnTo>
                    <a:lnTo>
                      <a:pt x="365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1">
                <a:extLst>
                  <a:ext uri="{FF2B5EF4-FFF2-40B4-BE49-F238E27FC236}">
                    <a16:creationId xmlns:a16="http://schemas.microsoft.com/office/drawing/2014/main" id="{001DB746-DE43-77D7-560B-CE48A8D6A4B5}"/>
                  </a:ext>
                </a:extLst>
              </p:cNvPr>
              <p:cNvSpPr/>
              <p:nvPr/>
            </p:nvSpPr>
            <p:spPr>
              <a:xfrm>
                <a:off x="5712293" y="3620021"/>
                <a:ext cx="135257" cy="9383"/>
              </a:xfrm>
              <a:custGeom>
                <a:avLst/>
                <a:gdLst/>
                <a:ahLst/>
                <a:cxnLst/>
                <a:rect l="l" t="t" r="r" b="b"/>
                <a:pathLst>
                  <a:path w="3892" h="270" extrusionOk="0">
                    <a:moveTo>
                      <a:pt x="1" y="1"/>
                    </a:moveTo>
                    <a:lnTo>
                      <a:pt x="1" y="269"/>
                    </a:lnTo>
                    <a:lnTo>
                      <a:pt x="3891" y="269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1">
                <a:extLst>
                  <a:ext uri="{FF2B5EF4-FFF2-40B4-BE49-F238E27FC236}">
                    <a16:creationId xmlns:a16="http://schemas.microsoft.com/office/drawing/2014/main" id="{96902B31-0D9E-BED2-5C03-060E1E100914}"/>
                  </a:ext>
                </a:extLst>
              </p:cNvPr>
              <p:cNvSpPr/>
              <p:nvPr/>
            </p:nvSpPr>
            <p:spPr>
              <a:xfrm>
                <a:off x="5869896" y="3623218"/>
                <a:ext cx="1452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418" y="262"/>
                    </a:lnTo>
                    <a:lnTo>
                      <a:pt x="4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1">
                <a:extLst>
                  <a:ext uri="{FF2B5EF4-FFF2-40B4-BE49-F238E27FC236}">
                    <a16:creationId xmlns:a16="http://schemas.microsoft.com/office/drawing/2014/main" id="{7AD9DC32-1C8D-3433-A1A1-0EEA8BE5C7C5}"/>
                  </a:ext>
                </a:extLst>
              </p:cNvPr>
              <p:cNvSpPr/>
              <p:nvPr/>
            </p:nvSpPr>
            <p:spPr>
              <a:xfrm>
                <a:off x="5912920" y="3623218"/>
                <a:ext cx="6762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946" y="262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1">
                <a:extLst>
                  <a:ext uri="{FF2B5EF4-FFF2-40B4-BE49-F238E27FC236}">
                    <a16:creationId xmlns:a16="http://schemas.microsoft.com/office/drawing/2014/main" id="{FC34E173-AE8A-2F12-78A4-8646D36B7824}"/>
                  </a:ext>
                </a:extLst>
              </p:cNvPr>
              <p:cNvSpPr/>
              <p:nvPr/>
            </p:nvSpPr>
            <p:spPr>
              <a:xfrm>
                <a:off x="6002165" y="3623218"/>
                <a:ext cx="398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263" extrusionOk="0">
                    <a:moveTo>
                      <a:pt x="0" y="1"/>
                    </a:moveTo>
                    <a:lnTo>
                      <a:pt x="0" y="262"/>
                    </a:lnTo>
                    <a:lnTo>
                      <a:pt x="1146" y="262"/>
                    </a:lnTo>
                    <a:lnTo>
                      <a:pt x="1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1">
                <a:extLst>
                  <a:ext uri="{FF2B5EF4-FFF2-40B4-BE49-F238E27FC236}">
                    <a16:creationId xmlns:a16="http://schemas.microsoft.com/office/drawing/2014/main" id="{79B5E1EC-00AD-2E28-1154-0850E669F24A}"/>
                  </a:ext>
                </a:extLst>
              </p:cNvPr>
              <p:cNvSpPr/>
              <p:nvPr/>
            </p:nvSpPr>
            <p:spPr>
              <a:xfrm>
                <a:off x="5673196" y="3592497"/>
                <a:ext cx="55361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1592" y="262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1">
                <a:extLst>
                  <a:ext uri="{FF2B5EF4-FFF2-40B4-BE49-F238E27FC236}">
                    <a16:creationId xmlns:a16="http://schemas.microsoft.com/office/drawing/2014/main" id="{40A71A4A-5E6C-E02B-AB05-6901378F2877}"/>
                  </a:ext>
                </a:extLst>
              </p:cNvPr>
              <p:cNvSpPr/>
              <p:nvPr/>
            </p:nvSpPr>
            <p:spPr>
              <a:xfrm>
                <a:off x="5748192" y="3592497"/>
                <a:ext cx="47958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38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1380" y="262"/>
                    </a:lnTo>
                    <a:lnTo>
                      <a:pt x="13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1">
                <a:extLst>
                  <a:ext uri="{FF2B5EF4-FFF2-40B4-BE49-F238E27FC236}">
                    <a16:creationId xmlns:a16="http://schemas.microsoft.com/office/drawing/2014/main" id="{2ADF22D1-87F1-AB2D-2498-DDA599126FA9}"/>
                  </a:ext>
                </a:extLst>
              </p:cNvPr>
              <p:cNvSpPr/>
              <p:nvPr/>
            </p:nvSpPr>
            <p:spPr>
              <a:xfrm>
                <a:off x="5808419" y="3592497"/>
                <a:ext cx="3075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885" y="262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1">
                <a:extLst>
                  <a:ext uri="{FF2B5EF4-FFF2-40B4-BE49-F238E27FC236}">
                    <a16:creationId xmlns:a16="http://schemas.microsoft.com/office/drawing/2014/main" id="{1C344E7B-2368-8ED0-247A-822914EB26AE}"/>
                  </a:ext>
                </a:extLst>
              </p:cNvPr>
              <p:cNvSpPr/>
              <p:nvPr/>
            </p:nvSpPr>
            <p:spPr>
              <a:xfrm>
                <a:off x="5848488" y="3592497"/>
                <a:ext cx="12337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5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1">
                <a:extLst>
                  <a:ext uri="{FF2B5EF4-FFF2-40B4-BE49-F238E27FC236}">
                    <a16:creationId xmlns:a16="http://schemas.microsoft.com/office/drawing/2014/main" id="{1171A5A7-84FE-4A59-54DD-190C4617A4F4}"/>
                  </a:ext>
                </a:extLst>
              </p:cNvPr>
              <p:cNvSpPr/>
              <p:nvPr/>
            </p:nvSpPr>
            <p:spPr>
              <a:xfrm>
                <a:off x="5878237" y="3592497"/>
                <a:ext cx="126916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652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651" y="262"/>
                    </a:lnTo>
                    <a:lnTo>
                      <a:pt x="36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1">
                <a:extLst>
                  <a:ext uri="{FF2B5EF4-FFF2-40B4-BE49-F238E27FC236}">
                    <a16:creationId xmlns:a16="http://schemas.microsoft.com/office/drawing/2014/main" id="{BA31B9DC-D6DB-CC51-C757-5AB93F4A38E1}"/>
                  </a:ext>
                </a:extLst>
              </p:cNvPr>
              <p:cNvSpPr/>
              <p:nvPr/>
            </p:nvSpPr>
            <p:spPr>
              <a:xfrm>
                <a:off x="5609772" y="3565946"/>
                <a:ext cx="77985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2243" y="262"/>
                    </a:lnTo>
                    <a:lnTo>
                      <a:pt x="22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1">
                <a:extLst>
                  <a:ext uri="{FF2B5EF4-FFF2-40B4-BE49-F238E27FC236}">
                    <a16:creationId xmlns:a16="http://schemas.microsoft.com/office/drawing/2014/main" id="{1BF86252-3EE8-ED82-024B-10FF0DB67013}"/>
                  </a:ext>
                </a:extLst>
              </p:cNvPr>
              <p:cNvSpPr/>
              <p:nvPr/>
            </p:nvSpPr>
            <p:spPr>
              <a:xfrm>
                <a:off x="5712293" y="3565946"/>
                <a:ext cx="111660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263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3212" y="262"/>
                    </a:lnTo>
                    <a:lnTo>
                      <a:pt x="321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1">
                <a:extLst>
                  <a:ext uri="{FF2B5EF4-FFF2-40B4-BE49-F238E27FC236}">
                    <a16:creationId xmlns:a16="http://schemas.microsoft.com/office/drawing/2014/main" id="{B8B21EF5-CDD0-6DF9-ADEE-49F4C064DC33}"/>
                  </a:ext>
                </a:extLst>
              </p:cNvPr>
              <p:cNvSpPr/>
              <p:nvPr/>
            </p:nvSpPr>
            <p:spPr>
              <a:xfrm>
                <a:off x="5853667" y="3565946"/>
                <a:ext cx="1230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354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354" y="262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1">
                <a:extLst>
                  <a:ext uri="{FF2B5EF4-FFF2-40B4-BE49-F238E27FC236}">
                    <a16:creationId xmlns:a16="http://schemas.microsoft.com/office/drawing/2014/main" id="{5C62704F-3241-DB82-C228-448C1AC949FA}"/>
                  </a:ext>
                </a:extLst>
              </p:cNvPr>
              <p:cNvSpPr/>
              <p:nvPr/>
            </p:nvSpPr>
            <p:spPr>
              <a:xfrm>
                <a:off x="5886369" y="3565946"/>
                <a:ext cx="94179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2710" h="263" extrusionOk="0">
                    <a:moveTo>
                      <a:pt x="0" y="0"/>
                    </a:moveTo>
                    <a:lnTo>
                      <a:pt x="0" y="262"/>
                    </a:lnTo>
                    <a:lnTo>
                      <a:pt x="2710" y="262"/>
                    </a:lnTo>
                    <a:lnTo>
                      <a:pt x="27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1">
                <a:extLst>
                  <a:ext uri="{FF2B5EF4-FFF2-40B4-BE49-F238E27FC236}">
                    <a16:creationId xmlns:a16="http://schemas.microsoft.com/office/drawing/2014/main" id="{4421CA77-DB8E-9F8D-98E3-D190D83ACC50}"/>
                  </a:ext>
                </a:extLst>
              </p:cNvPr>
              <p:cNvSpPr/>
              <p:nvPr/>
            </p:nvSpPr>
            <p:spPr>
              <a:xfrm>
                <a:off x="5994033" y="3565946"/>
                <a:ext cx="27593" cy="1011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291" extrusionOk="0">
                    <a:moveTo>
                      <a:pt x="1" y="0"/>
                    </a:moveTo>
                    <a:lnTo>
                      <a:pt x="1" y="262"/>
                    </a:lnTo>
                    <a:lnTo>
                      <a:pt x="765" y="290"/>
                    </a:lnTo>
                    <a:lnTo>
                      <a:pt x="793" y="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1">
                <a:extLst>
                  <a:ext uri="{FF2B5EF4-FFF2-40B4-BE49-F238E27FC236}">
                    <a16:creationId xmlns:a16="http://schemas.microsoft.com/office/drawing/2014/main" id="{8EA78319-EFF2-DDF0-E7B2-197BF0DFCE20}"/>
                  </a:ext>
                </a:extLst>
              </p:cNvPr>
              <p:cNvSpPr/>
              <p:nvPr/>
            </p:nvSpPr>
            <p:spPr>
              <a:xfrm>
                <a:off x="6069759" y="3527822"/>
                <a:ext cx="1008" cy="16507"/>
              </a:xfrm>
              <a:custGeom>
                <a:avLst/>
                <a:gdLst/>
                <a:ahLst/>
                <a:cxnLst/>
                <a:rect l="l" t="t" r="r" b="b"/>
                <a:pathLst>
                  <a:path w="29" h="475" extrusionOk="0">
                    <a:moveTo>
                      <a:pt x="1" y="1"/>
                    </a:moveTo>
                    <a:lnTo>
                      <a:pt x="1" y="475"/>
                    </a:lnTo>
                    <a:lnTo>
                      <a:pt x="29" y="475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1">
                <a:extLst>
                  <a:ext uri="{FF2B5EF4-FFF2-40B4-BE49-F238E27FC236}">
                    <a16:creationId xmlns:a16="http://schemas.microsoft.com/office/drawing/2014/main" id="{D03CF1CA-A9E0-C284-6B06-C0AA7996EBEC}"/>
                  </a:ext>
                </a:extLst>
              </p:cNvPr>
              <p:cNvSpPr/>
              <p:nvPr/>
            </p:nvSpPr>
            <p:spPr>
              <a:xfrm>
                <a:off x="6069759" y="3480871"/>
                <a:ext cx="1008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29" h="970" extrusionOk="0">
                    <a:moveTo>
                      <a:pt x="1" y="1"/>
                    </a:moveTo>
                    <a:lnTo>
                      <a:pt x="1" y="970"/>
                    </a:lnTo>
                    <a:lnTo>
                      <a:pt x="29" y="970"/>
                    </a:ln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41">
              <a:extLst>
                <a:ext uri="{FF2B5EF4-FFF2-40B4-BE49-F238E27FC236}">
                  <a16:creationId xmlns:a16="http://schemas.microsoft.com/office/drawing/2014/main" id="{ACF8DBAE-33AF-48F9-C165-CBDAD2312B69}"/>
                </a:ext>
              </a:extLst>
            </p:cNvPr>
            <p:cNvSpPr/>
            <p:nvPr/>
          </p:nvSpPr>
          <p:spPr>
            <a:xfrm>
              <a:off x="5912220" y="3661765"/>
              <a:ext cx="710598" cy="111380"/>
            </a:xfrm>
            <a:custGeom>
              <a:avLst/>
              <a:gdLst/>
              <a:ahLst/>
              <a:cxnLst/>
              <a:rect l="l" t="t" r="r" b="b"/>
              <a:pathLst>
                <a:path w="7139" h="1119" extrusionOk="0">
                  <a:moveTo>
                    <a:pt x="149" y="0"/>
                  </a:moveTo>
                  <a:cubicBezTo>
                    <a:pt x="64" y="0"/>
                    <a:pt x="0" y="57"/>
                    <a:pt x="0" y="149"/>
                  </a:cubicBezTo>
                  <a:lnTo>
                    <a:pt x="0" y="1005"/>
                  </a:lnTo>
                  <a:cubicBezTo>
                    <a:pt x="0" y="1061"/>
                    <a:pt x="64" y="1118"/>
                    <a:pt x="149" y="1118"/>
                  </a:cubicBezTo>
                  <a:lnTo>
                    <a:pt x="6990" y="1118"/>
                  </a:lnTo>
                  <a:cubicBezTo>
                    <a:pt x="7075" y="1118"/>
                    <a:pt x="7138" y="1061"/>
                    <a:pt x="7138" y="1005"/>
                  </a:cubicBezTo>
                  <a:lnTo>
                    <a:pt x="7138" y="149"/>
                  </a:lnTo>
                  <a:cubicBezTo>
                    <a:pt x="7138" y="85"/>
                    <a:pt x="7075" y="0"/>
                    <a:pt x="6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1">
              <a:extLst>
                <a:ext uri="{FF2B5EF4-FFF2-40B4-BE49-F238E27FC236}">
                  <a16:creationId xmlns:a16="http://schemas.microsoft.com/office/drawing/2014/main" id="{4D43EEC7-A0B7-6D55-116B-F5054804872B}"/>
                </a:ext>
              </a:extLst>
            </p:cNvPr>
            <p:cNvSpPr/>
            <p:nvPr/>
          </p:nvSpPr>
          <p:spPr>
            <a:xfrm>
              <a:off x="5912220" y="3717405"/>
              <a:ext cx="710598" cy="422526"/>
            </a:xfrm>
            <a:custGeom>
              <a:avLst/>
              <a:gdLst/>
              <a:ahLst/>
              <a:cxnLst/>
              <a:rect l="l" t="t" r="r" b="b"/>
              <a:pathLst>
                <a:path w="7139" h="4245" extrusionOk="0">
                  <a:moveTo>
                    <a:pt x="0" y="0"/>
                  </a:moveTo>
                  <a:lnTo>
                    <a:pt x="0" y="4245"/>
                  </a:lnTo>
                  <a:lnTo>
                    <a:pt x="7138" y="4245"/>
                  </a:lnTo>
                  <a:lnTo>
                    <a:pt x="7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1">
              <a:extLst>
                <a:ext uri="{FF2B5EF4-FFF2-40B4-BE49-F238E27FC236}">
                  <a16:creationId xmlns:a16="http://schemas.microsoft.com/office/drawing/2014/main" id="{DEAADF95-47AB-C059-5D4E-CF3913644BB7}"/>
                </a:ext>
              </a:extLst>
            </p:cNvPr>
            <p:cNvSpPr/>
            <p:nvPr/>
          </p:nvSpPr>
          <p:spPr>
            <a:xfrm>
              <a:off x="6056551" y="3773045"/>
              <a:ext cx="413479" cy="12044"/>
            </a:xfrm>
            <a:custGeom>
              <a:avLst/>
              <a:gdLst/>
              <a:ahLst/>
              <a:cxnLst/>
              <a:rect l="l" t="t" r="r" b="b"/>
              <a:pathLst>
                <a:path w="4154" h="121" extrusionOk="0">
                  <a:moveTo>
                    <a:pt x="57" y="0"/>
                  </a:moveTo>
                  <a:cubicBezTo>
                    <a:pt x="29" y="0"/>
                    <a:pt x="1" y="28"/>
                    <a:pt x="1" y="64"/>
                  </a:cubicBezTo>
                  <a:cubicBezTo>
                    <a:pt x="1" y="92"/>
                    <a:pt x="29" y="120"/>
                    <a:pt x="57" y="120"/>
                  </a:cubicBezTo>
                  <a:lnTo>
                    <a:pt x="4097" y="120"/>
                  </a:lnTo>
                  <a:cubicBezTo>
                    <a:pt x="4125" y="120"/>
                    <a:pt x="4153" y="92"/>
                    <a:pt x="4153" y="64"/>
                  </a:cubicBezTo>
                  <a:cubicBezTo>
                    <a:pt x="4153" y="28"/>
                    <a:pt x="4125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1">
              <a:extLst>
                <a:ext uri="{FF2B5EF4-FFF2-40B4-BE49-F238E27FC236}">
                  <a16:creationId xmlns:a16="http://schemas.microsoft.com/office/drawing/2014/main" id="{D308A7AA-A382-7925-803C-DDB9A41DBE1C}"/>
                </a:ext>
              </a:extLst>
            </p:cNvPr>
            <p:cNvSpPr/>
            <p:nvPr/>
          </p:nvSpPr>
          <p:spPr>
            <a:xfrm>
              <a:off x="6056551" y="3834956"/>
              <a:ext cx="413479" cy="11347"/>
            </a:xfrm>
            <a:custGeom>
              <a:avLst/>
              <a:gdLst/>
              <a:ahLst/>
              <a:cxnLst/>
              <a:rect l="l" t="t" r="r" b="b"/>
              <a:pathLst>
                <a:path w="4154" h="114" extrusionOk="0">
                  <a:moveTo>
                    <a:pt x="57" y="1"/>
                  </a:moveTo>
                  <a:cubicBezTo>
                    <a:pt x="29" y="1"/>
                    <a:pt x="1" y="1"/>
                    <a:pt x="1" y="57"/>
                  </a:cubicBezTo>
                  <a:cubicBezTo>
                    <a:pt x="1" y="85"/>
                    <a:pt x="29" y="114"/>
                    <a:pt x="57" y="114"/>
                  </a:cubicBezTo>
                  <a:lnTo>
                    <a:pt x="4097" y="114"/>
                  </a:lnTo>
                  <a:cubicBezTo>
                    <a:pt x="4125" y="114"/>
                    <a:pt x="4153" y="85"/>
                    <a:pt x="4153" y="57"/>
                  </a:cubicBezTo>
                  <a:cubicBezTo>
                    <a:pt x="4153" y="1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1">
              <a:extLst>
                <a:ext uri="{FF2B5EF4-FFF2-40B4-BE49-F238E27FC236}">
                  <a16:creationId xmlns:a16="http://schemas.microsoft.com/office/drawing/2014/main" id="{08037779-3909-04A4-2D33-CB630C4C346E}"/>
                </a:ext>
              </a:extLst>
            </p:cNvPr>
            <p:cNvSpPr/>
            <p:nvPr/>
          </p:nvSpPr>
          <p:spPr>
            <a:xfrm>
              <a:off x="6056551" y="3893384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57"/>
                  </a:cubicBezTo>
                  <a:cubicBezTo>
                    <a:pt x="4153" y="29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1">
              <a:extLst>
                <a:ext uri="{FF2B5EF4-FFF2-40B4-BE49-F238E27FC236}">
                  <a16:creationId xmlns:a16="http://schemas.microsoft.com/office/drawing/2014/main" id="{50F2408A-7F4E-A712-D659-B3C362B72F01}"/>
                </a:ext>
              </a:extLst>
            </p:cNvPr>
            <p:cNvSpPr/>
            <p:nvPr/>
          </p:nvSpPr>
          <p:spPr>
            <a:xfrm>
              <a:off x="6056551" y="3951811"/>
              <a:ext cx="413479" cy="12143"/>
            </a:xfrm>
            <a:custGeom>
              <a:avLst/>
              <a:gdLst/>
              <a:ahLst/>
              <a:cxnLst/>
              <a:rect l="l" t="t" r="r" b="b"/>
              <a:pathLst>
                <a:path w="4154" h="122" extrusionOk="0">
                  <a:moveTo>
                    <a:pt x="57" y="1"/>
                  </a:moveTo>
                  <a:cubicBezTo>
                    <a:pt x="29" y="1"/>
                    <a:pt x="1" y="36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4097" y="121"/>
                  </a:lnTo>
                  <a:cubicBezTo>
                    <a:pt x="4125" y="121"/>
                    <a:pt x="4153" y="93"/>
                    <a:pt x="4153" y="65"/>
                  </a:cubicBezTo>
                  <a:cubicBezTo>
                    <a:pt x="4153" y="36"/>
                    <a:pt x="4125" y="1"/>
                    <a:pt x="40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1">
              <a:extLst>
                <a:ext uri="{FF2B5EF4-FFF2-40B4-BE49-F238E27FC236}">
                  <a16:creationId xmlns:a16="http://schemas.microsoft.com/office/drawing/2014/main" id="{DC3D10F8-D3EC-647C-95EA-67C5184FF3B3}"/>
                </a:ext>
              </a:extLst>
            </p:cNvPr>
            <p:cNvSpPr/>
            <p:nvPr/>
          </p:nvSpPr>
          <p:spPr>
            <a:xfrm>
              <a:off x="5971346" y="3748560"/>
              <a:ext cx="52954" cy="62608"/>
            </a:xfrm>
            <a:custGeom>
              <a:avLst/>
              <a:gdLst/>
              <a:ahLst/>
              <a:cxnLst/>
              <a:rect l="l" t="t" r="r" b="b"/>
              <a:pathLst>
                <a:path w="532" h="629" extrusionOk="0">
                  <a:moveTo>
                    <a:pt x="61" y="1"/>
                  </a:moveTo>
                  <a:cubicBezTo>
                    <a:pt x="43" y="1"/>
                    <a:pt x="29" y="21"/>
                    <a:pt x="29" y="41"/>
                  </a:cubicBezTo>
                  <a:cubicBezTo>
                    <a:pt x="1" y="41"/>
                    <a:pt x="1" y="97"/>
                    <a:pt x="29" y="97"/>
                  </a:cubicBezTo>
                  <a:lnTo>
                    <a:pt x="326" y="310"/>
                  </a:lnTo>
                  <a:lnTo>
                    <a:pt x="29" y="543"/>
                  </a:lnTo>
                  <a:cubicBezTo>
                    <a:pt x="1" y="543"/>
                    <a:pt x="1" y="600"/>
                    <a:pt x="29" y="628"/>
                  </a:cubicBezTo>
                  <a:lnTo>
                    <a:pt x="85" y="628"/>
                  </a:lnTo>
                  <a:lnTo>
                    <a:pt x="531" y="310"/>
                  </a:lnTo>
                  <a:lnTo>
                    <a:pt x="85" y="13"/>
                  </a:lnTo>
                  <a:cubicBezTo>
                    <a:pt x="77" y="4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9" name="Google Shape;959;p41">
              <a:extLst>
                <a:ext uri="{FF2B5EF4-FFF2-40B4-BE49-F238E27FC236}">
                  <a16:creationId xmlns:a16="http://schemas.microsoft.com/office/drawing/2014/main" id="{BB0B787F-971D-2059-D3D1-E84D6CE4C14E}"/>
                </a:ext>
              </a:extLst>
            </p:cNvPr>
            <p:cNvGrpSpPr/>
            <p:nvPr/>
          </p:nvGrpSpPr>
          <p:grpSpPr>
            <a:xfrm>
              <a:off x="6352280" y="2402410"/>
              <a:ext cx="2259826" cy="2201617"/>
              <a:chOff x="5193782" y="4186768"/>
              <a:chExt cx="788990" cy="768694"/>
            </a:xfrm>
          </p:grpSpPr>
          <p:sp>
            <p:nvSpPr>
              <p:cNvPr id="960" name="Google Shape;960;p41">
                <a:extLst>
                  <a:ext uri="{FF2B5EF4-FFF2-40B4-BE49-F238E27FC236}">
                    <a16:creationId xmlns:a16="http://schemas.microsoft.com/office/drawing/2014/main" id="{E07DD622-014E-EBF1-04ED-14FAD5A0597F}"/>
                  </a:ext>
                </a:extLst>
              </p:cNvPr>
              <p:cNvSpPr/>
              <p:nvPr/>
            </p:nvSpPr>
            <p:spPr>
              <a:xfrm>
                <a:off x="5229682" y="4210087"/>
                <a:ext cx="156873" cy="11322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3258" extrusionOk="0">
                    <a:moveTo>
                      <a:pt x="3851" y="2390"/>
                    </a:moveTo>
                    <a:cubicBezTo>
                      <a:pt x="3886" y="2390"/>
                      <a:pt x="3923" y="2400"/>
                      <a:pt x="3955" y="2420"/>
                    </a:cubicBezTo>
                    <a:cubicBezTo>
                      <a:pt x="3983" y="2448"/>
                      <a:pt x="4012" y="2476"/>
                      <a:pt x="4012" y="2512"/>
                    </a:cubicBezTo>
                    <a:lnTo>
                      <a:pt x="4040" y="2512"/>
                    </a:lnTo>
                    <a:lnTo>
                      <a:pt x="4040" y="2540"/>
                    </a:lnTo>
                    <a:cubicBezTo>
                      <a:pt x="4040" y="2540"/>
                      <a:pt x="4040" y="2568"/>
                      <a:pt x="4068" y="2568"/>
                    </a:cubicBezTo>
                    <a:cubicBezTo>
                      <a:pt x="4097" y="2653"/>
                      <a:pt x="4012" y="2773"/>
                      <a:pt x="3920" y="2830"/>
                    </a:cubicBezTo>
                    <a:cubicBezTo>
                      <a:pt x="3863" y="2830"/>
                      <a:pt x="3807" y="2830"/>
                      <a:pt x="3743" y="2802"/>
                    </a:cubicBezTo>
                    <a:cubicBezTo>
                      <a:pt x="3724" y="2783"/>
                      <a:pt x="3705" y="2764"/>
                      <a:pt x="3686" y="2745"/>
                    </a:cubicBezTo>
                    <a:lnTo>
                      <a:pt x="3686" y="2745"/>
                    </a:lnTo>
                    <a:cubicBezTo>
                      <a:pt x="3630" y="2653"/>
                      <a:pt x="3630" y="2540"/>
                      <a:pt x="3686" y="2476"/>
                    </a:cubicBezTo>
                    <a:cubicBezTo>
                      <a:pt x="3723" y="2421"/>
                      <a:pt x="3786" y="2390"/>
                      <a:pt x="3851" y="2390"/>
                    </a:cubicBezTo>
                    <a:close/>
                    <a:moveTo>
                      <a:pt x="383" y="0"/>
                    </a:moveTo>
                    <a:lnTo>
                      <a:pt x="1" y="651"/>
                    </a:lnTo>
                    <a:lnTo>
                      <a:pt x="3184" y="2688"/>
                    </a:lnTo>
                    <a:cubicBezTo>
                      <a:pt x="3212" y="2830"/>
                      <a:pt x="3333" y="3070"/>
                      <a:pt x="3481" y="3155"/>
                    </a:cubicBezTo>
                    <a:cubicBezTo>
                      <a:pt x="3593" y="3225"/>
                      <a:pt x="3721" y="3258"/>
                      <a:pt x="3841" y="3258"/>
                    </a:cubicBezTo>
                    <a:cubicBezTo>
                      <a:pt x="3880" y="3258"/>
                      <a:pt x="3919" y="3254"/>
                      <a:pt x="3955" y="3247"/>
                    </a:cubicBezTo>
                    <a:cubicBezTo>
                      <a:pt x="4132" y="3219"/>
                      <a:pt x="4309" y="3099"/>
                      <a:pt x="4394" y="2922"/>
                    </a:cubicBezTo>
                    <a:cubicBezTo>
                      <a:pt x="4486" y="2773"/>
                      <a:pt x="4514" y="2596"/>
                      <a:pt x="4486" y="2420"/>
                    </a:cubicBezTo>
                    <a:cubicBezTo>
                      <a:pt x="4450" y="2243"/>
                      <a:pt x="4337" y="2094"/>
                      <a:pt x="4189" y="2009"/>
                    </a:cubicBezTo>
                    <a:cubicBezTo>
                      <a:pt x="4095" y="1969"/>
                      <a:pt x="3989" y="1920"/>
                      <a:pt x="3866" y="1920"/>
                    </a:cubicBezTo>
                    <a:cubicBezTo>
                      <a:pt x="3794" y="1920"/>
                      <a:pt x="3716" y="1937"/>
                      <a:pt x="3630" y="1981"/>
                    </a:cubicBezTo>
                    <a:lnTo>
                      <a:pt x="3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1">
                <a:extLst>
                  <a:ext uri="{FF2B5EF4-FFF2-40B4-BE49-F238E27FC236}">
                    <a16:creationId xmlns:a16="http://schemas.microsoft.com/office/drawing/2014/main" id="{2E2DC4B5-913A-1B84-A327-AD39D963762E}"/>
                  </a:ext>
                </a:extLst>
              </p:cNvPr>
              <p:cNvSpPr/>
              <p:nvPr/>
            </p:nvSpPr>
            <p:spPr>
              <a:xfrm>
                <a:off x="5233852" y="4225552"/>
                <a:ext cx="115830" cy="71833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2067" extrusionOk="0">
                    <a:moveTo>
                      <a:pt x="1" y="1"/>
                    </a:moveTo>
                    <a:lnTo>
                      <a:pt x="1" y="57"/>
                    </a:lnTo>
                    <a:lnTo>
                      <a:pt x="3269" y="2067"/>
                    </a:lnTo>
                    <a:cubicBezTo>
                      <a:pt x="3305" y="2067"/>
                      <a:pt x="3305" y="2067"/>
                      <a:pt x="3305" y="2031"/>
                    </a:cubicBezTo>
                    <a:cubicBezTo>
                      <a:pt x="3333" y="2031"/>
                      <a:pt x="3305" y="2003"/>
                      <a:pt x="3305" y="2003"/>
                    </a:cubicBezTo>
                    <a:lnTo>
                      <a:pt x="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1">
                <a:extLst>
                  <a:ext uri="{FF2B5EF4-FFF2-40B4-BE49-F238E27FC236}">
                    <a16:creationId xmlns:a16="http://schemas.microsoft.com/office/drawing/2014/main" id="{9B4EFCAC-72B8-14FB-678F-E2C7E4426596}"/>
                  </a:ext>
                </a:extLst>
              </p:cNvPr>
              <p:cNvSpPr/>
              <p:nvPr/>
            </p:nvSpPr>
            <p:spPr>
              <a:xfrm>
                <a:off x="5238057" y="4218428"/>
                <a:ext cx="116803" cy="71590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2060" extrusionOk="0">
                    <a:moveTo>
                      <a:pt x="28" y="1"/>
                    </a:moveTo>
                    <a:cubicBezTo>
                      <a:pt x="0" y="29"/>
                      <a:pt x="0" y="29"/>
                      <a:pt x="28" y="57"/>
                    </a:cubicBezTo>
                    <a:lnTo>
                      <a:pt x="3297" y="2059"/>
                    </a:lnTo>
                    <a:lnTo>
                      <a:pt x="3325" y="2059"/>
                    </a:lnTo>
                    <a:cubicBezTo>
                      <a:pt x="3360" y="2031"/>
                      <a:pt x="3325" y="2031"/>
                      <a:pt x="3325" y="2003"/>
                    </a:cubicBezTo>
                    <a:lnTo>
                      <a:pt x="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1">
                <a:extLst>
                  <a:ext uri="{FF2B5EF4-FFF2-40B4-BE49-F238E27FC236}">
                    <a16:creationId xmlns:a16="http://schemas.microsoft.com/office/drawing/2014/main" id="{1A674E97-629C-23F1-219F-FDF9B6BC949F}"/>
                  </a:ext>
                </a:extLst>
              </p:cNvPr>
              <p:cNvSpPr/>
              <p:nvPr/>
            </p:nvSpPr>
            <p:spPr>
              <a:xfrm>
                <a:off x="5193782" y="4186768"/>
                <a:ext cx="66655" cy="62798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07" extrusionOk="0">
                    <a:moveTo>
                      <a:pt x="874" y="0"/>
                    </a:moveTo>
                    <a:cubicBezTo>
                      <a:pt x="627" y="0"/>
                      <a:pt x="387" y="105"/>
                      <a:pt x="213" y="317"/>
                    </a:cubicBezTo>
                    <a:lnTo>
                      <a:pt x="121" y="438"/>
                    </a:lnTo>
                    <a:lnTo>
                      <a:pt x="920" y="558"/>
                    </a:lnTo>
                    <a:lnTo>
                      <a:pt x="828" y="1202"/>
                    </a:lnTo>
                    <a:lnTo>
                      <a:pt x="1" y="1060"/>
                    </a:lnTo>
                    <a:lnTo>
                      <a:pt x="36" y="1202"/>
                    </a:lnTo>
                    <a:cubicBezTo>
                      <a:pt x="121" y="1379"/>
                      <a:pt x="241" y="1555"/>
                      <a:pt x="418" y="1676"/>
                    </a:cubicBezTo>
                    <a:cubicBezTo>
                      <a:pt x="575" y="1768"/>
                      <a:pt x="733" y="1806"/>
                      <a:pt x="903" y="1806"/>
                    </a:cubicBezTo>
                    <a:cubicBezTo>
                      <a:pt x="955" y="1806"/>
                      <a:pt x="1007" y="1803"/>
                      <a:pt x="1062" y="1796"/>
                    </a:cubicBezTo>
                    <a:cubicBezTo>
                      <a:pt x="1062" y="1796"/>
                      <a:pt x="1097" y="1796"/>
                      <a:pt x="1097" y="1768"/>
                    </a:cubicBezTo>
                    <a:cubicBezTo>
                      <a:pt x="1331" y="1704"/>
                      <a:pt x="1536" y="1591"/>
                      <a:pt x="1656" y="1379"/>
                    </a:cubicBezTo>
                    <a:cubicBezTo>
                      <a:pt x="1918" y="940"/>
                      <a:pt x="1769" y="381"/>
                      <a:pt x="1359" y="141"/>
                    </a:cubicBezTo>
                    <a:cubicBezTo>
                      <a:pt x="1206" y="47"/>
                      <a:pt x="1038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1">
                <a:extLst>
                  <a:ext uri="{FF2B5EF4-FFF2-40B4-BE49-F238E27FC236}">
                    <a16:creationId xmlns:a16="http://schemas.microsoft.com/office/drawing/2014/main" id="{776D2DB1-ED02-6568-4C36-BC81F388BECB}"/>
                  </a:ext>
                </a:extLst>
              </p:cNvPr>
              <p:cNvSpPr/>
              <p:nvPr/>
            </p:nvSpPr>
            <p:spPr>
              <a:xfrm>
                <a:off x="5343532" y="4283832"/>
                <a:ext cx="37880" cy="3496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006" extrusionOk="0">
                    <a:moveTo>
                      <a:pt x="587" y="64"/>
                    </a:moveTo>
                    <a:cubicBezTo>
                      <a:pt x="707" y="64"/>
                      <a:pt x="856" y="121"/>
                      <a:pt x="941" y="241"/>
                    </a:cubicBezTo>
                    <a:cubicBezTo>
                      <a:pt x="998" y="326"/>
                      <a:pt x="1033" y="446"/>
                      <a:pt x="998" y="566"/>
                    </a:cubicBezTo>
                    <a:cubicBezTo>
                      <a:pt x="998" y="680"/>
                      <a:pt x="941" y="800"/>
                      <a:pt x="821" y="856"/>
                    </a:cubicBezTo>
                    <a:cubicBezTo>
                      <a:pt x="764" y="920"/>
                      <a:pt x="679" y="948"/>
                      <a:pt x="587" y="948"/>
                    </a:cubicBezTo>
                    <a:cubicBezTo>
                      <a:pt x="439" y="948"/>
                      <a:pt x="290" y="885"/>
                      <a:pt x="205" y="772"/>
                    </a:cubicBezTo>
                    <a:cubicBezTo>
                      <a:pt x="85" y="566"/>
                      <a:pt x="113" y="269"/>
                      <a:pt x="325" y="149"/>
                    </a:cubicBezTo>
                    <a:cubicBezTo>
                      <a:pt x="382" y="92"/>
                      <a:pt x="467" y="64"/>
                      <a:pt x="587" y="64"/>
                    </a:cubicBezTo>
                    <a:close/>
                    <a:moveTo>
                      <a:pt x="587" y="0"/>
                    </a:moveTo>
                    <a:cubicBezTo>
                      <a:pt x="467" y="0"/>
                      <a:pt x="354" y="36"/>
                      <a:pt x="290" y="92"/>
                    </a:cubicBezTo>
                    <a:cubicBezTo>
                      <a:pt x="57" y="269"/>
                      <a:pt x="0" y="566"/>
                      <a:pt x="177" y="800"/>
                    </a:cubicBezTo>
                    <a:cubicBezTo>
                      <a:pt x="262" y="920"/>
                      <a:pt x="410" y="1005"/>
                      <a:pt x="587" y="1005"/>
                    </a:cubicBezTo>
                    <a:cubicBezTo>
                      <a:pt x="679" y="1005"/>
                      <a:pt x="792" y="977"/>
                      <a:pt x="884" y="920"/>
                    </a:cubicBezTo>
                    <a:cubicBezTo>
                      <a:pt x="969" y="828"/>
                      <a:pt x="1061" y="708"/>
                      <a:pt x="1061" y="566"/>
                    </a:cubicBezTo>
                    <a:cubicBezTo>
                      <a:pt x="1089" y="446"/>
                      <a:pt x="1061" y="298"/>
                      <a:pt x="969" y="213"/>
                    </a:cubicBezTo>
                    <a:cubicBezTo>
                      <a:pt x="884" y="64"/>
                      <a:pt x="736" y="0"/>
                      <a:pt x="5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1">
                <a:extLst>
                  <a:ext uri="{FF2B5EF4-FFF2-40B4-BE49-F238E27FC236}">
                    <a16:creationId xmlns:a16="http://schemas.microsoft.com/office/drawing/2014/main" id="{BF751299-B866-69D4-C7D0-F18CA133D10A}"/>
                  </a:ext>
                </a:extLst>
              </p:cNvPr>
              <p:cNvSpPr/>
              <p:nvPr/>
            </p:nvSpPr>
            <p:spPr>
              <a:xfrm>
                <a:off x="5292132" y="4263432"/>
                <a:ext cx="333172" cy="243094"/>
              </a:xfrm>
              <a:custGeom>
                <a:avLst/>
                <a:gdLst/>
                <a:ahLst/>
                <a:cxnLst/>
                <a:rect l="l" t="t" r="r" b="b"/>
                <a:pathLst>
                  <a:path w="9587" h="6995" extrusionOk="0">
                    <a:moveTo>
                      <a:pt x="1033" y="0"/>
                    </a:moveTo>
                    <a:cubicBezTo>
                      <a:pt x="1005" y="205"/>
                      <a:pt x="1005" y="411"/>
                      <a:pt x="856" y="531"/>
                    </a:cubicBezTo>
                    <a:cubicBezTo>
                      <a:pt x="780" y="613"/>
                      <a:pt x="657" y="626"/>
                      <a:pt x="530" y="626"/>
                    </a:cubicBezTo>
                    <a:cubicBezTo>
                      <a:pt x="471" y="626"/>
                      <a:pt x="411" y="623"/>
                      <a:pt x="354" y="623"/>
                    </a:cubicBezTo>
                    <a:cubicBezTo>
                      <a:pt x="318" y="608"/>
                      <a:pt x="287" y="599"/>
                      <a:pt x="258" y="599"/>
                    </a:cubicBezTo>
                    <a:cubicBezTo>
                      <a:pt x="220" y="599"/>
                      <a:pt x="186" y="615"/>
                      <a:pt x="149" y="651"/>
                    </a:cubicBezTo>
                    <a:cubicBezTo>
                      <a:pt x="0" y="828"/>
                      <a:pt x="418" y="1507"/>
                      <a:pt x="503" y="1684"/>
                    </a:cubicBezTo>
                    <a:cubicBezTo>
                      <a:pt x="828" y="2476"/>
                      <a:pt x="1182" y="3276"/>
                      <a:pt x="1507" y="4040"/>
                    </a:cubicBezTo>
                    <a:cubicBezTo>
                      <a:pt x="1741" y="4599"/>
                      <a:pt x="2010" y="5158"/>
                      <a:pt x="2363" y="5660"/>
                    </a:cubicBezTo>
                    <a:cubicBezTo>
                      <a:pt x="2866" y="6311"/>
                      <a:pt x="3686" y="6487"/>
                      <a:pt x="4422" y="6693"/>
                    </a:cubicBezTo>
                    <a:cubicBezTo>
                      <a:pt x="5310" y="6899"/>
                      <a:pt x="6197" y="6995"/>
                      <a:pt x="7080" y="6995"/>
                    </a:cubicBezTo>
                    <a:cubicBezTo>
                      <a:pt x="7196" y="6995"/>
                      <a:pt x="7312" y="6993"/>
                      <a:pt x="7429" y="6990"/>
                    </a:cubicBezTo>
                    <a:cubicBezTo>
                      <a:pt x="7903" y="6954"/>
                      <a:pt x="8313" y="6898"/>
                      <a:pt x="8702" y="6636"/>
                    </a:cubicBezTo>
                    <a:cubicBezTo>
                      <a:pt x="9056" y="6396"/>
                      <a:pt x="9317" y="6070"/>
                      <a:pt x="9466" y="5688"/>
                    </a:cubicBezTo>
                    <a:cubicBezTo>
                      <a:pt x="9523" y="5511"/>
                      <a:pt x="9586" y="5306"/>
                      <a:pt x="9551" y="5129"/>
                    </a:cubicBezTo>
                    <a:cubicBezTo>
                      <a:pt x="9551" y="4924"/>
                      <a:pt x="9466" y="4747"/>
                      <a:pt x="9346" y="4599"/>
                    </a:cubicBezTo>
                    <a:cubicBezTo>
                      <a:pt x="9233" y="4514"/>
                      <a:pt x="9084" y="4450"/>
                      <a:pt x="8935" y="4393"/>
                    </a:cubicBezTo>
                    <a:cubicBezTo>
                      <a:pt x="8396" y="4230"/>
                      <a:pt x="7856" y="4179"/>
                      <a:pt x="7316" y="4179"/>
                    </a:cubicBezTo>
                    <a:cubicBezTo>
                      <a:pt x="7177" y="4179"/>
                      <a:pt x="7037" y="4183"/>
                      <a:pt x="6898" y="4188"/>
                    </a:cubicBezTo>
                    <a:cubicBezTo>
                      <a:pt x="6544" y="4188"/>
                      <a:pt x="6191" y="4217"/>
                      <a:pt x="5837" y="4217"/>
                    </a:cubicBezTo>
                    <a:cubicBezTo>
                      <a:pt x="5776" y="4222"/>
                      <a:pt x="5716" y="4224"/>
                      <a:pt x="5657" y="4224"/>
                    </a:cubicBezTo>
                    <a:cubicBezTo>
                      <a:pt x="5405" y="4224"/>
                      <a:pt x="5165" y="4183"/>
                      <a:pt x="4924" y="4160"/>
                    </a:cubicBezTo>
                    <a:cubicBezTo>
                      <a:pt x="4634" y="4125"/>
                      <a:pt x="4280" y="4096"/>
                      <a:pt x="4104" y="3835"/>
                    </a:cubicBezTo>
                    <a:cubicBezTo>
                      <a:pt x="3248" y="2773"/>
                      <a:pt x="2540" y="1620"/>
                      <a:pt x="1684" y="559"/>
                    </a:cubicBezTo>
                    <a:cubicBezTo>
                      <a:pt x="1628" y="503"/>
                      <a:pt x="1592" y="474"/>
                      <a:pt x="1536" y="411"/>
                    </a:cubicBezTo>
                    <a:cubicBezTo>
                      <a:pt x="1387" y="234"/>
                      <a:pt x="1274" y="92"/>
                      <a:pt x="1033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1">
                <a:extLst>
                  <a:ext uri="{FF2B5EF4-FFF2-40B4-BE49-F238E27FC236}">
                    <a16:creationId xmlns:a16="http://schemas.microsoft.com/office/drawing/2014/main" id="{D8B8281F-9253-D4CC-5EB7-316937CDBB5B}"/>
                  </a:ext>
                </a:extLst>
              </p:cNvPr>
              <p:cNvSpPr/>
              <p:nvPr/>
            </p:nvSpPr>
            <p:spPr>
              <a:xfrm>
                <a:off x="5380404" y="4803316"/>
                <a:ext cx="560315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16123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16094" y="57"/>
                    </a:lnTo>
                    <a:cubicBezTo>
                      <a:pt x="16123" y="57"/>
                      <a:pt x="16123" y="29"/>
                      <a:pt x="16123" y="29"/>
                    </a:cubicBezTo>
                    <a:cubicBezTo>
                      <a:pt x="16123" y="1"/>
                      <a:pt x="16123" y="1"/>
                      <a:pt x="16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1">
                <a:extLst>
                  <a:ext uri="{FF2B5EF4-FFF2-40B4-BE49-F238E27FC236}">
                    <a16:creationId xmlns:a16="http://schemas.microsoft.com/office/drawing/2014/main" id="{B2BD0C60-DEB1-DD3D-D520-AA72E2055530}"/>
                  </a:ext>
                </a:extLst>
              </p:cNvPr>
              <p:cNvSpPr/>
              <p:nvPr/>
            </p:nvSpPr>
            <p:spPr>
              <a:xfrm>
                <a:off x="5344505" y="4784897"/>
                <a:ext cx="625962" cy="1981"/>
              </a:xfrm>
              <a:custGeom>
                <a:avLst/>
                <a:gdLst/>
                <a:ahLst/>
                <a:cxnLst/>
                <a:rect l="l" t="t" r="r" b="b"/>
                <a:pathLst>
                  <a:path w="18012" h="57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57"/>
                      <a:pt x="29" y="57"/>
                      <a:pt x="29" y="57"/>
                    </a:cubicBezTo>
                    <a:lnTo>
                      <a:pt x="17983" y="57"/>
                    </a:lnTo>
                    <a:cubicBezTo>
                      <a:pt x="17983" y="57"/>
                      <a:pt x="18012" y="57"/>
                      <a:pt x="18012" y="28"/>
                    </a:cubicBezTo>
                    <a:lnTo>
                      <a:pt x="179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1">
                <a:extLst>
                  <a:ext uri="{FF2B5EF4-FFF2-40B4-BE49-F238E27FC236}">
                    <a16:creationId xmlns:a16="http://schemas.microsoft.com/office/drawing/2014/main" id="{F6E60A8A-AE6B-D910-0437-7F8431BE8FBF}"/>
                  </a:ext>
                </a:extLst>
              </p:cNvPr>
              <p:cNvSpPr/>
              <p:nvPr/>
            </p:nvSpPr>
            <p:spPr>
              <a:xfrm>
                <a:off x="5959141" y="4803316"/>
                <a:ext cx="23632" cy="2016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8" extrusionOk="0">
                    <a:moveTo>
                      <a:pt x="28" y="1"/>
                    </a:moveTo>
                    <a:cubicBezTo>
                      <a:pt x="0" y="1"/>
                      <a:pt x="0" y="1"/>
                      <a:pt x="0" y="29"/>
                    </a:cubicBezTo>
                    <a:cubicBezTo>
                      <a:pt x="0" y="29"/>
                      <a:pt x="0" y="57"/>
                      <a:pt x="28" y="57"/>
                    </a:cubicBezTo>
                    <a:lnTo>
                      <a:pt x="651" y="57"/>
                    </a:lnTo>
                    <a:cubicBezTo>
                      <a:pt x="679" y="57"/>
                      <a:pt x="679" y="29"/>
                      <a:pt x="679" y="29"/>
                    </a:cubicBezTo>
                    <a:cubicBezTo>
                      <a:pt x="679" y="1"/>
                      <a:pt x="679" y="1"/>
                      <a:pt x="6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1">
                <a:extLst>
                  <a:ext uri="{FF2B5EF4-FFF2-40B4-BE49-F238E27FC236}">
                    <a16:creationId xmlns:a16="http://schemas.microsoft.com/office/drawing/2014/main" id="{88E6334B-B5BF-C5D2-4CB2-D0B6C2405F5D}"/>
                  </a:ext>
                </a:extLst>
              </p:cNvPr>
              <p:cNvSpPr/>
              <p:nvPr/>
            </p:nvSpPr>
            <p:spPr>
              <a:xfrm>
                <a:off x="5586175" y="4228541"/>
                <a:ext cx="174353" cy="238367"/>
              </a:xfrm>
              <a:custGeom>
                <a:avLst/>
                <a:gdLst/>
                <a:ahLst/>
                <a:cxnLst/>
                <a:rect l="l" t="t" r="r" b="b"/>
                <a:pathLst>
                  <a:path w="5017" h="6859" extrusionOk="0">
                    <a:moveTo>
                      <a:pt x="1785" y="0"/>
                    </a:moveTo>
                    <a:cubicBezTo>
                      <a:pt x="1456" y="0"/>
                      <a:pt x="1123" y="104"/>
                      <a:pt x="856" y="297"/>
                    </a:cubicBezTo>
                    <a:cubicBezTo>
                      <a:pt x="206" y="799"/>
                      <a:pt x="177" y="1712"/>
                      <a:pt x="298" y="2419"/>
                    </a:cubicBezTo>
                    <a:cubicBezTo>
                      <a:pt x="375" y="3093"/>
                      <a:pt x="708" y="3796"/>
                      <a:pt x="1415" y="3796"/>
                    </a:cubicBezTo>
                    <a:cubicBezTo>
                      <a:pt x="1480" y="3796"/>
                      <a:pt x="1549" y="3790"/>
                      <a:pt x="1620" y="3777"/>
                    </a:cubicBezTo>
                    <a:lnTo>
                      <a:pt x="1620" y="3777"/>
                    </a:lnTo>
                    <a:cubicBezTo>
                      <a:pt x="1592" y="3926"/>
                      <a:pt x="1564" y="4067"/>
                      <a:pt x="1536" y="4216"/>
                    </a:cubicBezTo>
                    <a:cubicBezTo>
                      <a:pt x="1536" y="4336"/>
                      <a:pt x="1507" y="4457"/>
                      <a:pt x="1444" y="4541"/>
                    </a:cubicBezTo>
                    <a:cubicBezTo>
                      <a:pt x="1238" y="4810"/>
                      <a:pt x="736" y="4775"/>
                      <a:pt x="446" y="4839"/>
                    </a:cubicBezTo>
                    <a:cubicBezTo>
                      <a:pt x="0" y="4987"/>
                      <a:pt x="64" y="5482"/>
                      <a:pt x="121" y="5900"/>
                    </a:cubicBezTo>
                    <a:lnTo>
                      <a:pt x="121" y="6013"/>
                    </a:lnTo>
                    <a:cubicBezTo>
                      <a:pt x="149" y="6190"/>
                      <a:pt x="206" y="6338"/>
                      <a:pt x="298" y="6487"/>
                    </a:cubicBezTo>
                    <a:cubicBezTo>
                      <a:pt x="477" y="6772"/>
                      <a:pt x="810" y="6859"/>
                      <a:pt x="1180" y="6859"/>
                    </a:cubicBezTo>
                    <a:cubicBezTo>
                      <a:pt x="1655" y="6859"/>
                      <a:pt x="2190" y="6715"/>
                      <a:pt x="2540" y="6664"/>
                    </a:cubicBezTo>
                    <a:cubicBezTo>
                      <a:pt x="3389" y="6515"/>
                      <a:pt x="4217" y="6282"/>
                      <a:pt x="5016" y="5928"/>
                    </a:cubicBezTo>
                    <a:cubicBezTo>
                      <a:pt x="4691" y="5631"/>
                      <a:pt x="4394" y="5249"/>
                      <a:pt x="4068" y="4923"/>
                    </a:cubicBezTo>
                    <a:cubicBezTo>
                      <a:pt x="4012" y="4867"/>
                      <a:pt x="3778" y="4895"/>
                      <a:pt x="3686" y="4839"/>
                    </a:cubicBezTo>
                    <a:cubicBezTo>
                      <a:pt x="3566" y="4775"/>
                      <a:pt x="3481" y="4690"/>
                      <a:pt x="3424" y="4570"/>
                    </a:cubicBezTo>
                    <a:cubicBezTo>
                      <a:pt x="3276" y="4308"/>
                      <a:pt x="3248" y="3983"/>
                      <a:pt x="3248" y="3685"/>
                    </a:cubicBezTo>
                    <a:cubicBezTo>
                      <a:pt x="3276" y="3247"/>
                      <a:pt x="3248" y="2511"/>
                      <a:pt x="3276" y="2094"/>
                    </a:cubicBezTo>
                    <a:cubicBezTo>
                      <a:pt x="3276" y="1712"/>
                      <a:pt x="3424" y="1563"/>
                      <a:pt x="3304" y="1209"/>
                    </a:cubicBezTo>
                    <a:cubicBezTo>
                      <a:pt x="3156" y="707"/>
                      <a:pt x="2802" y="269"/>
                      <a:pt x="2300" y="92"/>
                    </a:cubicBezTo>
                    <a:cubicBezTo>
                      <a:pt x="2136" y="30"/>
                      <a:pt x="1961" y="0"/>
                      <a:pt x="1785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1">
                <a:extLst>
                  <a:ext uri="{FF2B5EF4-FFF2-40B4-BE49-F238E27FC236}">
                    <a16:creationId xmlns:a16="http://schemas.microsoft.com/office/drawing/2014/main" id="{C0940D67-D15F-4902-8C98-BC0DF145C48B}"/>
                  </a:ext>
                </a:extLst>
              </p:cNvPr>
              <p:cNvSpPr/>
              <p:nvPr/>
            </p:nvSpPr>
            <p:spPr>
              <a:xfrm>
                <a:off x="5497173" y="4393477"/>
                <a:ext cx="341999" cy="333172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9587" extrusionOk="0">
                    <a:moveTo>
                      <a:pt x="3538" y="1"/>
                    </a:moveTo>
                    <a:cubicBezTo>
                      <a:pt x="2356" y="121"/>
                      <a:pt x="1175" y="269"/>
                      <a:pt x="0" y="383"/>
                    </a:cubicBezTo>
                    <a:cubicBezTo>
                      <a:pt x="85" y="560"/>
                      <a:pt x="57" y="828"/>
                      <a:pt x="85" y="1033"/>
                    </a:cubicBezTo>
                    <a:cubicBezTo>
                      <a:pt x="85" y="1267"/>
                      <a:pt x="114" y="1507"/>
                      <a:pt x="114" y="1741"/>
                    </a:cubicBezTo>
                    <a:cubicBezTo>
                      <a:pt x="177" y="2187"/>
                      <a:pt x="206" y="2654"/>
                      <a:pt x="291" y="3128"/>
                    </a:cubicBezTo>
                    <a:cubicBezTo>
                      <a:pt x="291" y="3248"/>
                      <a:pt x="326" y="3389"/>
                      <a:pt x="354" y="3510"/>
                    </a:cubicBezTo>
                    <a:cubicBezTo>
                      <a:pt x="695" y="3475"/>
                      <a:pt x="1299" y="3417"/>
                      <a:pt x="1712" y="3417"/>
                    </a:cubicBezTo>
                    <a:cubicBezTo>
                      <a:pt x="1976" y="3417"/>
                      <a:pt x="2162" y="3441"/>
                      <a:pt x="2151" y="3510"/>
                    </a:cubicBezTo>
                    <a:cubicBezTo>
                      <a:pt x="2151" y="3778"/>
                      <a:pt x="2179" y="4012"/>
                      <a:pt x="2179" y="4274"/>
                    </a:cubicBezTo>
                    <a:cubicBezTo>
                      <a:pt x="2179" y="4804"/>
                      <a:pt x="2236" y="5306"/>
                      <a:pt x="2236" y="5809"/>
                    </a:cubicBezTo>
                    <a:cubicBezTo>
                      <a:pt x="2271" y="6339"/>
                      <a:pt x="2300" y="6898"/>
                      <a:pt x="2356" y="7429"/>
                    </a:cubicBezTo>
                    <a:cubicBezTo>
                      <a:pt x="2413" y="8051"/>
                      <a:pt x="2505" y="8638"/>
                      <a:pt x="2653" y="9261"/>
                    </a:cubicBezTo>
                    <a:cubicBezTo>
                      <a:pt x="3421" y="9504"/>
                      <a:pt x="4251" y="9586"/>
                      <a:pt x="5089" y="9586"/>
                    </a:cubicBezTo>
                    <a:cubicBezTo>
                      <a:pt x="5765" y="9586"/>
                      <a:pt x="6446" y="9532"/>
                      <a:pt x="7103" y="9466"/>
                    </a:cubicBezTo>
                    <a:cubicBezTo>
                      <a:pt x="7542" y="9438"/>
                      <a:pt x="7987" y="9374"/>
                      <a:pt x="8341" y="9169"/>
                    </a:cubicBezTo>
                    <a:cubicBezTo>
                      <a:pt x="9374" y="8554"/>
                      <a:pt x="9431" y="6750"/>
                      <a:pt x="9579" y="5688"/>
                    </a:cubicBezTo>
                    <a:cubicBezTo>
                      <a:pt x="9699" y="4896"/>
                      <a:pt x="9841" y="4132"/>
                      <a:pt x="9784" y="3304"/>
                    </a:cubicBezTo>
                    <a:cubicBezTo>
                      <a:pt x="9699" y="2243"/>
                      <a:pt x="9225" y="1154"/>
                      <a:pt x="8249" y="623"/>
                    </a:cubicBezTo>
                    <a:cubicBezTo>
                      <a:pt x="7895" y="446"/>
                      <a:pt x="7513" y="326"/>
                      <a:pt x="7131" y="206"/>
                    </a:cubicBezTo>
                    <a:cubicBezTo>
                      <a:pt x="6806" y="149"/>
                      <a:pt x="6481" y="121"/>
                      <a:pt x="6191" y="29"/>
                    </a:cubicBezTo>
                    <a:cubicBezTo>
                      <a:pt x="6070" y="326"/>
                      <a:pt x="5893" y="475"/>
                      <a:pt x="5596" y="595"/>
                    </a:cubicBezTo>
                    <a:cubicBezTo>
                      <a:pt x="5418" y="681"/>
                      <a:pt x="5202" y="718"/>
                      <a:pt x="4994" y="718"/>
                    </a:cubicBezTo>
                    <a:cubicBezTo>
                      <a:pt x="4930" y="718"/>
                      <a:pt x="4866" y="715"/>
                      <a:pt x="4804" y="708"/>
                    </a:cubicBezTo>
                    <a:cubicBezTo>
                      <a:pt x="4535" y="680"/>
                      <a:pt x="4302" y="623"/>
                      <a:pt x="4068" y="503"/>
                    </a:cubicBezTo>
                    <a:cubicBezTo>
                      <a:pt x="3976" y="446"/>
                      <a:pt x="3863" y="354"/>
                      <a:pt x="3771" y="269"/>
                    </a:cubicBezTo>
                    <a:cubicBezTo>
                      <a:pt x="3715" y="206"/>
                      <a:pt x="3651" y="121"/>
                      <a:pt x="3594" y="29"/>
                    </a:cubicBezTo>
                    <a:lnTo>
                      <a:pt x="35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1">
                <a:extLst>
                  <a:ext uri="{FF2B5EF4-FFF2-40B4-BE49-F238E27FC236}">
                    <a16:creationId xmlns:a16="http://schemas.microsoft.com/office/drawing/2014/main" id="{DABD6573-B3A5-480E-51DF-FD795512EA9B}"/>
                  </a:ext>
                </a:extLst>
              </p:cNvPr>
              <p:cNvSpPr/>
              <p:nvPr/>
            </p:nvSpPr>
            <p:spPr>
              <a:xfrm>
                <a:off x="5506279" y="4504130"/>
                <a:ext cx="61477" cy="11329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326" extrusionOk="0">
                    <a:moveTo>
                      <a:pt x="29" y="0"/>
                    </a:moveTo>
                    <a:lnTo>
                      <a:pt x="0" y="28"/>
                    </a:lnTo>
                    <a:cubicBezTo>
                      <a:pt x="0" y="92"/>
                      <a:pt x="29" y="120"/>
                      <a:pt x="29" y="149"/>
                    </a:cubicBezTo>
                    <a:lnTo>
                      <a:pt x="29" y="297"/>
                    </a:lnTo>
                    <a:lnTo>
                      <a:pt x="29" y="326"/>
                    </a:lnTo>
                    <a:lnTo>
                      <a:pt x="64" y="326"/>
                    </a:lnTo>
                    <a:cubicBezTo>
                      <a:pt x="559" y="326"/>
                      <a:pt x="1267" y="297"/>
                      <a:pt x="1741" y="269"/>
                    </a:cubicBezTo>
                    <a:lnTo>
                      <a:pt x="1769" y="241"/>
                    </a:lnTo>
                    <a:cubicBezTo>
                      <a:pt x="1769" y="205"/>
                      <a:pt x="1741" y="205"/>
                      <a:pt x="1741" y="205"/>
                    </a:cubicBezTo>
                    <a:cubicBezTo>
                      <a:pt x="1267" y="241"/>
                      <a:pt x="559" y="269"/>
                      <a:pt x="92" y="269"/>
                    </a:cubicBezTo>
                    <a:lnTo>
                      <a:pt x="92" y="149"/>
                    </a:lnTo>
                    <a:cubicBezTo>
                      <a:pt x="64" y="120"/>
                      <a:pt x="64" y="64"/>
                      <a:pt x="64" y="28"/>
                    </a:cubicBezTo>
                    <a:cubicBezTo>
                      <a:pt x="64" y="28"/>
                      <a:pt x="64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1">
                <a:extLst>
                  <a:ext uri="{FF2B5EF4-FFF2-40B4-BE49-F238E27FC236}">
                    <a16:creationId xmlns:a16="http://schemas.microsoft.com/office/drawing/2014/main" id="{5D2B75C3-7A6B-2B59-314B-DD5D23AB3DF3}"/>
                  </a:ext>
                </a:extLst>
              </p:cNvPr>
              <p:cNvSpPr/>
              <p:nvPr/>
            </p:nvSpPr>
            <p:spPr>
              <a:xfrm>
                <a:off x="5497173" y="4397647"/>
                <a:ext cx="73780" cy="14318"/>
              </a:xfrm>
              <a:custGeom>
                <a:avLst/>
                <a:gdLst/>
                <a:ahLst/>
                <a:cxnLst/>
                <a:rect l="l" t="t" r="r" b="b"/>
                <a:pathLst>
                  <a:path w="2123" h="412" extrusionOk="0">
                    <a:moveTo>
                      <a:pt x="2094" y="1"/>
                    </a:moveTo>
                    <a:cubicBezTo>
                      <a:pt x="1854" y="29"/>
                      <a:pt x="1529" y="57"/>
                      <a:pt x="1210" y="86"/>
                    </a:cubicBezTo>
                    <a:cubicBezTo>
                      <a:pt x="765" y="149"/>
                      <a:pt x="354" y="178"/>
                      <a:pt x="29" y="206"/>
                    </a:cubicBezTo>
                    <a:lnTo>
                      <a:pt x="0" y="206"/>
                    </a:lnTo>
                    <a:lnTo>
                      <a:pt x="0" y="263"/>
                    </a:lnTo>
                    <a:lnTo>
                      <a:pt x="0" y="326"/>
                    </a:lnTo>
                    <a:lnTo>
                      <a:pt x="0" y="383"/>
                    </a:lnTo>
                    <a:cubicBezTo>
                      <a:pt x="0" y="411"/>
                      <a:pt x="29" y="411"/>
                      <a:pt x="29" y="411"/>
                    </a:cubicBezTo>
                    <a:lnTo>
                      <a:pt x="57" y="411"/>
                    </a:lnTo>
                    <a:lnTo>
                      <a:pt x="57" y="383"/>
                    </a:lnTo>
                    <a:lnTo>
                      <a:pt x="57" y="326"/>
                    </a:lnTo>
                    <a:lnTo>
                      <a:pt x="57" y="263"/>
                    </a:lnTo>
                    <a:cubicBezTo>
                      <a:pt x="383" y="234"/>
                      <a:pt x="793" y="206"/>
                      <a:pt x="1210" y="149"/>
                    </a:cubicBezTo>
                    <a:cubicBezTo>
                      <a:pt x="1529" y="121"/>
                      <a:pt x="1854" y="86"/>
                      <a:pt x="2094" y="57"/>
                    </a:cubicBezTo>
                    <a:cubicBezTo>
                      <a:pt x="2123" y="57"/>
                      <a:pt x="2123" y="57"/>
                      <a:pt x="2123" y="29"/>
                    </a:cubicBezTo>
                    <a:cubicBezTo>
                      <a:pt x="2123" y="29"/>
                      <a:pt x="2123" y="1"/>
                      <a:pt x="20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1">
                <a:extLst>
                  <a:ext uri="{FF2B5EF4-FFF2-40B4-BE49-F238E27FC236}">
                    <a16:creationId xmlns:a16="http://schemas.microsoft.com/office/drawing/2014/main" id="{5C46824B-FB00-DB25-487A-9C763756236A}"/>
                  </a:ext>
                </a:extLst>
              </p:cNvPr>
              <p:cNvSpPr/>
              <p:nvPr/>
            </p:nvSpPr>
            <p:spPr>
              <a:xfrm>
                <a:off x="5570919" y="4515424"/>
                <a:ext cx="7159" cy="108706"/>
              </a:xfrm>
              <a:custGeom>
                <a:avLst/>
                <a:gdLst/>
                <a:ahLst/>
                <a:cxnLst/>
                <a:rect l="l" t="t" r="r" b="b"/>
                <a:pathLst>
                  <a:path w="206" h="3128" extrusionOk="0">
                    <a:moveTo>
                      <a:pt x="57" y="1"/>
                    </a:moveTo>
                    <a:cubicBezTo>
                      <a:pt x="29" y="1"/>
                      <a:pt x="29" y="1"/>
                      <a:pt x="29" y="29"/>
                    </a:cubicBezTo>
                    <a:cubicBezTo>
                      <a:pt x="1" y="1033"/>
                      <a:pt x="29" y="2066"/>
                      <a:pt x="149" y="3099"/>
                    </a:cubicBezTo>
                    <a:cubicBezTo>
                      <a:pt x="149" y="3099"/>
                      <a:pt x="149" y="3127"/>
                      <a:pt x="178" y="3127"/>
                    </a:cubicBezTo>
                    <a:cubicBezTo>
                      <a:pt x="178" y="3127"/>
                      <a:pt x="206" y="3099"/>
                      <a:pt x="206" y="3064"/>
                    </a:cubicBezTo>
                    <a:cubicBezTo>
                      <a:pt x="86" y="2066"/>
                      <a:pt x="57" y="1033"/>
                      <a:pt x="86" y="29"/>
                    </a:cubicBezTo>
                    <a:cubicBezTo>
                      <a:pt x="86" y="1"/>
                      <a:pt x="57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1">
                <a:extLst>
                  <a:ext uri="{FF2B5EF4-FFF2-40B4-BE49-F238E27FC236}">
                    <a16:creationId xmlns:a16="http://schemas.microsoft.com/office/drawing/2014/main" id="{9EB46A43-FB55-0892-45DC-7899A01BEB48}"/>
                  </a:ext>
                </a:extLst>
              </p:cNvPr>
              <p:cNvSpPr/>
              <p:nvPr/>
            </p:nvSpPr>
            <p:spPr>
              <a:xfrm>
                <a:off x="5455123" y="4818294"/>
                <a:ext cx="182451" cy="90600"/>
              </a:xfrm>
              <a:custGeom>
                <a:avLst/>
                <a:gdLst/>
                <a:ahLst/>
                <a:cxnLst/>
                <a:rect l="l" t="t" r="r" b="b"/>
                <a:pathLst>
                  <a:path w="5250" h="2607" extrusionOk="0">
                    <a:moveTo>
                      <a:pt x="3538" y="1"/>
                    </a:moveTo>
                    <a:cubicBezTo>
                      <a:pt x="2953" y="1"/>
                      <a:pt x="2398" y="247"/>
                      <a:pt x="1890" y="511"/>
                    </a:cubicBezTo>
                    <a:cubicBezTo>
                      <a:pt x="1359" y="779"/>
                      <a:pt x="737" y="1069"/>
                      <a:pt x="383" y="1543"/>
                    </a:cubicBezTo>
                    <a:cubicBezTo>
                      <a:pt x="354" y="1572"/>
                      <a:pt x="354" y="1600"/>
                      <a:pt x="326" y="1635"/>
                    </a:cubicBezTo>
                    <a:cubicBezTo>
                      <a:pt x="178" y="1840"/>
                      <a:pt x="1" y="2131"/>
                      <a:pt x="149" y="2399"/>
                    </a:cubicBezTo>
                    <a:cubicBezTo>
                      <a:pt x="216" y="2553"/>
                      <a:pt x="343" y="2607"/>
                      <a:pt x="497" y="2607"/>
                    </a:cubicBezTo>
                    <a:cubicBezTo>
                      <a:pt x="818" y="2607"/>
                      <a:pt x="1252" y="2370"/>
                      <a:pt x="1472" y="2307"/>
                    </a:cubicBezTo>
                    <a:cubicBezTo>
                      <a:pt x="1854" y="2194"/>
                      <a:pt x="2208" y="2046"/>
                      <a:pt x="2562" y="1925"/>
                    </a:cubicBezTo>
                    <a:cubicBezTo>
                      <a:pt x="3269" y="1664"/>
                      <a:pt x="4012" y="1458"/>
                      <a:pt x="4748" y="1423"/>
                    </a:cubicBezTo>
                    <a:cubicBezTo>
                      <a:pt x="4925" y="1423"/>
                      <a:pt x="5158" y="1423"/>
                      <a:pt x="5215" y="1246"/>
                    </a:cubicBezTo>
                    <a:cubicBezTo>
                      <a:pt x="5250" y="1190"/>
                      <a:pt x="5250" y="1105"/>
                      <a:pt x="5215" y="1041"/>
                    </a:cubicBezTo>
                    <a:cubicBezTo>
                      <a:pt x="5101" y="426"/>
                      <a:pt x="4302" y="44"/>
                      <a:pt x="3715" y="8"/>
                    </a:cubicBezTo>
                    <a:cubicBezTo>
                      <a:pt x="3656" y="3"/>
                      <a:pt x="3597" y="1"/>
                      <a:pt x="35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1">
                <a:extLst>
                  <a:ext uri="{FF2B5EF4-FFF2-40B4-BE49-F238E27FC236}">
                    <a16:creationId xmlns:a16="http://schemas.microsoft.com/office/drawing/2014/main" id="{9879758F-8C43-9A7E-3C55-7FBE1A2A6F0E}"/>
                  </a:ext>
                </a:extLst>
              </p:cNvPr>
              <p:cNvSpPr/>
              <p:nvPr/>
            </p:nvSpPr>
            <p:spPr>
              <a:xfrm>
                <a:off x="5334183" y="4634696"/>
                <a:ext cx="623008" cy="252790"/>
              </a:xfrm>
              <a:custGeom>
                <a:avLst/>
                <a:gdLst/>
                <a:ahLst/>
                <a:cxnLst/>
                <a:rect l="l" t="t" r="r" b="b"/>
                <a:pathLst>
                  <a:path w="17927" h="7274" extrusionOk="0">
                    <a:moveTo>
                      <a:pt x="2256" y="1"/>
                    </a:moveTo>
                    <a:cubicBezTo>
                      <a:pt x="2076" y="1"/>
                      <a:pt x="1894" y="15"/>
                      <a:pt x="1712" y="49"/>
                    </a:cubicBezTo>
                    <a:cubicBezTo>
                      <a:pt x="1267" y="134"/>
                      <a:pt x="856" y="375"/>
                      <a:pt x="531" y="693"/>
                    </a:cubicBezTo>
                    <a:cubicBezTo>
                      <a:pt x="446" y="813"/>
                      <a:pt x="354" y="933"/>
                      <a:pt x="297" y="1047"/>
                    </a:cubicBezTo>
                    <a:cubicBezTo>
                      <a:pt x="0" y="1641"/>
                      <a:pt x="241" y="2377"/>
                      <a:pt x="502" y="2935"/>
                    </a:cubicBezTo>
                    <a:cubicBezTo>
                      <a:pt x="913" y="3735"/>
                      <a:pt x="1564" y="4322"/>
                      <a:pt x="2299" y="4761"/>
                    </a:cubicBezTo>
                    <a:cubicBezTo>
                      <a:pt x="3155" y="5291"/>
                      <a:pt x="4096" y="5617"/>
                      <a:pt x="5044" y="5970"/>
                    </a:cubicBezTo>
                    <a:cubicBezTo>
                      <a:pt x="6105" y="6352"/>
                      <a:pt x="7195" y="6741"/>
                      <a:pt x="8256" y="7123"/>
                    </a:cubicBezTo>
                    <a:cubicBezTo>
                      <a:pt x="8461" y="7180"/>
                      <a:pt x="8843" y="7237"/>
                      <a:pt x="9048" y="7272"/>
                    </a:cubicBezTo>
                    <a:cubicBezTo>
                      <a:pt x="9053" y="7273"/>
                      <a:pt x="9058" y="7273"/>
                      <a:pt x="9063" y="7273"/>
                    </a:cubicBezTo>
                    <a:cubicBezTo>
                      <a:pt x="9229" y="7273"/>
                      <a:pt x="9290" y="6824"/>
                      <a:pt x="9345" y="6741"/>
                    </a:cubicBezTo>
                    <a:cubicBezTo>
                      <a:pt x="9511" y="6547"/>
                      <a:pt x="9756" y="6528"/>
                      <a:pt x="10001" y="6528"/>
                    </a:cubicBezTo>
                    <a:cubicBezTo>
                      <a:pt x="10059" y="6528"/>
                      <a:pt x="10117" y="6529"/>
                      <a:pt x="10173" y="6529"/>
                    </a:cubicBezTo>
                    <a:cubicBezTo>
                      <a:pt x="10376" y="6543"/>
                      <a:pt x="10578" y="6550"/>
                      <a:pt x="10778" y="6550"/>
                    </a:cubicBezTo>
                    <a:cubicBezTo>
                      <a:pt x="12666" y="6550"/>
                      <a:pt x="14413" y="5929"/>
                      <a:pt x="16038" y="4938"/>
                    </a:cubicBezTo>
                    <a:cubicBezTo>
                      <a:pt x="16540" y="4647"/>
                      <a:pt x="17042" y="4265"/>
                      <a:pt x="17396" y="3763"/>
                    </a:cubicBezTo>
                    <a:cubicBezTo>
                      <a:pt x="17806" y="3169"/>
                      <a:pt x="17927" y="2377"/>
                      <a:pt x="17481" y="1754"/>
                    </a:cubicBezTo>
                    <a:cubicBezTo>
                      <a:pt x="17042" y="1195"/>
                      <a:pt x="16391" y="841"/>
                      <a:pt x="15684" y="728"/>
                    </a:cubicBezTo>
                    <a:cubicBezTo>
                      <a:pt x="15547" y="701"/>
                      <a:pt x="15414" y="688"/>
                      <a:pt x="15285" y="688"/>
                    </a:cubicBezTo>
                    <a:cubicBezTo>
                      <a:pt x="14580" y="688"/>
                      <a:pt x="13983" y="1063"/>
                      <a:pt x="13385" y="1464"/>
                    </a:cubicBezTo>
                    <a:cubicBezTo>
                      <a:pt x="13328" y="1521"/>
                      <a:pt x="13236" y="1577"/>
                      <a:pt x="13151" y="1641"/>
                    </a:cubicBezTo>
                    <a:cubicBezTo>
                      <a:pt x="12793" y="1523"/>
                      <a:pt x="12398" y="1491"/>
                      <a:pt x="11997" y="1491"/>
                    </a:cubicBezTo>
                    <a:cubicBezTo>
                      <a:pt x="11701" y="1491"/>
                      <a:pt x="11402" y="1509"/>
                      <a:pt x="11114" y="1521"/>
                    </a:cubicBezTo>
                    <a:cubicBezTo>
                      <a:pt x="10853" y="1541"/>
                      <a:pt x="10587" y="1547"/>
                      <a:pt x="10320" y="1547"/>
                    </a:cubicBezTo>
                    <a:cubicBezTo>
                      <a:pt x="10027" y="1547"/>
                      <a:pt x="9731" y="1540"/>
                      <a:pt x="9435" y="1540"/>
                    </a:cubicBezTo>
                    <a:cubicBezTo>
                      <a:pt x="9268" y="1540"/>
                      <a:pt x="9102" y="1542"/>
                      <a:pt x="8935" y="1549"/>
                    </a:cubicBezTo>
                    <a:cubicBezTo>
                      <a:pt x="8638" y="1583"/>
                      <a:pt x="8388" y="1615"/>
                      <a:pt x="8136" y="1615"/>
                    </a:cubicBezTo>
                    <a:cubicBezTo>
                      <a:pt x="7914" y="1615"/>
                      <a:pt x="7690" y="1590"/>
                      <a:pt x="7428" y="1521"/>
                    </a:cubicBezTo>
                    <a:cubicBezTo>
                      <a:pt x="6134" y="1167"/>
                      <a:pt x="4896" y="580"/>
                      <a:pt x="3601" y="226"/>
                    </a:cubicBezTo>
                    <a:cubicBezTo>
                      <a:pt x="3173" y="99"/>
                      <a:pt x="2720" y="1"/>
                      <a:pt x="2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1">
                <a:extLst>
                  <a:ext uri="{FF2B5EF4-FFF2-40B4-BE49-F238E27FC236}">
                    <a16:creationId xmlns:a16="http://schemas.microsoft.com/office/drawing/2014/main" id="{E62DD82D-82D4-0C49-87EC-A3D87B851C6C}"/>
                  </a:ext>
                </a:extLst>
              </p:cNvPr>
              <p:cNvSpPr/>
              <p:nvPr/>
            </p:nvSpPr>
            <p:spPr>
              <a:xfrm>
                <a:off x="5641501" y="4714071"/>
                <a:ext cx="173102" cy="82155"/>
              </a:xfrm>
              <a:custGeom>
                <a:avLst/>
                <a:gdLst/>
                <a:ahLst/>
                <a:cxnLst/>
                <a:rect l="l" t="t" r="r" b="b"/>
                <a:pathLst>
                  <a:path w="4981" h="2364" extrusionOk="0">
                    <a:moveTo>
                      <a:pt x="4924" y="1"/>
                    </a:moveTo>
                    <a:cubicBezTo>
                      <a:pt x="4690" y="121"/>
                      <a:pt x="4450" y="213"/>
                      <a:pt x="4216" y="326"/>
                    </a:cubicBezTo>
                    <a:cubicBezTo>
                      <a:pt x="3863" y="475"/>
                      <a:pt x="3481" y="623"/>
                      <a:pt x="3127" y="857"/>
                    </a:cubicBezTo>
                    <a:cubicBezTo>
                      <a:pt x="2978" y="949"/>
                      <a:pt x="2802" y="1062"/>
                      <a:pt x="2653" y="1154"/>
                    </a:cubicBezTo>
                    <a:cubicBezTo>
                      <a:pt x="2243" y="1415"/>
                      <a:pt x="1832" y="1684"/>
                      <a:pt x="1387" y="1889"/>
                    </a:cubicBezTo>
                    <a:cubicBezTo>
                      <a:pt x="1210" y="1981"/>
                      <a:pt x="976" y="2038"/>
                      <a:pt x="736" y="2066"/>
                    </a:cubicBezTo>
                    <a:cubicBezTo>
                      <a:pt x="502" y="2158"/>
                      <a:pt x="205" y="2215"/>
                      <a:pt x="0" y="2335"/>
                    </a:cubicBezTo>
                    <a:lnTo>
                      <a:pt x="0" y="2363"/>
                    </a:lnTo>
                    <a:lnTo>
                      <a:pt x="28" y="2363"/>
                    </a:lnTo>
                    <a:cubicBezTo>
                      <a:pt x="241" y="2271"/>
                      <a:pt x="502" y="2215"/>
                      <a:pt x="771" y="2123"/>
                    </a:cubicBezTo>
                    <a:cubicBezTo>
                      <a:pt x="1005" y="2066"/>
                      <a:pt x="1210" y="2010"/>
                      <a:pt x="1415" y="1946"/>
                    </a:cubicBezTo>
                    <a:cubicBezTo>
                      <a:pt x="1861" y="1741"/>
                      <a:pt x="2271" y="1479"/>
                      <a:pt x="2681" y="1210"/>
                    </a:cubicBezTo>
                    <a:cubicBezTo>
                      <a:pt x="2830" y="1097"/>
                      <a:pt x="3007" y="1005"/>
                      <a:pt x="3155" y="885"/>
                    </a:cubicBezTo>
                    <a:cubicBezTo>
                      <a:pt x="3509" y="680"/>
                      <a:pt x="3891" y="531"/>
                      <a:pt x="4245" y="390"/>
                    </a:cubicBezTo>
                    <a:cubicBezTo>
                      <a:pt x="4485" y="269"/>
                      <a:pt x="4719" y="177"/>
                      <a:pt x="4952" y="64"/>
                    </a:cubicBezTo>
                    <a:cubicBezTo>
                      <a:pt x="4980" y="36"/>
                      <a:pt x="4980" y="36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1">
                <a:extLst>
                  <a:ext uri="{FF2B5EF4-FFF2-40B4-BE49-F238E27FC236}">
                    <a16:creationId xmlns:a16="http://schemas.microsoft.com/office/drawing/2014/main" id="{5145566B-559E-2948-AF05-DCB4E6234A3A}"/>
                  </a:ext>
                </a:extLst>
              </p:cNvPr>
              <p:cNvSpPr/>
              <p:nvPr/>
            </p:nvSpPr>
            <p:spPr>
              <a:xfrm>
                <a:off x="5653769" y="4825940"/>
                <a:ext cx="142381" cy="129523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3727" extrusionOk="0">
                    <a:moveTo>
                      <a:pt x="680" y="0"/>
                    </a:moveTo>
                    <a:cubicBezTo>
                      <a:pt x="560" y="262"/>
                      <a:pt x="447" y="496"/>
                      <a:pt x="326" y="764"/>
                    </a:cubicBezTo>
                    <a:cubicBezTo>
                      <a:pt x="298" y="885"/>
                      <a:pt x="241" y="1026"/>
                      <a:pt x="178" y="1146"/>
                    </a:cubicBezTo>
                    <a:cubicBezTo>
                      <a:pt x="149" y="1238"/>
                      <a:pt x="1" y="1415"/>
                      <a:pt x="65" y="1500"/>
                    </a:cubicBezTo>
                    <a:cubicBezTo>
                      <a:pt x="121" y="1529"/>
                      <a:pt x="326" y="1557"/>
                      <a:pt x="383" y="1557"/>
                    </a:cubicBezTo>
                    <a:cubicBezTo>
                      <a:pt x="503" y="1592"/>
                      <a:pt x="623" y="1649"/>
                      <a:pt x="737" y="1677"/>
                    </a:cubicBezTo>
                    <a:cubicBezTo>
                      <a:pt x="885" y="1797"/>
                      <a:pt x="1126" y="1854"/>
                      <a:pt x="1303" y="1974"/>
                    </a:cubicBezTo>
                    <a:cubicBezTo>
                      <a:pt x="1508" y="2087"/>
                      <a:pt x="1713" y="2300"/>
                      <a:pt x="1918" y="2441"/>
                    </a:cubicBezTo>
                    <a:cubicBezTo>
                      <a:pt x="2328" y="2795"/>
                      <a:pt x="2746" y="3149"/>
                      <a:pt x="3184" y="3502"/>
                    </a:cubicBezTo>
                    <a:cubicBezTo>
                      <a:pt x="3310" y="3604"/>
                      <a:pt x="3457" y="3727"/>
                      <a:pt x="3624" y="3727"/>
                    </a:cubicBezTo>
                    <a:cubicBezTo>
                      <a:pt x="3654" y="3727"/>
                      <a:pt x="3684" y="3723"/>
                      <a:pt x="3715" y="3714"/>
                    </a:cubicBezTo>
                    <a:cubicBezTo>
                      <a:pt x="3920" y="3651"/>
                      <a:pt x="4012" y="3389"/>
                      <a:pt x="4040" y="3184"/>
                    </a:cubicBezTo>
                    <a:cubicBezTo>
                      <a:pt x="4097" y="2561"/>
                      <a:pt x="3863" y="2151"/>
                      <a:pt x="3453" y="1705"/>
                    </a:cubicBezTo>
                    <a:cubicBezTo>
                      <a:pt x="3128" y="1380"/>
                      <a:pt x="2717" y="1062"/>
                      <a:pt x="2477" y="616"/>
                    </a:cubicBezTo>
                    <a:cubicBezTo>
                      <a:pt x="2364" y="382"/>
                      <a:pt x="2215" y="142"/>
                      <a:pt x="1918" y="142"/>
                    </a:cubicBezTo>
                    <a:cubicBezTo>
                      <a:pt x="1769" y="142"/>
                      <a:pt x="1621" y="177"/>
                      <a:pt x="1444" y="206"/>
                    </a:cubicBezTo>
                    <a:cubicBezTo>
                      <a:pt x="1415" y="208"/>
                      <a:pt x="1386" y="210"/>
                      <a:pt x="1358" y="210"/>
                    </a:cubicBezTo>
                    <a:cubicBezTo>
                      <a:pt x="1106" y="210"/>
                      <a:pt x="890" y="102"/>
                      <a:pt x="6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1">
                <a:extLst>
                  <a:ext uri="{FF2B5EF4-FFF2-40B4-BE49-F238E27FC236}">
                    <a16:creationId xmlns:a16="http://schemas.microsoft.com/office/drawing/2014/main" id="{F9DD49FE-76BA-D00F-98B9-13E59FC19BA3}"/>
                  </a:ext>
                </a:extLst>
              </p:cNvPr>
              <p:cNvSpPr/>
              <p:nvPr/>
            </p:nvSpPr>
            <p:spPr>
              <a:xfrm>
                <a:off x="5612969" y="4475980"/>
                <a:ext cx="242677" cy="254284"/>
              </a:xfrm>
              <a:custGeom>
                <a:avLst/>
                <a:gdLst/>
                <a:ahLst/>
                <a:cxnLst/>
                <a:rect l="l" t="t" r="r" b="b"/>
                <a:pathLst>
                  <a:path w="6983" h="7317" extrusionOk="0">
                    <a:moveTo>
                      <a:pt x="5454" y="0"/>
                    </a:moveTo>
                    <a:cubicBezTo>
                      <a:pt x="4901" y="0"/>
                      <a:pt x="4358" y="478"/>
                      <a:pt x="4245" y="1136"/>
                    </a:cubicBezTo>
                    <a:cubicBezTo>
                      <a:pt x="4125" y="1758"/>
                      <a:pt x="4097" y="2345"/>
                      <a:pt x="4125" y="2961"/>
                    </a:cubicBezTo>
                    <a:cubicBezTo>
                      <a:pt x="4153" y="3286"/>
                      <a:pt x="4153" y="3583"/>
                      <a:pt x="4181" y="3909"/>
                    </a:cubicBezTo>
                    <a:cubicBezTo>
                      <a:pt x="4181" y="4086"/>
                      <a:pt x="4210" y="4234"/>
                      <a:pt x="4210" y="4411"/>
                    </a:cubicBezTo>
                    <a:cubicBezTo>
                      <a:pt x="4210" y="4496"/>
                      <a:pt x="4273" y="4616"/>
                      <a:pt x="4245" y="4729"/>
                    </a:cubicBezTo>
                    <a:cubicBezTo>
                      <a:pt x="4245" y="4850"/>
                      <a:pt x="4245" y="4821"/>
                      <a:pt x="4153" y="4878"/>
                    </a:cubicBezTo>
                    <a:cubicBezTo>
                      <a:pt x="4033" y="4906"/>
                      <a:pt x="3920" y="4942"/>
                      <a:pt x="3799" y="4970"/>
                    </a:cubicBezTo>
                    <a:cubicBezTo>
                      <a:pt x="3361" y="5083"/>
                      <a:pt x="2915" y="5203"/>
                      <a:pt x="2441" y="5352"/>
                    </a:cubicBezTo>
                    <a:cubicBezTo>
                      <a:pt x="2236" y="5408"/>
                      <a:pt x="2003" y="5472"/>
                      <a:pt x="1797" y="5500"/>
                    </a:cubicBezTo>
                    <a:cubicBezTo>
                      <a:pt x="1500" y="5557"/>
                      <a:pt x="1203" y="5677"/>
                      <a:pt x="913" y="5734"/>
                    </a:cubicBezTo>
                    <a:cubicBezTo>
                      <a:pt x="616" y="5790"/>
                      <a:pt x="319" y="6003"/>
                      <a:pt x="142" y="6236"/>
                    </a:cubicBezTo>
                    <a:cubicBezTo>
                      <a:pt x="29" y="6441"/>
                      <a:pt x="1" y="6710"/>
                      <a:pt x="57" y="6915"/>
                    </a:cubicBezTo>
                    <a:cubicBezTo>
                      <a:pt x="114" y="7064"/>
                      <a:pt x="177" y="7120"/>
                      <a:pt x="234" y="7149"/>
                    </a:cubicBezTo>
                    <a:cubicBezTo>
                      <a:pt x="319" y="7205"/>
                      <a:pt x="439" y="7205"/>
                      <a:pt x="588" y="7205"/>
                    </a:cubicBezTo>
                    <a:cubicBezTo>
                      <a:pt x="1134" y="7258"/>
                      <a:pt x="1816" y="7317"/>
                      <a:pt x="2525" y="7317"/>
                    </a:cubicBezTo>
                    <a:cubicBezTo>
                      <a:pt x="4186" y="7317"/>
                      <a:pt x="6001" y="6996"/>
                      <a:pt x="6601" y="5529"/>
                    </a:cubicBezTo>
                    <a:cubicBezTo>
                      <a:pt x="6926" y="4701"/>
                      <a:pt x="6983" y="3817"/>
                      <a:pt x="6955" y="2904"/>
                    </a:cubicBezTo>
                    <a:cubicBezTo>
                      <a:pt x="6926" y="2112"/>
                      <a:pt x="6806" y="1192"/>
                      <a:pt x="6332" y="520"/>
                    </a:cubicBezTo>
                    <a:cubicBezTo>
                      <a:pt x="6088" y="155"/>
                      <a:pt x="5770" y="0"/>
                      <a:pt x="5454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1">
                <a:extLst>
                  <a:ext uri="{FF2B5EF4-FFF2-40B4-BE49-F238E27FC236}">
                    <a16:creationId xmlns:a16="http://schemas.microsoft.com/office/drawing/2014/main" id="{9CEA2210-F63B-A712-3904-B6A1D13D4993}"/>
                  </a:ext>
                </a:extLst>
              </p:cNvPr>
              <p:cNvSpPr/>
              <p:nvPr/>
            </p:nvSpPr>
            <p:spPr>
              <a:xfrm>
                <a:off x="5585202" y="4217489"/>
                <a:ext cx="138419" cy="124900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3594" extrusionOk="0">
                    <a:moveTo>
                      <a:pt x="1872" y="0"/>
                    </a:moveTo>
                    <a:cubicBezTo>
                      <a:pt x="1778" y="0"/>
                      <a:pt x="1684" y="9"/>
                      <a:pt x="1592" y="28"/>
                    </a:cubicBezTo>
                    <a:cubicBezTo>
                      <a:pt x="1535" y="56"/>
                      <a:pt x="1507" y="56"/>
                      <a:pt x="1443" y="56"/>
                    </a:cubicBezTo>
                    <a:cubicBezTo>
                      <a:pt x="856" y="233"/>
                      <a:pt x="382" y="735"/>
                      <a:pt x="149" y="1322"/>
                    </a:cubicBezTo>
                    <a:cubicBezTo>
                      <a:pt x="0" y="1676"/>
                      <a:pt x="587" y="1648"/>
                      <a:pt x="800" y="1676"/>
                    </a:cubicBezTo>
                    <a:cubicBezTo>
                      <a:pt x="941" y="1676"/>
                      <a:pt x="1061" y="1704"/>
                      <a:pt x="1182" y="1704"/>
                    </a:cubicBezTo>
                    <a:cubicBezTo>
                      <a:pt x="1472" y="1733"/>
                      <a:pt x="1769" y="1733"/>
                      <a:pt x="2038" y="1733"/>
                    </a:cubicBezTo>
                    <a:cubicBezTo>
                      <a:pt x="2476" y="1733"/>
                      <a:pt x="2179" y="2086"/>
                      <a:pt x="2420" y="2263"/>
                    </a:cubicBezTo>
                    <a:cubicBezTo>
                      <a:pt x="2596" y="2383"/>
                      <a:pt x="2710" y="2504"/>
                      <a:pt x="2802" y="2681"/>
                    </a:cubicBezTo>
                    <a:cubicBezTo>
                      <a:pt x="2858" y="2886"/>
                      <a:pt x="2886" y="3091"/>
                      <a:pt x="3007" y="3268"/>
                    </a:cubicBezTo>
                    <a:cubicBezTo>
                      <a:pt x="3035" y="3296"/>
                      <a:pt x="3063" y="3324"/>
                      <a:pt x="3099" y="3388"/>
                    </a:cubicBezTo>
                    <a:cubicBezTo>
                      <a:pt x="3184" y="3445"/>
                      <a:pt x="3240" y="3537"/>
                      <a:pt x="3304" y="3593"/>
                    </a:cubicBezTo>
                    <a:cubicBezTo>
                      <a:pt x="3332" y="3565"/>
                      <a:pt x="3360" y="3537"/>
                      <a:pt x="3360" y="3473"/>
                    </a:cubicBezTo>
                    <a:cubicBezTo>
                      <a:pt x="3658" y="2681"/>
                      <a:pt x="3983" y="1796"/>
                      <a:pt x="3537" y="997"/>
                    </a:cubicBezTo>
                    <a:cubicBezTo>
                      <a:pt x="3228" y="434"/>
                      <a:pt x="2534" y="0"/>
                      <a:pt x="18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1">
                <a:extLst>
                  <a:ext uri="{FF2B5EF4-FFF2-40B4-BE49-F238E27FC236}">
                    <a16:creationId xmlns:a16="http://schemas.microsoft.com/office/drawing/2014/main" id="{6B2BFD17-9103-EA3A-D479-3FFB3B8C73A1}"/>
                  </a:ext>
                </a:extLst>
              </p:cNvPr>
              <p:cNvSpPr/>
              <p:nvPr/>
            </p:nvSpPr>
            <p:spPr>
              <a:xfrm>
                <a:off x="5453176" y="4677893"/>
                <a:ext cx="229401" cy="152007"/>
              </a:xfrm>
              <a:custGeom>
                <a:avLst/>
                <a:gdLst/>
                <a:ahLst/>
                <a:cxnLst/>
                <a:rect l="l" t="t" r="r" b="b"/>
                <a:pathLst>
                  <a:path w="6601" h="4374" extrusionOk="0">
                    <a:moveTo>
                      <a:pt x="21" y="0"/>
                    </a:moveTo>
                    <a:cubicBezTo>
                      <a:pt x="13" y="0"/>
                      <a:pt x="0" y="16"/>
                      <a:pt x="0" y="16"/>
                    </a:cubicBezTo>
                    <a:cubicBezTo>
                      <a:pt x="0" y="44"/>
                      <a:pt x="0" y="44"/>
                      <a:pt x="28" y="44"/>
                    </a:cubicBezTo>
                    <a:cubicBezTo>
                      <a:pt x="793" y="398"/>
                      <a:pt x="1500" y="957"/>
                      <a:pt x="2179" y="1459"/>
                    </a:cubicBezTo>
                    <a:cubicBezTo>
                      <a:pt x="2533" y="1749"/>
                      <a:pt x="2887" y="2018"/>
                      <a:pt x="3269" y="2280"/>
                    </a:cubicBezTo>
                    <a:cubicBezTo>
                      <a:pt x="4301" y="2959"/>
                      <a:pt x="5419" y="3461"/>
                      <a:pt x="6544" y="3963"/>
                    </a:cubicBezTo>
                    <a:cubicBezTo>
                      <a:pt x="6509" y="4020"/>
                      <a:pt x="6480" y="4084"/>
                      <a:pt x="6480" y="4140"/>
                    </a:cubicBezTo>
                    <a:cubicBezTo>
                      <a:pt x="6452" y="4197"/>
                      <a:pt x="6424" y="4260"/>
                      <a:pt x="6395" y="4317"/>
                    </a:cubicBezTo>
                    <a:cubicBezTo>
                      <a:pt x="6395" y="4345"/>
                      <a:pt x="6395" y="4345"/>
                      <a:pt x="6424" y="4345"/>
                    </a:cubicBezTo>
                    <a:lnTo>
                      <a:pt x="6424" y="4374"/>
                    </a:lnTo>
                    <a:lnTo>
                      <a:pt x="6452" y="4345"/>
                    </a:lnTo>
                    <a:cubicBezTo>
                      <a:pt x="6480" y="4289"/>
                      <a:pt x="6509" y="4197"/>
                      <a:pt x="6509" y="4140"/>
                    </a:cubicBezTo>
                    <a:cubicBezTo>
                      <a:pt x="6544" y="4084"/>
                      <a:pt x="6572" y="4020"/>
                      <a:pt x="6601" y="3963"/>
                    </a:cubicBezTo>
                    <a:lnTo>
                      <a:pt x="6601" y="3935"/>
                    </a:lnTo>
                    <a:lnTo>
                      <a:pt x="6572" y="3935"/>
                    </a:lnTo>
                    <a:cubicBezTo>
                      <a:pt x="5483" y="3433"/>
                      <a:pt x="4330" y="2902"/>
                      <a:pt x="3297" y="2223"/>
                    </a:cubicBezTo>
                    <a:cubicBezTo>
                      <a:pt x="2915" y="1990"/>
                      <a:pt x="2561" y="1692"/>
                      <a:pt x="2207" y="1431"/>
                    </a:cubicBezTo>
                    <a:cubicBezTo>
                      <a:pt x="1528" y="900"/>
                      <a:pt x="821" y="370"/>
                      <a:pt x="28" y="16"/>
                    </a:cubicBezTo>
                    <a:cubicBezTo>
                      <a:pt x="28" y="4"/>
                      <a:pt x="25" y="0"/>
                      <a:pt x="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1">
                <a:extLst>
                  <a:ext uri="{FF2B5EF4-FFF2-40B4-BE49-F238E27FC236}">
                    <a16:creationId xmlns:a16="http://schemas.microsoft.com/office/drawing/2014/main" id="{2A9C7B2F-EE7C-210E-CE73-481494F11404}"/>
                  </a:ext>
                </a:extLst>
              </p:cNvPr>
              <p:cNvSpPr/>
              <p:nvPr/>
            </p:nvSpPr>
            <p:spPr>
              <a:xfrm>
                <a:off x="5610745" y="4321400"/>
                <a:ext cx="22659" cy="1285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70" extrusionOk="0">
                    <a:moveTo>
                      <a:pt x="616" y="0"/>
                    </a:moveTo>
                    <a:cubicBezTo>
                      <a:pt x="608" y="0"/>
                      <a:pt x="595" y="16"/>
                      <a:pt x="595" y="16"/>
                    </a:cubicBezTo>
                    <a:cubicBezTo>
                      <a:pt x="560" y="129"/>
                      <a:pt x="475" y="221"/>
                      <a:pt x="383" y="278"/>
                    </a:cubicBezTo>
                    <a:cubicBezTo>
                      <a:pt x="303" y="298"/>
                      <a:pt x="219" y="318"/>
                      <a:pt x="147" y="318"/>
                    </a:cubicBezTo>
                    <a:cubicBezTo>
                      <a:pt x="117" y="318"/>
                      <a:pt x="89" y="314"/>
                      <a:pt x="65" y="306"/>
                    </a:cubicBezTo>
                    <a:cubicBezTo>
                      <a:pt x="53" y="297"/>
                      <a:pt x="42" y="293"/>
                      <a:pt x="32" y="293"/>
                    </a:cubicBezTo>
                    <a:cubicBezTo>
                      <a:pt x="13" y="293"/>
                      <a:pt x="1" y="306"/>
                      <a:pt x="1" y="306"/>
                    </a:cubicBezTo>
                    <a:cubicBezTo>
                      <a:pt x="1" y="334"/>
                      <a:pt x="1" y="334"/>
                      <a:pt x="29" y="334"/>
                    </a:cubicBezTo>
                    <a:cubicBezTo>
                      <a:pt x="65" y="370"/>
                      <a:pt x="121" y="370"/>
                      <a:pt x="178" y="370"/>
                    </a:cubicBezTo>
                    <a:cubicBezTo>
                      <a:pt x="270" y="370"/>
                      <a:pt x="326" y="370"/>
                      <a:pt x="418" y="306"/>
                    </a:cubicBezTo>
                    <a:cubicBezTo>
                      <a:pt x="531" y="249"/>
                      <a:pt x="623" y="157"/>
                      <a:pt x="652" y="44"/>
                    </a:cubicBezTo>
                    <a:cubicBezTo>
                      <a:pt x="652" y="16"/>
                      <a:pt x="652" y="16"/>
                      <a:pt x="623" y="16"/>
                    </a:cubicBezTo>
                    <a:cubicBezTo>
                      <a:pt x="623" y="4"/>
                      <a:pt x="620" y="0"/>
                      <a:pt x="6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1">
                <a:extLst>
                  <a:ext uri="{FF2B5EF4-FFF2-40B4-BE49-F238E27FC236}">
                    <a16:creationId xmlns:a16="http://schemas.microsoft.com/office/drawing/2014/main" id="{48269A4D-A6AB-5C18-1358-9091E6B4B6AF}"/>
                  </a:ext>
                </a:extLst>
              </p:cNvPr>
              <p:cNvSpPr/>
              <p:nvPr/>
            </p:nvSpPr>
            <p:spPr>
              <a:xfrm>
                <a:off x="5664091" y="4287203"/>
                <a:ext cx="35378" cy="33223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956" extrusionOk="0">
                    <a:moveTo>
                      <a:pt x="477" y="0"/>
                    </a:moveTo>
                    <a:cubicBezTo>
                      <a:pt x="274" y="0"/>
                      <a:pt x="67" y="136"/>
                      <a:pt x="1" y="377"/>
                    </a:cubicBezTo>
                    <a:lnTo>
                      <a:pt x="298" y="936"/>
                    </a:lnTo>
                    <a:cubicBezTo>
                      <a:pt x="346" y="949"/>
                      <a:pt x="392" y="955"/>
                      <a:pt x="436" y="955"/>
                    </a:cubicBezTo>
                    <a:cubicBezTo>
                      <a:pt x="796" y="955"/>
                      <a:pt x="1018" y="551"/>
                      <a:pt x="885" y="293"/>
                    </a:cubicBezTo>
                    <a:cubicBezTo>
                      <a:pt x="806" y="92"/>
                      <a:pt x="643" y="0"/>
                      <a:pt x="477" y="0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1">
                <a:extLst>
                  <a:ext uri="{FF2B5EF4-FFF2-40B4-BE49-F238E27FC236}">
                    <a16:creationId xmlns:a16="http://schemas.microsoft.com/office/drawing/2014/main" id="{F961BBF0-D5FE-6DAE-7320-C23FA2340E22}"/>
                  </a:ext>
                </a:extLst>
              </p:cNvPr>
              <p:cNvSpPr/>
              <p:nvPr/>
            </p:nvSpPr>
            <p:spPr>
              <a:xfrm>
                <a:off x="5669269" y="4294501"/>
                <a:ext cx="14283" cy="100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88" extrusionOk="0">
                    <a:moveTo>
                      <a:pt x="271" y="0"/>
                    </a:moveTo>
                    <a:cubicBezTo>
                      <a:pt x="219" y="0"/>
                      <a:pt x="168" y="14"/>
                      <a:pt x="114" y="47"/>
                    </a:cubicBezTo>
                    <a:cubicBezTo>
                      <a:pt x="29" y="111"/>
                      <a:pt x="1" y="196"/>
                      <a:pt x="1" y="259"/>
                    </a:cubicBezTo>
                    <a:cubicBezTo>
                      <a:pt x="1" y="288"/>
                      <a:pt x="1" y="288"/>
                      <a:pt x="29" y="288"/>
                    </a:cubicBezTo>
                    <a:cubicBezTo>
                      <a:pt x="29" y="288"/>
                      <a:pt x="57" y="288"/>
                      <a:pt x="57" y="259"/>
                    </a:cubicBezTo>
                    <a:cubicBezTo>
                      <a:pt x="57" y="196"/>
                      <a:pt x="85" y="139"/>
                      <a:pt x="149" y="111"/>
                    </a:cubicBezTo>
                    <a:cubicBezTo>
                      <a:pt x="182" y="74"/>
                      <a:pt x="223" y="59"/>
                      <a:pt x="270" y="59"/>
                    </a:cubicBezTo>
                    <a:cubicBezTo>
                      <a:pt x="305" y="59"/>
                      <a:pt x="343" y="67"/>
                      <a:pt x="383" y="83"/>
                    </a:cubicBezTo>
                    <a:lnTo>
                      <a:pt x="411" y="47"/>
                    </a:lnTo>
                    <a:cubicBezTo>
                      <a:pt x="411" y="19"/>
                      <a:pt x="411" y="19"/>
                      <a:pt x="383" y="19"/>
                    </a:cubicBezTo>
                    <a:cubicBezTo>
                      <a:pt x="344" y="7"/>
                      <a:pt x="308" y="0"/>
                      <a:pt x="2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1">
                <a:extLst>
                  <a:ext uri="{FF2B5EF4-FFF2-40B4-BE49-F238E27FC236}">
                    <a16:creationId xmlns:a16="http://schemas.microsoft.com/office/drawing/2014/main" id="{B9AF0BE5-8C24-029A-C264-DDE4CEFCB771}"/>
                  </a:ext>
                </a:extLst>
              </p:cNvPr>
              <p:cNvSpPr/>
              <p:nvPr/>
            </p:nvSpPr>
            <p:spPr>
              <a:xfrm>
                <a:off x="5746976" y="4431357"/>
                <a:ext cx="106725" cy="137446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3955" extrusionOk="0">
                    <a:moveTo>
                      <a:pt x="1655" y="0"/>
                    </a:moveTo>
                    <a:lnTo>
                      <a:pt x="0" y="1507"/>
                    </a:lnTo>
                    <a:cubicBezTo>
                      <a:pt x="120" y="2009"/>
                      <a:pt x="149" y="3099"/>
                      <a:pt x="149" y="3955"/>
                    </a:cubicBezTo>
                    <a:cubicBezTo>
                      <a:pt x="474" y="3926"/>
                      <a:pt x="799" y="3863"/>
                      <a:pt x="1097" y="3806"/>
                    </a:cubicBezTo>
                    <a:cubicBezTo>
                      <a:pt x="1769" y="3686"/>
                      <a:pt x="2419" y="3481"/>
                      <a:pt x="3070" y="3219"/>
                    </a:cubicBezTo>
                    <a:cubicBezTo>
                      <a:pt x="2865" y="2009"/>
                      <a:pt x="2540" y="856"/>
                      <a:pt x="165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1">
                <a:extLst>
                  <a:ext uri="{FF2B5EF4-FFF2-40B4-BE49-F238E27FC236}">
                    <a16:creationId xmlns:a16="http://schemas.microsoft.com/office/drawing/2014/main" id="{8E96CC7A-CC7C-0304-42B2-E793B224669C}"/>
                  </a:ext>
                </a:extLst>
              </p:cNvPr>
              <p:cNvSpPr/>
              <p:nvPr/>
            </p:nvSpPr>
            <p:spPr>
              <a:xfrm>
                <a:off x="5509476" y="4735722"/>
                <a:ext cx="248828" cy="12302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354" extrusionOk="0">
                    <a:moveTo>
                      <a:pt x="177" y="0"/>
                    </a:moveTo>
                    <a:cubicBezTo>
                      <a:pt x="85" y="0"/>
                      <a:pt x="0" y="57"/>
                      <a:pt x="0" y="177"/>
                    </a:cubicBezTo>
                    <a:cubicBezTo>
                      <a:pt x="0" y="262"/>
                      <a:pt x="85" y="354"/>
                      <a:pt x="177" y="354"/>
                    </a:cubicBezTo>
                    <a:lnTo>
                      <a:pt x="6983" y="354"/>
                    </a:lnTo>
                    <a:cubicBezTo>
                      <a:pt x="7075" y="354"/>
                      <a:pt x="7159" y="262"/>
                      <a:pt x="7159" y="177"/>
                    </a:cubicBezTo>
                    <a:cubicBezTo>
                      <a:pt x="7159" y="57"/>
                      <a:pt x="7075" y="0"/>
                      <a:pt x="69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1">
                <a:extLst>
                  <a:ext uri="{FF2B5EF4-FFF2-40B4-BE49-F238E27FC236}">
                    <a16:creationId xmlns:a16="http://schemas.microsoft.com/office/drawing/2014/main" id="{7E812784-CFDD-9BAC-E406-336A46F60B14}"/>
                  </a:ext>
                </a:extLst>
              </p:cNvPr>
              <p:cNvSpPr/>
              <p:nvPr/>
            </p:nvSpPr>
            <p:spPr>
              <a:xfrm>
                <a:off x="5465444" y="4626042"/>
                <a:ext cx="252060" cy="112668"/>
              </a:xfrm>
              <a:custGeom>
                <a:avLst/>
                <a:gdLst/>
                <a:ahLst/>
                <a:cxnLst/>
                <a:rect l="l" t="t" r="r" b="b"/>
                <a:pathLst>
                  <a:path w="7253" h="3242" extrusionOk="0">
                    <a:moveTo>
                      <a:pt x="178" y="1"/>
                    </a:moveTo>
                    <a:cubicBezTo>
                      <a:pt x="86" y="1"/>
                      <a:pt x="1" y="93"/>
                      <a:pt x="57" y="206"/>
                    </a:cubicBezTo>
                    <a:lnTo>
                      <a:pt x="1296" y="3241"/>
                    </a:lnTo>
                    <a:lnTo>
                      <a:pt x="7252" y="3241"/>
                    </a:lnTo>
                    <a:lnTo>
                      <a:pt x="5950" y="93"/>
                    </a:lnTo>
                    <a:cubicBezTo>
                      <a:pt x="5922" y="29"/>
                      <a:pt x="5894" y="1"/>
                      <a:pt x="58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1">
                <a:extLst>
                  <a:ext uri="{FF2B5EF4-FFF2-40B4-BE49-F238E27FC236}">
                    <a16:creationId xmlns:a16="http://schemas.microsoft.com/office/drawing/2014/main" id="{118CE2F7-FF1B-6DCD-1EE8-984782D1E01A}"/>
                  </a:ext>
                </a:extLst>
              </p:cNvPr>
              <p:cNvSpPr/>
              <p:nvPr/>
            </p:nvSpPr>
            <p:spPr>
              <a:xfrm>
                <a:off x="5567721" y="4671047"/>
                <a:ext cx="29783" cy="22659"/>
              </a:xfrm>
              <a:custGeom>
                <a:avLst/>
                <a:gdLst/>
                <a:ahLst/>
                <a:cxnLst/>
                <a:rect l="l" t="t" r="r" b="b"/>
                <a:pathLst>
                  <a:path w="857" h="652" extrusionOk="0">
                    <a:moveTo>
                      <a:pt x="326" y="64"/>
                    </a:moveTo>
                    <a:cubicBezTo>
                      <a:pt x="503" y="64"/>
                      <a:pt x="708" y="177"/>
                      <a:pt x="772" y="326"/>
                    </a:cubicBezTo>
                    <a:cubicBezTo>
                      <a:pt x="800" y="418"/>
                      <a:pt x="800" y="475"/>
                      <a:pt x="772" y="503"/>
                    </a:cubicBezTo>
                    <a:cubicBezTo>
                      <a:pt x="708" y="567"/>
                      <a:pt x="652" y="595"/>
                      <a:pt x="560" y="595"/>
                    </a:cubicBezTo>
                    <a:cubicBezTo>
                      <a:pt x="355" y="595"/>
                      <a:pt x="149" y="475"/>
                      <a:pt x="93" y="326"/>
                    </a:cubicBezTo>
                    <a:cubicBezTo>
                      <a:pt x="64" y="269"/>
                      <a:pt x="93" y="213"/>
                      <a:pt x="121" y="149"/>
                    </a:cubicBezTo>
                    <a:cubicBezTo>
                      <a:pt x="149" y="93"/>
                      <a:pt x="241" y="64"/>
                      <a:pt x="326" y="64"/>
                    </a:cubicBezTo>
                    <a:close/>
                    <a:moveTo>
                      <a:pt x="326" y="1"/>
                    </a:moveTo>
                    <a:cubicBezTo>
                      <a:pt x="206" y="1"/>
                      <a:pt x="121" y="36"/>
                      <a:pt x="64" y="121"/>
                    </a:cubicBezTo>
                    <a:cubicBezTo>
                      <a:pt x="29" y="177"/>
                      <a:pt x="1" y="269"/>
                      <a:pt x="29" y="326"/>
                    </a:cubicBezTo>
                    <a:cubicBezTo>
                      <a:pt x="121" y="503"/>
                      <a:pt x="326" y="651"/>
                      <a:pt x="560" y="651"/>
                    </a:cubicBezTo>
                    <a:cubicBezTo>
                      <a:pt x="652" y="651"/>
                      <a:pt x="772" y="623"/>
                      <a:pt x="800" y="531"/>
                    </a:cubicBezTo>
                    <a:cubicBezTo>
                      <a:pt x="857" y="475"/>
                      <a:pt x="857" y="418"/>
                      <a:pt x="829" y="326"/>
                    </a:cubicBezTo>
                    <a:cubicBezTo>
                      <a:pt x="772" y="149"/>
                      <a:pt x="531" y="1"/>
                      <a:pt x="3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1">
                <a:extLst>
                  <a:ext uri="{FF2B5EF4-FFF2-40B4-BE49-F238E27FC236}">
                    <a16:creationId xmlns:a16="http://schemas.microsoft.com/office/drawing/2014/main" id="{40A5F4D2-4A80-4558-A109-CE04FCF43FF4}"/>
                  </a:ext>
                </a:extLst>
              </p:cNvPr>
              <p:cNvSpPr/>
              <p:nvPr/>
            </p:nvSpPr>
            <p:spPr>
              <a:xfrm>
                <a:off x="5640493" y="4353650"/>
                <a:ext cx="18488" cy="17481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03" extrusionOk="0">
                    <a:moveTo>
                      <a:pt x="531" y="1"/>
                    </a:moveTo>
                    <a:cubicBezTo>
                      <a:pt x="383" y="85"/>
                      <a:pt x="178" y="149"/>
                      <a:pt x="1" y="149"/>
                    </a:cubicBezTo>
                    <a:lnTo>
                      <a:pt x="1" y="503"/>
                    </a:lnTo>
                    <a:cubicBezTo>
                      <a:pt x="234" y="411"/>
                      <a:pt x="447" y="234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454F8DAB-A5BD-9A31-A585-ADA8BFF07284}"/>
                  </a:ext>
                </a:extLst>
              </p:cNvPr>
              <p:cNvSpPr/>
              <p:nvPr/>
            </p:nvSpPr>
            <p:spPr>
              <a:xfrm>
                <a:off x="5257971" y="4238828"/>
                <a:ext cx="103041" cy="82224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366" extrusionOk="0">
                    <a:moveTo>
                      <a:pt x="1160" y="1"/>
                    </a:moveTo>
                    <a:cubicBezTo>
                      <a:pt x="1132" y="1"/>
                      <a:pt x="1047" y="29"/>
                      <a:pt x="1104" y="57"/>
                    </a:cubicBezTo>
                    <a:cubicBezTo>
                      <a:pt x="1132" y="93"/>
                      <a:pt x="1160" y="121"/>
                      <a:pt x="1224" y="149"/>
                    </a:cubicBezTo>
                    <a:cubicBezTo>
                      <a:pt x="1252" y="149"/>
                      <a:pt x="1281" y="178"/>
                      <a:pt x="1309" y="206"/>
                    </a:cubicBezTo>
                    <a:cubicBezTo>
                      <a:pt x="1401" y="298"/>
                      <a:pt x="1486" y="355"/>
                      <a:pt x="1549" y="447"/>
                    </a:cubicBezTo>
                    <a:cubicBezTo>
                      <a:pt x="1634" y="560"/>
                      <a:pt x="1663" y="708"/>
                      <a:pt x="1726" y="829"/>
                    </a:cubicBezTo>
                    <a:cubicBezTo>
                      <a:pt x="1755" y="1034"/>
                      <a:pt x="1726" y="1295"/>
                      <a:pt x="1457" y="1295"/>
                    </a:cubicBezTo>
                    <a:cubicBezTo>
                      <a:pt x="1443" y="1298"/>
                      <a:pt x="1429" y="1299"/>
                      <a:pt x="1415" y="1299"/>
                    </a:cubicBezTo>
                    <a:cubicBezTo>
                      <a:pt x="1192" y="1299"/>
                      <a:pt x="944" y="1051"/>
                      <a:pt x="778" y="885"/>
                    </a:cubicBezTo>
                    <a:cubicBezTo>
                      <a:pt x="665" y="765"/>
                      <a:pt x="517" y="588"/>
                      <a:pt x="340" y="503"/>
                    </a:cubicBezTo>
                    <a:cubicBezTo>
                      <a:pt x="317" y="496"/>
                      <a:pt x="294" y="492"/>
                      <a:pt x="272" y="492"/>
                    </a:cubicBezTo>
                    <a:cubicBezTo>
                      <a:pt x="122" y="492"/>
                      <a:pt x="1" y="646"/>
                      <a:pt x="99" y="800"/>
                    </a:cubicBezTo>
                    <a:cubicBezTo>
                      <a:pt x="163" y="857"/>
                      <a:pt x="219" y="913"/>
                      <a:pt x="276" y="1005"/>
                    </a:cubicBezTo>
                    <a:cubicBezTo>
                      <a:pt x="311" y="1034"/>
                      <a:pt x="340" y="1119"/>
                      <a:pt x="368" y="1182"/>
                    </a:cubicBezTo>
                    <a:cubicBezTo>
                      <a:pt x="488" y="1416"/>
                      <a:pt x="630" y="1649"/>
                      <a:pt x="807" y="1861"/>
                    </a:cubicBezTo>
                    <a:cubicBezTo>
                      <a:pt x="1132" y="2215"/>
                      <a:pt x="1514" y="2272"/>
                      <a:pt x="1960" y="2357"/>
                    </a:cubicBezTo>
                    <a:cubicBezTo>
                      <a:pt x="2011" y="2363"/>
                      <a:pt x="2061" y="2366"/>
                      <a:pt x="2110" y="2366"/>
                    </a:cubicBezTo>
                    <a:cubicBezTo>
                      <a:pt x="2345" y="2366"/>
                      <a:pt x="2554" y="2293"/>
                      <a:pt x="2724" y="2123"/>
                    </a:cubicBezTo>
                    <a:cubicBezTo>
                      <a:pt x="2752" y="2123"/>
                      <a:pt x="2752" y="2095"/>
                      <a:pt x="2787" y="2095"/>
                    </a:cubicBezTo>
                    <a:cubicBezTo>
                      <a:pt x="2844" y="2038"/>
                      <a:pt x="2901" y="1975"/>
                      <a:pt x="2929" y="1890"/>
                    </a:cubicBezTo>
                    <a:cubicBezTo>
                      <a:pt x="2964" y="1798"/>
                      <a:pt x="2964" y="1685"/>
                      <a:pt x="2964" y="1593"/>
                    </a:cubicBezTo>
                    <a:cubicBezTo>
                      <a:pt x="2964" y="1387"/>
                      <a:pt x="2929" y="1182"/>
                      <a:pt x="2872" y="1005"/>
                    </a:cubicBezTo>
                    <a:cubicBezTo>
                      <a:pt x="2844" y="913"/>
                      <a:pt x="2787" y="829"/>
                      <a:pt x="2724" y="737"/>
                    </a:cubicBezTo>
                    <a:cubicBezTo>
                      <a:pt x="2695" y="652"/>
                      <a:pt x="2639" y="560"/>
                      <a:pt x="2547" y="503"/>
                    </a:cubicBezTo>
                    <a:cubicBezTo>
                      <a:pt x="2462" y="411"/>
                      <a:pt x="2370" y="355"/>
                      <a:pt x="2257" y="270"/>
                    </a:cubicBezTo>
                    <a:cubicBezTo>
                      <a:pt x="2193" y="234"/>
                      <a:pt x="2165" y="206"/>
                      <a:pt x="2108" y="178"/>
                    </a:cubicBezTo>
                    <a:cubicBezTo>
                      <a:pt x="2045" y="149"/>
                      <a:pt x="1988" y="121"/>
                      <a:pt x="1931" y="93"/>
                    </a:cubicBezTo>
                    <a:cubicBezTo>
                      <a:pt x="1811" y="57"/>
                      <a:pt x="1663" y="29"/>
                      <a:pt x="1514" y="29"/>
                    </a:cubicBezTo>
                    <a:cubicBezTo>
                      <a:pt x="1401" y="1"/>
                      <a:pt x="1281" y="1"/>
                      <a:pt x="1160" y="1"/>
                    </a:cubicBezTo>
                    <a:close/>
                  </a:path>
                </a:pathLst>
              </a:custGeom>
              <a:solidFill>
                <a:srgbClr val="A348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34E5EA75-37B6-2797-04EE-4B0B7F65672C}"/>
                  </a:ext>
                </a:extLst>
              </p:cNvPr>
              <p:cNvSpPr/>
              <p:nvPr/>
            </p:nvSpPr>
            <p:spPr>
              <a:xfrm>
                <a:off x="5244174" y="4208662"/>
                <a:ext cx="8167" cy="23076"/>
              </a:xfrm>
              <a:custGeom>
                <a:avLst/>
                <a:gdLst/>
                <a:ahLst/>
                <a:cxnLst/>
                <a:rect l="l" t="t" r="r" b="b"/>
                <a:pathLst>
                  <a:path w="235" h="664" extrusionOk="0">
                    <a:moveTo>
                      <a:pt x="152" y="0"/>
                    </a:moveTo>
                    <a:cubicBezTo>
                      <a:pt x="146" y="0"/>
                      <a:pt x="142" y="3"/>
                      <a:pt x="142" y="13"/>
                    </a:cubicBezTo>
                    <a:cubicBezTo>
                      <a:pt x="114" y="13"/>
                      <a:pt x="114" y="13"/>
                      <a:pt x="114" y="41"/>
                    </a:cubicBezTo>
                    <a:cubicBezTo>
                      <a:pt x="178" y="218"/>
                      <a:pt x="114" y="459"/>
                      <a:pt x="1" y="635"/>
                    </a:cubicBezTo>
                    <a:lnTo>
                      <a:pt x="1" y="664"/>
                    </a:lnTo>
                    <a:lnTo>
                      <a:pt x="58" y="664"/>
                    </a:lnTo>
                    <a:cubicBezTo>
                      <a:pt x="178" y="487"/>
                      <a:pt x="234" y="253"/>
                      <a:pt x="178" y="13"/>
                    </a:cubicBezTo>
                    <a:cubicBezTo>
                      <a:pt x="178" y="13"/>
                      <a:pt x="162" y="0"/>
                      <a:pt x="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1">
                <a:extLst>
                  <a:ext uri="{FF2B5EF4-FFF2-40B4-BE49-F238E27FC236}">
                    <a16:creationId xmlns:a16="http://schemas.microsoft.com/office/drawing/2014/main" id="{52EEB35D-DB41-4C2F-17F1-BE9C373B17D6}"/>
                  </a:ext>
                </a:extLst>
              </p:cNvPr>
              <p:cNvSpPr/>
              <p:nvPr/>
            </p:nvSpPr>
            <p:spPr>
              <a:xfrm>
                <a:off x="5234860" y="4234657"/>
                <a:ext cx="7159" cy="5213"/>
              </a:xfrm>
              <a:custGeom>
                <a:avLst/>
                <a:gdLst/>
                <a:ahLst/>
                <a:cxnLst/>
                <a:rect l="l" t="t" r="r" b="b"/>
                <a:pathLst>
                  <a:path w="206" h="150" extrusionOk="0">
                    <a:moveTo>
                      <a:pt x="149" y="1"/>
                    </a:moveTo>
                    <a:cubicBezTo>
                      <a:pt x="120" y="64"/>
                      <a:pt x="92" y="64"/>
                      <a:pt x="28" y="93"/>
                    </a:cubicBezTo>
                    <a:lnTo>
                      <a:pt x="0" y="121"/>
                    </a:lnTo>
                    <a:lnTo>
                      <a:pt x="28" y="149"/>
                    </a:lnTo>
                    <a:lnTo>
                      <a:pt x="57" y="149"/>
                    </a:lnTo>
                    <a:cubicBezTo>
                      <a:pt x="120" y="121"/>
                      <a:pt x="149" y="93"/>
                      <a:pt x="177" y="64"/>
                    </a:cubicBezTo>
                    <a:cubicBezTo>
                      <a:pt x="205" y="36"/>
                      <a:pt x="205" y="36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27F84E1E-11D3-3310-4BEF-8ECDF0FEDE84}"/>
                  </a:ext>
                </a:extLst>
              </p:cNvPr>
              <p:cNvSpPr/>
              <p:nvPr/>
            </p:nvSpPr>
            <p:spPr>
              <a:xfrm>
                <a:off x="5389475" y="4458152"/>
                <a:ext cx="8410" cy="8132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34" extrusionOk="0">
                    <a:moveTo>
                      <a:pt x="1" y="0"/>
                    </a:moveTo>
                    <a:cubicBezTo>
                      <a:pt x="1" y="57"/>
                      <a:pt x="1" y="113"/>
                      <a:pt x="65" y="177"/>
                    </a:cubicBezTo>
                    <a:cubicBezTo>
                      <a:pt x="93" y="205"/>
                      <a:pt x="149" y="234"/>
                      <a:pt x="178" y="234"/>
                    </a:cubicBezTo>
                    <a:lnTo>
                      <a:pt x="206" y="234"/>
                    </a:lnTo>
                    <a:cubicBezTo>
                      <a:pt x="206" y="234"/>
                      <a:pt x="241" y="234"/>
                      <a:pt x="241" y="205"/>
                    </a:cubicBezTo>
                    <a:cubicBezTo>
                      <a:pt x="241" y="177"/>
                      <a:pt x="206" y="177"/>
                      <a:pt x="206" y="177"/>
                    </a:cubicBezTo>
                    <a:cubicBezTo>
                      <a:pt x="149" y="177"/>
                      <a:pt x="121" y="177"/>
                      <a:pt x="93" y="149"/>
                    </a:cubicBezTo>
                    <a:cubicBezTo>
                      <a:pt x="65" y="85"/>
                      <a:pt x="65" y="57"/>
                      <a:pt x="65" y="28"/>
                    </a:cubicBezTo>
                    <a:cubicBezTo>
                      <a:pt x="65" y="0"/>
                      <a:pt x="65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BC15DCFC-126C-4941-6CE6-DF13543494FA}"/>
                  </a:ext>
                </a:extLst>
              </p:cNvPr>
              <p:cNvSpPr/>
              <p:nvPr/>
            </p:nvSpPr>
            <p:spPr>
              <a:xfrm>
                <a:off x="5690676" y="4886583"/>
                <a:ext cx="37880" cy="34544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994" extrusionOk="0">
                    <a:moveTo>
                      <a:pt x="513" y="0"/>
                    </a:moveTo>
                    <a:cubicBezTo>
                      <a:pt x="485" y="0"/>
                      <a:pt x="454" y="9"/>
                      <a:pt x="417" y="24"/>
                    </a:cubicBezTo>
                    <a:cubicBezTo>
                      <a:pt x="241" y="81"/>
                      <a:pt x="92" y="229"/>
                      <a:pt x="0" y="406"/>
                    </a:cubicBezTo>
                    <a:cubicBezTo>
                      <a:pt x="0" y="434"/>
                      <a:pt x="0" y="491"/>
                      <a:pt x="28" y="491"/>
                    </a:cubicBezTo>
                    <a:cubicBezTo>
                      <a:pt x="64" y="491"/>
                      <a:pt x="92" y="491"/>
                      <a:pt x="120" y="463"/>
                    </a:cubicBezTo>
                    <a:cubicBezTo>
                      <a:pt x="177" y="314"/>
                      <a:pt x="297" y="201"/>
                      <a:pt x="474" y="137"/>
                    </a:cubicBezTo>
                    <a:cubicBezTo>
                      <a:pt x="488" y="123"/>
                      <a:pt x="502" y="116"/>
                      <a:pt x="513" y="116"/>
                    </a:cubicBezTo>
                    <a:cubicBezTo>
                      <a:pt x="524" y="116"/>
                      <a:pt x="531" y="123"/>
                      <a:pt x="531" y="137"/>
                    </a:cubicBezTo>
                    <a:cubicBezTo>
                      <a:pt x="531" y="137"/>
                      <a:pt x="531" y="166"/>
                      <a:pt x="474" y="229"/>
                    </a:cubicBezTo>
                    <a:cubicBezTo>
                      <a:pt x="417" y="342"/>
                      <a:pt x="354" y="463"/>
                      <a:pt x="325" y="583"/>
                    </a:cubicBezTo>
                    <a:cubicBezTo>
                      <a:pt x="325" y="611"/>
                      <a:pt x="297" y="696"/>
                      <a:pt x="354" y="760"/>
                    </a:cubicBezTo>
                    <a:cubicBezTo>
                      <a:pt x="391" y="793"/>
                      <a:pt x="436" y="807"/>
                      <a:pt x="478" y="807"/>
                    </a:cubicBezTo>
                    <a:cubicBezTo>
                      <a:pt x="507" y="807"/>
                      <a:pt x="535" y="800"/>
                      <a:pt x="559" y="788"/>
                    </a:cubicBezTo>
                    <a:cubicBezTo>
                      <a:pt x="594" y="760"/>
                      <a:pt x="623" y="731"/>
                      <a:pt x="651" y="696"/>
                    </a:cubicBezTo>
                    <a:lnTo>
                      <a:pt x="679" y="668"/>
                    </a:lnTo>
                    <a:cubicBezTo>
                      <a:pt x="735" y="583"/>
                      <a:pt x="855" y="520"/>
                      <a:pt x="946" y="491"/>
                    </a:cubicBezTo>
                    <a:lnTo>
                      <a:pt x="946" y="491"/>
                    </a:lnTo>
                    <a:cubicBezTo>
                      <a:pt x="944" y="507"/>
                      <a:pt x="935" y="519"/>
                      <a:pt x="913" y="519"/>
                    </a:cubicBezTo>
                    <a:cubicBezTo>
                      <a:pt x="828" y="640"/>
                      <a:pt x="799" y="788"/>
                      <a:pt x="799" y="937"/>
                    </a:cubicBezTo>
                    <a:cubicBezTo>
                      <a:pt x="799" y="965"/>
                      <a:pt x="828" y="993"/>
                      <a:pt x="856" y="993"/>
                    </a:cubicBezTo>
                    <a:cubicBezTo>
                      <a:pt x="913" y="993"/>
                      <a:pt x="913" y="965"/>
                      <a:pt x="913" y="937"/>
                    </a:cubicBezTo>
                    <a:cubicBezTo>
                      <a:pt x="913" y="816"/>
                      <a:pt x="948" y="696"/>
                      <a:pt x="1005" y="611"/>
                    </a:cubicBezTo>
                    <a:cubicBezTo>
                      <a:pt x="1033" y="583"/>
                      <a:pt x="1089" y="491"/>
                      <a:pt x="1061" y="434"/>
                    </a:cubicBezTo>
                    <a:cubicBezTo>
                      <a:pt x="1061" y="406"/>
                      <a:pt x="1033" y="378"/>
                      <a:pt x="1005" y="342"/>
                    </a:cubicBezTo>
                    <a:cubicBezTo>
                      <a:pt x="948" y="342"/>
                      <a:pt x="913" y="378"/>
                      <a:pt x="884" y="378"/>
                    </a:cubicBezTo>
                    <a:cubicBezTo>
                      <a:pt x="771" y="434"/>
                      <a:pt x="679" y="491"/>
                      <a:pt x="594" y="611"/>
                    </a:cubicBezTo>
                    <a:lnTo>
                      <a:pt x="559" y="611"/>
                    </a:lnTo>
                    <a:cubicBezTo>
                      <a:pt x="559" y="640"/>
                      <a:pt x="531" y="668"/>
                      <a:pt x="502" y="668"/>
                    </a:cubicBezTo>
                    <a:cubicBezTo>
                      <a:pt x="474" y="696"/>
                      <a:pt x="446" y="696"/>
                      <a:pt x="446" y="696"/>
                    </a:cubicBezTo>
                    <a:cubicBezTo>
                      <a:pt x="446" y="668"/>
                      <a:pt x="417" y="668"/>
                      <a:pt x="446" y="611"/>
                    </a:cubicBezTo>
                    <a:cubicBezTo>
                      <a:pt x="474" y="491"/>
                      <a:pt x="502" y="378"/>
                      <a:pt x="594" y="286"/>
                    </a:cubicBezTo>
                    <a:cubicBezTo>
                      <a:pt x="651" y="201"/>
                      <a:pt x="679" y="109"/>
                      <a:pt x="623" y="52"/>
                    </a:cubicBezTo>
                    <a:cubicBezTo>
                      <a:pt x="586" y="16"/>
                      <a:pt x="552" y="0"/>
                      <a:pt x="5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1">
                <a:extLst>
                  <a:ext uri="{FF2B5EF4-FFF2-40B4-BE49-F238E27FC236}">
                    <a16:creationId xmlns:a16="http://schemas.microsoft.com/office/drawing/2014/main" id="{C480A505-A1E7-871B-6936-F1C76CC8B9D7}"/>
                  </a:ext>
                </a:extLst>
              </p:cNvPr>
              <p:cNvSpPr/>
              <p:nvPr/>
            </p:nvSpPr>
            <p:spPr>
              <a:xfrm>
                <a:off x="5530849" y="4869311"/>
                <a:ext cx="39131" cy="31416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04" extrusionOk="0">
                    <a:moveTo>
                      <a:pt x="818" y="0"/>
                    </a:moveTo>
                    <a:cubicBezTo>
                      <a:pt x="783" y="0"/>
                      <a:pt x="746" y="7"/>
                      <a:pt x="708" y="19"/>
                    </a:cubicBezTo>
                    <a:cubicBezTo>
                      <a:pt x="652" y="47"/>
                      <a:pt x="595" y="104"/>
                      <a:pt x="595" y="167"/>
                    </a:cubicBezTo>
                    <a:cubicBezTo>
                      <a:pt x="595" y="196"/>
                      <a:pt x="623" y="224"/>
                      <a:pt x="623" y="252"/>
                    </a:cubicBezTo>
                    <a:lnTo>
                      <a:pt x="623" y="309"/>
                    </a:lnTo>
                    <a:cubicBezTo>
                      <a:pt x="652" y="344"/>
                      <a:pt x="623" y="401"/>
                      <a:pt x="595" y="429"/>
                    </a:cubicBezTo>
                    <a:cubicBezTo>
                      <a:pt x="560" y="429"/>
                      <a:pt x="531" y="429"/>
                      <a:pt x="503" y="401"/>
                    </a:cubicBezTo>
                    <a:cubicBezTo>
                      <a:pt x="475" y="401"/>
                      <a:pt x="475" y="372"/>
                      <a:pt x="475" y="309"/>
                    </a:cubicBezTo>
                    <a:cubicBezTo>
                      <a:pt x="475" y="281"/>
                      <a:pt x="475" y="224"/>
                      <a:pt x="418" y="167"/>
                    </a:cubicBezTo>
                    <a:cubicBezTo>
                      <a:pt x="383" y="132"/>
                      <a:pt x="326" y="104"/>
                      <a:pt x="270" y="104"/>
                    </a:cubicBezTo>
                    <a:cubicBezTo>
                      <a:pt x="206" y="132"/>
                      <a:pt x="121" y="167"/>
                      <a:pt x="93" y="252"/>
                    </a:cubicBezTo>
                    <a:cubicBezTo>
                      <a:pt x="64" y="344"/>
                      <a:pt x="64" y="429"/>
                      <a:pt x="64" y="521"/>
                    </a:cubicBezTo>
                    <a:lnTo>
                      <a:pt x="93" y="578"/>
                    </a:lnTo>
                    <a:cubicBezTo>
                      <a:pt x="93" y="663"/>
                      <a:pt x="64" y="754"/>
                      <a:pt x="29" y="783"/>
                    </a:cubicBezTo>
                    <a:cubicBezTo>
                      <a:pt x="1" y="811"/>
                      <a:pt x="1" y="839"/>
                      <a:pt x="29" y="875"/>
                    </a:cubicBezTo>
                    <a:cubicBezTo>
                      <a:pt x="29" y="903"/>
                      <a:pt x="64" y="903"/>
                      <a:pt x="64" y="903"/>
                    </a:cubicBezTo>
                    <a:cubicBezTo>
                      <a:pt x="93" y="903"/>
                      <a:pt x="93" y="903"/>
                      <a:pt x="121" y="875"/>
                    </a:cubicBezTo>
                    <a:cubicBezTo>
                      <a:pt x="178" y="811"/>
                      <a:pt x="206" y="698"/>
                      <a:pt x="206" y="549"/>
                    </a:cubicBezTo>
                    <a:lnTo>
                      <a:pt x="178" y="521"/>
                    </a:lnTo>
                    <a:cubicBezTo>
                      <a:pt x="178" y="429"/>
                      <a:pt x="178" y="372"/>
                      <a:pt x="206" y="281"/>
                    </a:cubicBezTo>
                    <a:cubicBezTo>
                      <a:pt x="206" y="252"/>
                      <a:pt x="241" y="224"/>
                      <a:pt x="298" y="224"/>
                    </a:cubicBezTo>
                    <a:cubicBezTo>
                      <a:pt x="326" y="224"/>
                      <a:pt x="326" y="224"/>
                      <a:pt x="326" y="252"/>
                    </a:cubicBezTo>
                    <a:cubicBezTo>
                      <a:pt x="354" y="252"/>
                      <a:pt x="354" y="281"/>
                      <a:pt x="354" y="344"/>
                    </a:cubicBezTo>
                    <a:cubicBezTo>
                      <a:pt x="354" y="372"/>
                      <a:pt x="383" y="429"/>
                      <a:pt x="418" y="486"/>
                    </a:cubicBezTo>
                    <a:cubicBezTo>
                      <a:pt x="453" y="526"/>
                      <a:pt x="514" y="552"/>
                      <a:pt x="575" y="552"/>
                    </a:cubicBezTo>
                    <a:cubicBezTo>
                      <a:pt x="611" y="552"/>
                      <a:pt x="648" y="542"/>
                      <a:pt x="680" y="521"/>
                    </a:cubicBezTo>
                    <a:cubicBezTo>
                      <a:pt x="736" y="457"/>
                      <a:pt x="772" y="372"/>
                      <a:pt x="736" y="281"/>
                    </a:cubicBezTo>
                    <a:lnTo>
                      <a:pt x="736" y="224"/>
                    </a:lnTo>
                    <a:cubicBezTo>
                      <a:pt x="708" y="196"/>
                      <a:pt x="708" y="196"/>
                      <a:pt x="708" y="167"/>
                    </a:cubicBezTo>
                    <a:cubicBezTo>
                      <a:pt x="708" y="132"/>
                      <a:pt x="736" y="132"/>
                      <a:pt x="772" y="104"/>
                    </a:cubicBezTo>
                    <a:cubicBezTo>
                      <a:pt x="800" y="104"/>
                      <a:pt x="857" y="104"/>
                      <a:pt x="885" y="132"/>
                    </a:cubicBezTo>
                    <a:cubicBezTo>
                      <a:pt x="949" y="196"/>
                      <a:pt x="977" y="281"/>
                      <a:pt x="977" y="401"/>
                    </a:cubicBezTo>
                    <a:cubicBezTo>
                      <a:pt x="997" y="421"/>
                      <a:pt x="1017" y="441"/>
                      <a:pt x="1037" y="441"/>
                    </a:cubicBezTo>
                    <a:cubicBezTo>
                      <a:pt x="1045" y="441"/>
                      <a:pt x="1054" y="437"/>
                      <a:pt x="1062" y="429"/>
                    </a:cubicBezTo>
                    <a:cubicBezTo>
                      <a:pt x="1090" y="429"/>
                      <a:pt x="1125" y="401"/>
                      <a:pt x="1090" y="372"/>
                    </a:cubicBezTo>
                    <a:cubicBezTo>
                      <a:pt x="1090" y="281"/>
                      <a:pt x="1062" y="132"/>
                      <a:pt x="949" y="47"/>
                    </a:cubicBezTo>
                    <a:cubicBezTo>
                      <a:pt x="911" y="14"/>
                      <a:pt x="867" y="0"/>
                      <a:pt x="8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32746517-E27D-5C54-E9C5-DC75970D52C4}"/>
                  </a:ext>
                </a:extLst>
              </p:cNvPr>
              <p:cNvSpPr/>
              <p:nvPr/>
            </p:nvSpPr>
            <p:spPr>
              <a:xfrm>
                <a:off x="5816794" y="4543192"/>
                <a:ext cx="36907" cy="1848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532" extrusionOk="0">
                    <a:moveTo>
                      <a:pt x="998" y="1"/>
                    </a:moveTo>
                    <a:cubicBezTo>
                      <a:pt x="969" y="29"/>
                      <a:pt x="913" y="58"/>
                      <a:pt x="884" y="86"/>
                    </a:cubicBezTo>
                    <a:cubicBezTo>
                      <a:pt x="821" y="114"/>
                      <a:pt x="764" y="142"/>
                      <a:pt x="708" y="142"/>
                    </a:cubicBezTo>
                    <a:cubicBezTo>
                      <a:pt x="531" y="206"/>
                      <a:pt x="354" y="263"/>
                      <a:pt x="205" y="291"/>
                    </a:cubicBezTo>
                    <a:cubicBezTo>
                      <a:pt x="113" y="319"/>
                      <a:pt x="57" y="355"/>
                      <a:pt x="0" y="383"/>
                    </a:cubicBezTo>
                    <a:cubicBezTo>
                      <a:pt x="79" y="363"/>
                      <a:pt x="176" y="340"/>
                      <a:pt x="259" y="340"/>
                    </a:cubicBezTo>
                    <a:cubicBezTo>
                      <a:pt x="294" y="340"/>
                      <a:pt x="326" y="344"/>
                      <a:pt x="354" y="355"/>
                    </a:cubicBezTo>
                    <a:cubicBezTo>
                      <a:pt x="410" y="383"/>
                      <a:pt x="439" y="383"/>
                      <a:pt x="467" y="411"/>
                    </a:cubicBezTo>
                    <a:cubicBezTo>
                      <a:pt x="531" y="411"/>
                      <a:pt x="559" y="411"/>
                      <a:pt x="587" y="383"/>
                    </a:cubicBezTo>
                    <a:cubicBezTo>
                      <a:pt x="616" y="383"/>
                      <a:pt x="616" y="355"/>
                      <a:pt x="644" y="355"/>
                    </a:cubicBezTo>
                    <a:cubicBezTo>
                      <a:pt x="656" y="343"/>
                      <a:pt x="667" y="339"/>
                      <a:pt x="678" y="339"/>
                    </a:cubicBezTo>
                    <a:cubicBezTo>
                      <a:pt x="701" y="339"/>
                      <a:pt x="726" y="355"/>
                      <a:pt x="764" y="355"/>
                    </a:cubicBezTo>
                    <a:lnTo>
                      <a:pt x="856" y="440"/>
                    </a:lnTo>
                    <a:cubicBezTo>
                      <a:pt x="884" y="496"/>
                      <a:pt x="913" y="496"/>
                      <a:pt x="941" y="532"/>
                    </a:cubicBezTo>
                    <a:cubicBezTo>
                      <a:pt x="1033" y="532"/>
                      <a:pt x="1061" y="411"/>
                      <a:pt x="1061" y="411"/>
                    </a:cubicBezTo>
                    <a:cubicBezTo>
                      <a:pt x="1061" y="383"/>
                      <a:pt x="1033" y="142"/>
                      <a:pt x="1033" y="114"/>
                    </a:cubicBezTo>
                    <a:cubicBezTo>
                      <a:pt x="998" y="58"/>
                      <a:pt x="998" y="58"/>
                      <a:pt x="9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9A0155C1-DE61-650E-820B-A1EA079C599F}"/>
                  </a:ext>
                </a:extLst>
              </p:cNvPr>
              <p:cNvSpPr/>
              <p:nvPr/>
            </p:nvSpPr>
            <p:spPr>
              <a:xfrm>
                <a:off x="5920287" y="4713619"/>
                <a:ext cx="32737" cy="50183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444" extrusionOk="0">
                    <a:moveTo>
                      <a:pt x="620" y="1"/>
                    </a:moveTo>
                    <a:cubicBezTo>
                      <a:pt x="529" y="1"/>
                      <a:pt x="436" y="52"/>
                      <a:pt x="382" y="162"/>
                    </a:cubicBezTo>
                    <a:cubicBezTo>
                      <a:pt x="319" y="282"/>
                      <a:pt x="354" y="431"/>
                      <a:pt x="291" y="580"/>
                    </a:cubicBezTo>
                    <a:cubicBezTo>
                      <a:pt x="234" y="664"/>
                      <a:pt x="142" y="721"/>
                      <a:pt x="85" y="813"/>
                    </a:cubicBezTo>
                    <a:cubicBezTo>
                      <a:pt x="0" y="962"/>
                      <a:pt x="0" y="1138"/>
                      <a:pt x="85" y="1287"/>
                    </a:cubicBezTo>
                    <a:cubicBezTo>
                      <a:pt x="148" y="1383"/>
                      <a:pt x="249" y="1443"/>
                      <a:pt x="352" y="1443"/>
                    </a:cubicBezTo>
                    <a:cubicBezTo>
                      <a:pt x="401" y="1443"/>
                      <a:pt x="450" y="1430"/>
                      <a:pt x="496" y="1400"/>
                    </a:cubicBezTo>
                    <a:cubicBezTo>
                      <a:pt x="616" y="1344"/>
                      <a:pt x="708" y="1223"/>
                      <a:pt x="736" y="1110"/>
                    </a:cubicBezTo>
                    <a:cubicBezTo>
                      <a:pt x="821" y="841"/>
                      <a:pt x="941" y="459"/>
                      <a:pt x="849" y="190"/>
                    </a:cubicBezTo>
                    <a:cubicBezTo>
                      <a:pt x="819" y="67"/>
                      <a:pt x="722" y="1"/>
                      <a:pt x="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1">
                <a:extLst>
                  <a:ext uri="{FF2B5EF4-FFF2-40B4-BE49-F238E27FC236}">
                    <a16:creationId xmlns:a16="http://schemas.microsoft.com/office/drawing/2014/main" id="{54AA3B97-876E-DA56-DE5C-F6EBC0726D76}"/>
                  </a:ext>
                </a:extLst>
              </p:cNvPr>
              <p:cNvSpPr/>
              <p:nvPr/>
            </p:nvSpPr>
            <p:spPr>
              <a:xfrm>
                <a:off x="5339327" y="4680847"/>
                <a:ext cx="28810" cy="50461"/>
              </a:xfrm>
              <a:custGeom>
                <a:avLst/>
                <a:gdLst/>
                <a:ahLst/>
                <a:cxnLst/>
                <a:rect l="l" t="t" r="r" b="b"/>
                <a:pathLst>
                  <a:path w="829" h="1452" extrusionOk="0">
                    <a:moveTo>
                      <a:pt x="325" y="1"/>
                    </a:moveTo>
                    <a:cubicBezTo>
                      <a:pt x="294" y="1"/>
                      <a:pt x="263" y="5"/>
                      <a:pt x="234" y="16"/>
                    </a:cubicBezTo>
                    <a:cubicBezTo>
                      <a:pt x="206" y="16"/>
                      <a:pt x="149" y="72"/>
                      <a:pt x="121" y="108"/>
                    </a:cubicBezTo>
                    <a:cubicBezTo>
                      <a:pt x="93" y="164"/>
                      <a:pt x="57" y="221"/>
                      <a:pt x="57" y="285"/>
                    </a:cubicBezTo>
                    <a:cubicBezTo>
                      <a:pt x="1" y="546"/>
                      <a:pt x="93" y="751"/>
                      <a:pt x="121" y="1020"/>
                    </a:cubicBezTo>
                    <a:cubicBezTo>
                      <a:pt x="149" y="1169"/>
                      <a:pt x="178" y="1310"/>
                      <a:pt x="326" y="1402"/>
                    </a:cubicBezTo>
                    <a:cubicBezTo>
                      <a:pt x="374" y="1436"/>
                      <a:pt x="424" y="1452"/>
                      <a:pt x="476" y="1452"/>
                    </a:cubicBezTo>
                    <a:cubicBezTo>
                      <a:pt x="555" y="1452"/>
                      <a:pt x="635" y="1414"/>
                      <a:pt x="708" y="1346"/>
                    </a:cubicBezTo>
                    <a:cubicBezTo>
                      <a:pt x="800" y="1225"/>
                      <a:pt x="828" y="1077"/>
                      <a:pt x="765" y="928"/>
                    </a:cubicBezTo>
                    <a:cubicBezTo>
                      <a:pt x="736" y="843"/>
                      <a:pt x="680" y="751"/>
                      <a:pt x="680" y="667"/>
                    </a:cubicBezTo>
                    <a:cubicBezTo>
                      <a:pt x="680" y="603"/>
                      <a:pt x="736" y="518"/>
                      <a:pt x="736" y="461"/>
                    </a:cubicBezTo>
                    <a:cubicBezTo>
                      <a:pt x="792" y="250"/>
                      <a:pt x="548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1">
                <a:extLst>
                  <a:ext uri="{FF2B5EF4-FFF2-40B4-BE49-F238E27FC236}">
                    <a16:creationId xmlns:a16="http://schemas.microsoft.com/office/drawing/2014/main" id="{8A88F7AB-39C4-2F07-DA54-0992FA75D5D6}"/>
                  </a:ext>
                </a:extLst>
              </p:cNvPr>
              <p:cNvSpPr/>
              <p:nvPr/>
            </p:nvSpPr>
            <p:spPr>
              <a:xfrm>
                <a:off x="5823918" y="4660969"/>
                <a:ext cx="15256" cy="25613"/>
              </a:xfrm>
              <a:custGeom>
                <a:avLst/>
                <a:gdLst/>
                <a:ahLst/>
                <a:cxnLst/>
                <a:rect l="l" t="t" r="r" b="b"/>
                <a:pathLst>
                  <a:path w="439" h="737" extrusionOk="0">
                    <a:moveTo>
                      <a:pt x="411" y="1"/>
                    </a:moveTo>
                    <a:lnTo>
                      <a:pt x="382" y="29"/>
                    </a:lnTo>
                    <a:cubicBezTo>
                      <a:pt x="297" y="291"/>
                      <a:pt x="177" y="503"/>
                      <a:pt x="0" y="680"/>
                    </a:cubicBezTo>
                    <a:lnTo>
                      <a:pt x="0" y="736"/>
                    </a:lnTo>
                    <a:lnTo>
                      <a:pt x="29" y="736"/>
                    </a:lnTo>
                    <a:cubicBezTo>
                      <a:pt x="234" y="531"/>
                      <a:pt x="354" y="291"/>
                      <a:pt x="439" y="57"/>
                    </a:cubicBezTo>
                    <a:cubicBezTo>
                      <a:pt x="439" y="29"/>
                      <a:pt x="439" y="29"/>
                      <a:pt x="4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1">
                <a:extLst>
                  <a:ext uri="{FF2B5EF4-FFF2-40B4-BE49-F238E27FC236}">
                    <a16:creationId xmlns:a16="http://schemas.microsoft.com/office/drawing/2014/main" id="{5AFC1C7D-5FEC-E3C7-0AC9-951E79F089DD}"/>
                  </a:ext>
                </a:extLst>
              </p:cNvPr>
              <p:cNvSpPr/>
              <p:nvPr/>
            </p:nvSpPr>
            <p:spPr>
              <a:xfrm>
                <a:off x="5811616" y="4689501"/>
                <a:ext cx="9140" cy="740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13" extrusionOk="0">
                    <a:moveTo>
                      <a:pt x="206" y="0"/>
                    </a:moveTo>
                    <a:lnTo>
                      <a:pt x="29" y="149"/>
                    </a:lnTo>
                    <a:cubicBezTo>
                      <a:pt x="1" y="149"/>
                      <a:pt x="1" y="177"/>
                      <a:pt x="29" y="177"/>
                    </a:cubicBezTo>
                    <a:lnTo>
                      <a:pt x="29" y="212"/>
                    </a:lnTo>
                    <a:lnTo>
                      <a:pt x="57" y="212"/>
                    </a:lnTo>
                    <a:lnTo>
                      <a:pt x="262" y="36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1">
                <a:extLst>
                  <a:ext uri="{FF2B5EF4-FFF2-40B4-BE49-F238E27FC236}">
                    <a16:creationId xmlns:a16="http://schemas.microsoft.com/office/drawing/2014/main" id="{93B6A729-A48F-DE5E-0A5B-3B93630FB516}"/>
                  </a:ext>
                </a:extLst>
              </p:cNvPr>
              <p:cNvSpPr/>
              <p:nvPr/>
            </p:nvSpPr>
            <p:spPr>
              <a:xfrm>
                <a:off x="5817767" y="4679422"/>
                <a:ext cx="6186" cy="6151"/>
              </a:xfrm>
              <a:custGeom>
                <a:avLst/>
                <a:gdLst/>
                <a:ahLst/>
                <a:cxnLst/>
                <a:rect l="l" t="t" r="r" b="b"/>
                <a:pathLst>
                  <a:path w="178" h="177" extrusionOk="0">
                    <a:moveTo>
                      <a:pt x="121" y="0"/>
                    </a:moveTo>
                    <a:lnTo>
                      <a:pt x="0" y="113"/>
                    </a:lnTo>
                    <a:lnTo>
                      <a:pt x="0" y="149"/>
                    </a:lnTo>
                    <a:cubicBezTo>
                      <a:pt x="0" y="177"/>
                      <a:pt x="29" y="177"/>
                      <a:pt x="29" y="177"/>
                    </a:cubicBezTo>
                    <a:lnTo>
                      <a:pt x="29" y="149"/>
                    </a:lnTo>
                    <a:lnTo>
                      <a:pt x="149" y="57"/>
                    </a:lnTo>
                    <a:cubicBezTo>
                      <a:pt x="177" y="28"/>
                      <a:pt x="177" y="28"/>
                      <a:pt x="1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1">
                <a:extLst>
                  <a:ext uri="{FF2B5EF4-FFF2-40B4-BE49-F238E27FC236}">
                    <a16:creationId xmlns:a16="http://schemas.microsoft.com/office/drawing/2014/main" id="{E3E4335C-AEE5-703F-9A6F-0794F7FDD550}"/>
                  </a:ext>
                </a:extLst>
              </p:cNvPr>
              <p:cNvSpPr/>
              <p:nvPr/>
            </p:nvSpPr>
            <p:spPr>
              <a:xfrm>
                <a:off x="5822945" y="4538604"/>
                <a:ext cx="20434" cy="8584"/>
              </a:xfrm>
              <a:custGeom>
                <a:avLst/>
                <a:gdLst/>
                <a:ahLst/>
                <a:cxnLst/>
                <a:rect l="l" t="t" r="r" b="b"/>
                <a:pathLst>
                  <a:path w="588" h="247" extrusionOk="0">
                    <a:moveTo>
                      <a:pt x="566" y="0"/>
                    </a:moveTo>
                    <a:cubicBezTo>
                      <a:pt x="562" y="0"/>
                      <a:pt x="559" y="3"/>
                      <a:pt x="559" y="13"/>
                    </a:cubicBezTo>
                    <a:lnTo>
                      <a:pt x="28" y="190"/>
                    </a:lnTo>
                    <a:cubicBezTo>
                      <a:pt x="0" y="190"/>
                      <a:pt x="0" y="218"/>
                      <a:pt x="0" y="246"/>
                    </a:cubicBezTo>
                    <a:lnTo>
                      <a:pt x="57" y="246"/>
                    </a:lnTo>
                    <a:lnTo>
                      <a:pt x="559" y="69"/>
                    </a:lnTo>
                    <a:cubicBezTo>
                      <a:pt x="587" y="41"/>
                      <a:pt x="587" y="41"/>
                      <a:pt x="587" y="13"/>
                    </a:cubicBezTo>
                    <a:cubicBezTo>
                      <a:pt x="587" y="13"/>
                      <a:pt x="57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1">
                <a:extLst>
                  <a:ext uri="{FF2B5EF4-FFF2-40B4-BE49-F238E27FC236}">
                    <a16:creationId xmlns:a16="http://schemas.microsoft.com/office/drawing/2014/main" id="{9F1D4DAA-8878-112C-35ED-459FD2B791FC}"/>
                  </a:ext>
                </a:extLst>
              </p:cNvPr>
              <p:cNvSpPr/>
              <p:nvPr/>
            </p:nvSpPr>
            <p:spPr>
              <a:xfrm>
                <a:off x="5824891" y="4475598"/>
                <a:ext cx="10356" cy="2460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708" extrusionOk="0">
                    <a:moveTo>
                      <a:pt x="29" y="0"/>
                    </a:moveTo>
                    <a:cubicBezTo>
                      <a:pt x="29" y="0"/>
                      <a:pt x="1" y="29"/>
                      <a:pt x="29" y="29"/>
                    </a:cubicBezTo>
                    <a:cubicBezTo>
                      <a:pt x="121" y="234"/>
                      <a:pt x="177" y="467"/>
                      <a:pt x="234" y="673"/>
                    </a:cubicBezTo>
                    <a:cubicBezTo>
                      <a:pt x="234" y="708"/>
                      <a:pt x="269" y="708"/>
                      <a:pt x="269" y="708"/>
                    </a:cubicBezTo>
                    <a:cubicBezTo>
                      <a:pt x="298" y="708"/>
                      <a:pt x="298" y="673"/>
                      <a:pt x="298" y="673"/>
                    </a:cubicBezTo>
                    <a:cubicBezTo>
                      <a:pt x="234" y="439"/>
                      <a:pt x="177" y="234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1">
                <a:extLst>
                  <a:ext uri="{FF2B5EF4-FFF2-40B4-BE49-F238E27FC236}">
                    <a16:creationId xmlns:a16="http://schemas.microsoft.com/office/drawing/2014/main" id="{4A6FF2B0-3BF5-E8D6-A38E-FDA9C0F4E01E}"/>
                  </a:ext>
                </a:extLst>
              </p:cNvPr>
              <p:cNvSpPr/>
              <p:nvPr/>
            </p:nvSpPr>
            <p:spPr>
              <a:xfrm>
                <a:off x="5834240" y="4502149"/>
                <a:ext cx="3962" cy="914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63" extrusionOk="0">
                    <a:moveTo>
                      <a:pt x="29" y="1"/>
                    </a:moveTo>
                    <a:cubicBezTo>
                      <a:pt x="29" y="29"/>
                      <a:pt x="0" y="29"/>
                      <a:pt x="0" y="57"/>
                    </a:cubicBezTo>
                    <a:lnTo>
                      <a:pt x="57" y="262"/>
                    </a:lnTo>
                    <a:lnTo>
                      <a:pt x="85" y="262"/>
                    </a:lnTo>
                    <a:cubicBezTo>
                      <a:pt x="114" y="262"/>
                      <a:pt x="114" y="262"/>
                      <a:pt x="114" y="234"/>
                    </a:cubicBezTo>
                    <a:lnTo>
                      <a:pt x="57" y="29"/>
                    </a:lnTo>
                    <a:cubicBezTo>
                      <a:pt x="57" y="29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1">
                <a:extLst>
                  <a:ext uri="{FF2B5EF4-FFF2-40B4-BE49-F238E27FC236}">
                    <a16:creationId xmlns:a16="http://schemas.microsoft.com/office/drawing/2014/main" id="{5F4808D8-C00B-15D4-7B36-527E167ED1B6}"/>
                  </a:ext>
                </a:extLst>
              </p:cNvPr>
              <p:cNvSpPr/>
              <p:nvPr/>
            </p:nvSpPr>
            <p:spPr>
              <a:xfrm>
                <a:off x="5692866" y="4348507"/>
                <a:ext cx="2989" cy="22624"/>
              </a:xfrm>
              <a:custGeom>
                <a:avLst/>
                <a:gdLst/>
                <a:ahLst/>
                <a:cxnLst/>
                <a:rect l="l" t="t" r="r" b="b"/>
                <a:pathLst>
                  <a:path w="86" h="651" extrusionOk="0">
                    <a:moveTo>
                      <a:pt x="29" y="0"/>
                    </a:moveTo>
                    <a:cubicBezTo>
                      <a:pt x="1" y="0"/>
                      <a:pt x="1" y="0"/>
                      <a:pt x="1" y="28"/>
                    </a:cubicBezTo>
                    <a:cubicBezTo>
                      <a:pt x="1" y="233"/>
                      <a:pt x="1" y="439"/>
                      <a:pt x="29" y="651"/>
                    </a:cubicBezTo>
                    <a:lnTo>
                      <a:pt x="57" y="651"/>
                    </a:lnTo>
                    <a:cubicBezTo>
                      <a:pt x="86" y="651"/>
                      <a:pt x="86" y="651"/>
                      <a:pt x="86" y="615"/>
                    </a:cubicBezTo>
                    <a:cubicBezTo>
                      <a:pt x="57" y="410"/>
                      <a:pt x="57" y="205"/>
                      <a:pt x="57" y="28"/>
                    </a:cubicBezTo>
                    <a:cubicBezTo>
                      <a:pt x="57" y="0"/>
                      <a:pt x="29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1">
                <a:extLst>
                  <a:ext uri="{FF2B5EF4-FFF2-40B4-BE49-F238E27FC236}">
                    <a16:creationId xmlns:a16="http://schemas.microsoft.com/office/drawing/2014/main" id="{9E06A33E-1219-4533-266A-0BDF097A7425}"/>
                  </a:ext>
                </a:extLst>
              </p:cNvPr>
              <p:cNvSpPr/>
              <p:nvPr/>
            </p:nvSpPr>
            <p:spPr>
              <a:xfrm>
                <a:off x="5736863" y="4501176"/>
                <a:ext cx="22415" cy="68601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974" extrusionOk="0">
                    <a:moveTo>
                      <a:pt x="29" y="0"/>
                    </a:moveTo>
                    <a:cubicBezTo>
                      <a:pt x="1" y="0"/>
                      <a:pt x="1" y="29"/>
                      <a:pt x="1" y="57"/>
                    </a:cubicBezTo>
                    <a:lnTo>
                      <a:pt x="326" y="1882"/>
                    </a:lnTo>
                    <a:cubicBezTo>
                      <a:pt x="326" y="1917"/>
                      <a:pt x="326" y="1946"/>
                      <a:pt x="355" y="1974"/>
                    </a:cubicBezTo>
                    <a:lnTo>
                      <a:pt x="616" y="1974"/>
                    </a:lnTo>
                    <a:cubicBezTo>
                      <a:pt x="645" y="1974"/>
                      <a:pt x="645" y="1974"/>
                      <a:pt x="645" y="1946"/>
                    </a:cubicBezTo>
                    <a:cubicBezTo>
                      <a:pt x="645" y="1946"/>
                      <a:pt x="645" y="1917"/>
                      <a:pt x="616" y="1917"/>
                    </a:cubicBezTo>
                    <a:lnTo>
                      <a:pt x="383" y="1917"/>
                    </a:lnTo>
                    <a:lnTo>
                      <a:pt x="383" y="1882"/>
                    </a:lnTo>
                    <a:lnTo>
                      <a:pt x="58" y="29"/>
                    </a:lnTo>
                    <a:cubicBezTo>
                      <a:pt x="58" y="29"/>
                      <a:pt x="58" y="0"/>
                      <a:pt x="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1">
                <a:extLst>
                  <a:ext uri="{FF2B5EF4-FFF2-40B4-BE49-F238E27FC236}">
                    <a16:creationId xmlns:a16="http://schemas.microsoft.com/office/drawing/2014/main" id="{70C32A9A-DBF8-AF30-10A4-74BA3B86861F}"/>
                  </a:ext>
                </a:extLst>
              </p:cNvPr>
              <p:cNvSpPr/>
              <p:nvPr/>
            </p:nvSpPr>
            <p:spPr>
              <a:xfrm>
                <a:off x="5570919" y="4504130"/>
                <a:ext cx="16264" cy="10356"/>
              </a:xfrm>
              <a:custGeom>
                <a:avLst/>
                <a:gdLst/>
                <a:ahLst/>
                <a:cxnLst/>
                <a:rect l="l" t="t" r="r" b="b"/>
                <a:pathLst>
                  <a:path w="468" h="298" extrusionOk="0">
                    <a:moveTo>
                      <a:pt x="411" y="0"/>
                    </a:moveTo>
                    <a:cubicBezTo>
                      <a:pt x="291" y="92"/>
                      <a:pt x="149" y="177"/>
                      <a:pt x="1" y="269"/>
                    </a:cubicBezTo>
                    <a:lnTo>
                      <a:pt x="1" y="297"/>
                    </a:lnTo>
                    <a:lnTo>
                      <a:pt x="29" y="297"/>
                    </a:lnTo>
                    <a:cubicBezTo>
                      <a:pt x="178" y="241"/>
                      <a:pt x="326" y="149"/>
                      <a:pt x="468" y="64"/>
                    </a:cubicBezTo>
                    <a:lnTo>
                      <a:pt x="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7" name="Google Shape;1007;p41">
              <a:extLst>
                <a:ext uri="{FF2B5EF4-FFF2-40B4-BE49-F238E27FC236}">
                  <a16:creationId xmlns:a16="http://schemas.microsoft.com/office/drawing/2014/main" id="{B73A8E8D-5F3E-A7EF-F6D0-8012B4226283}"/>
                </a:ext>
              </a:extLst>
            </p:cNvPr>
            <p:cNvGrpSpPr/>
            <p:nvPr/>
          </p:nvGrpSpPr>
          <p:grpSpPr>
            <a:xfrm>
              <a:off x="5240433" y="2333504"/>
              <a:ext cx="1470385" cy="1003512"/>
              <a:chOff x="4805595" y="2633670"/>
              <a:chExt cx="513367" cy="350376"/>
            </a:xfrm>
          </p:grpSpPr>
          <p:sp>
            <p:nvSpPr>
              <p:cNvPr id="1008" name="Google Shape;1008;p41">
                <a:extLst>
                  <a:ext uri="{FF2B5EF4-FFF2-40B4-BE49-F238E27FC236}">
                    <a16:creationId xmlns:a16="http://schemas.microsoft.com/office/drawing/2014/main" id="{EEBE3B0A-A4FD-A820-260B-A44EA8A2F0EC}"/>
                  </a:ext>
                </a:extLst>
              </p:cNvPr>
              <p:cNvSpPr/>
              <p:nvPr/>
            </p:nvSpPr>
            <p:spPr>
              <a:xfrm>
                <a:off x="4811819" y="2641767"/>
                <a:ext cx="33953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18" extrusionOk="0">
                    <a:moveTo>
                      <a:pt x="884" y="1"/>
                    </a:moveTo>
                    <a:cubicBezTo>
                      <a:pt x="594" y="1"/>
                      <a:pt x="325" y="241"/>
                      <a:pt x="325" y="560"/>
                    </a:cubicBezTo>
                    <a:lnTo>
                      <a:pt x="325" y="913"/>
                    </a:lnTo>
                    <a:cubicBezTo>
                      <a:pt x="325" y="1034"/>
                      <a:pt x="297" y="1126"/>
                      <a:pt x="212" y="1210"/>
                    </a:cubicBezTo>
                    <a:lnTo>
                      <a:pt x="0" y="1416"/>
                    </a:lnTo>
                    <a:lnTo>
                      <a:pt x="149" y="1564"/>
                    </a:lnTo>
                    <a:cubicBezTo>
                      <a:pt x="241" y="1656"/>
                      <a:pt x="297" y="1741"/>
                      <a:pt x="297" y="1861"/>
                    </a:cubicBezTo>
                    <a:lnTo>
                      <a:pt x="297" y="2187"/>
                    </a:lnTo>
                    <a:cubicBezTo>
                      <a:pt x="297" y="2477"/>
                      <a:pt x="531" y="2717"/>
                      <a:pt x="856" y="2717"/>
                    </a:cubicBezTo>
                    <a:lnTo>
                      <a:pt x="920" y="2717"/>
                    </a:lnTo>
                    <a:cubicBezTo>
                      <a:pt x="948" y="2717"/>
                      <a:pt x="976" y="2717"/>
                      <a:pt x="976" y="2654"/>
                    </a:cubicBezTo>
                    <a:cubicBezTo>
                      <a:pt x="976" y="2625"/>
                      <a:pt x="948" y="2597"/>
                      <a:pt x="920" y="2597"/>
                    </a:cubicBezTo>
                    <a:lnTo>
                      <a:pt x="856" y="2597"/>
                    </a:lnTo>
                    <a:cubicBezTo>
                      <a:pt x="594" y="2597"/>
                      <a:pt x="417" y="2420"/>
                      <a:pt x="417" y="2187"/>
                    </a:cubicBezTo>
                    <a:lnTo>
                      <a:pt x="417" y="1861"/>
                    </a:lnTo>
                    <a:cubicBezTo>
                      <a:pt x="417" y="1713"/>
                      <a:pt x="354" y="1564"/>
                      <a:pt x="241" y="1479"/>
                    </a:cubicBezTo>
                    <a:lnTo>
                      <a:pt x="177" y="1416"/>
                    </a:lnTo>
                    <a:lnTo>
                      <a:pt x="297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60"/>
                    </a:lnTo>
                    <a:cubicBezTo>
                      <a:pt x="446" y="298"/>
                      <a:pt x="651" y="121"/>
                      <a:pt x="884" y="121"/>
                    </a:cubicBezTo>
                    <a:cubicBezTo>
                      <a:pt x="920" y="121"/>
                      <a:pt x="948" y="93"/>
                      <a:pt x="948" y="64"/>
                    </a:cubicBezTo>
                    <a:cubicBezTo>
                      <a:pt x="948" y="29"/>
                      <a:pt x="920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1">
                <a:extLst>
                  <a:ext uri="{FF2B5EF4-FFF2-40B4-BE49-F238E27FC236}">
                    <a16:creationId xmlns:a16="http://schemas.microsoft.com/office/drawing/2014/main" id="{85C98900-5AAA-6E05-4B88-63CC64EF554C}"/>
                  </a:ext>
                </a:extLst>
              </p:cNvPr>
              <p:cNvSpPr/>
              <p:nvPr/>
            </p:nvSpPr>
            <p:spPr>
              <a:xfrm>
                <a:off x="4901224" y="2641767"/>
                <a:ext cx="33710" cy="9445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18" extrusionOk="0">
                    <a:moveTo>
                      <a:pt x="86" y="1"/>
                    </a:moveTo>
                    <a:cubicBezTo>
                      <a:pt x="57" y="1"/>
                      <a:pt x="29" y="29"/>
                      <a:pt x="29" y="64"/>
                    </a:cubicBezTo>
                    <a:cubicBezTo>
                      <a:pt x="29" y="93"/>
                      <a:pt x="57" y="121"/>
                      <a:pt x="86" y="121"/>
                    </a:cubicBezTo>
                    <a:cubicBezTo>
                      <a:pt x="326" y="121"/>
                      <a:pt x="531" y="298"/>
                      <a:pt x="531" y="560"/>
                    </a:cubicBezTo>
                    <a:lnTo>
                      <a:pt x="531" y="913"/>
                    </a:lnTo>
                    <a:cubicBezTo>
                      <a:pt x="531" y="1062"/>
                      <a:pt x="588" y="1210"/>
                      <a:pt x="680" y="1302"/>
                    </a:cubicBezTo>
                    <a:lnTo>
                      <a:pt x="793" y="1416"/>
                    </a:lnTo>
                    <a:lnTo>
                      <a:pt x="736" y="1479"/>
                    </a:lnTo>
                    <a:cubicBezTo>
                      <a:pt x="616" y="1564"/>
                      <a:pt x="559" y="1713"/>
                      <a:pt x="559" y="1861"/>
                    </a:cubicBezTo>
                    <a:lnTo>
                      <a:pt x="559" y="2187"/>
                    </a:lnTo>
                    <a:cubicBezTo>
                      <a:pt x="559" y="2420"/>
                      <a:pt x="383" y="2597"/>
                      <a:pt x="121" y="2597"/>
                    </a:cubicBezTo>
                    <a:lnTo>
                      <a:pt x="57" y="2597"/>
                    </a:lnTo>
                    <a:cubicBezTo>
                      <a:pt x="1" y="2597"/>
                      <a:pt x="1" y="2625"/>
                      <a:pt x="1" y="2654"/>
                    </a:cubicBezTo>
                    <a:cubicBezTo>
                      <a:pt x="1" y="2717"/>
                      <a:pt x="1" y="2717"/>
                      <a:pt x="57" y="2717"/>
                    </a:cubicBezTo>
                    <a:lnTo>
                      <a:pt x="121" y="2717"/>
                    </a:lnTo>
                    <a:cubicBezTo>
                      <a:pt x="439" y="2717"/>
                      <a:pt x="680" y="2477"/>
                      <a:pt x="680" y="2187"/>
                    </a:cubicBezTo>
                    <a:lnTo>
                      <a:pt x="680" y="1861"/>
                    </a:lnTo>
                    <a:cubicBezTo>
                      <a:pt x="680" y="1741"/>
                      <a:pt x="736" y="1656"/>
                      <a:pt x="828" y="1564"/>
                    </a:cubicBezTo>
                    <a:lnTo>
                      <a:pt x="970" y="1416"/>
                    </a:lnTo>
                    <a:lnTo>
                      <a:pt x="765" y="1210"/>
                    </a:lnTo>
                    <a:cubicBezTo>
                      <a:pt x="680" y="1126"/>
                      <a:pt x="651" y="1034"/>
                      <a:pt x="651" y="913"/>
                    </a:cubicBezTo>
                    <a:lnTo>
                      <a:pt x="651" y="560"/>
                    </a:lnTo>
                    <a:cubicBezTo>
                      <a:pt x="651" y="241"/>
                      <a:pt x="383" y="1"/>
                      <a:pt x="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1">
                <a:extLst>
                  <a:ext uri="{FF2B5EF4-FFF2-40B4-BE49-F238E27FC236}">
                    <a16:creationId xmlns:a16="http://schemas.microsoft.com/office/drawing/2014/main" id="{64F70086-8A85-A9EB-7878-F8969279BF02}"/>
                  </a:ext>
                </a:extLst>
              </p:cNvPr>
              <p:cNvSpPr/>
              <p:nvPr/>
            </p:nvSpPr>
            <p:spPr>
              <a:xfrm>
                <a:off x="4840009" y="2703836"/>
                <a:ext cx="12337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63" extrusionOk="0">
                    <a:moveTo>
                      <a:pt x="267" y="0"/>
                    </a:moveTo>
                    <a:cubicBezTo>
                      <a:pt x="248" y="0"/>
                      <a:pt x="234" y="22"/>
                      <a:pt x="234" y="47"/>
                    </a:cubicBezTo>
                    <a:lnTo>
                      <a:pt x="1" y="606"/>
                    </a:lnTo>
                    <a:cubicBezTo>
                      <a:pt x="1" y="634"/>
                      <a:pt x="1" y="662"/>
                      <a:pt x="29" y="662"/>
                    </a:cubicBezTo>
                    <a:lnTo>
                      <a:pt x="57" y="662"/>
                    </a:lnTo>
                    <a:cubicBezTo>
                      <a:pt x="85" y="662"/>
                      <a:pt x="114" y="662"/>
                      <a:pt x="114" y="634"/>
                    </a:cubicBezTo>
                    <a:lnTo>
                      <a:pt x="326" y="75"/>
                    </a:lnTo>
                    <a:cubicBezTo>
                      <a:pt x="354" y="47"/>
                      <a:pt x="326" y="12"/>
                      <a:pt x="291" y="12"/>
                    </a:cubicBezTo>
                    <a:cubicBezTo>
                      <a:pt x="283" y="4"/>
                      <a:pt x="274" y="0"/>
                      <a:pt x="2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1">
                <a:extLst>
                  <a:ext uri="{FF2B5EF4-FFF2-40B4-BE49-F238E27FC236}">
                    <a16:creationId xmlns:a16="http://schemas.microsoft.com/office/drawing/2014/main" id="{C9A828ED-0ED6-72BA-D276-1843B05B4CBA}"/>
                  </a:ext>
                </a:extLst>
              </p:cNvPr>
              <p:cNvSpPr/>
              <p:nvPr/>
            </p:nvSpPr>
            <p:spPr>
              <a:xfrm>
                <a:off x="509543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4" y="1"/>
                    </a:moveTo>
                    <a:cubicBezTo>
                      <a:pt x="256" y="1"/>
                      <a:pt x="242" y="21"/>
                      <a:pt x="242" y="41"/>
                    </a:cubicBezTo>
                    <a:lnTo>
                      <a:pt x="1" y="571"/>
                    </a:lnTo>
                    <a:cubicBezTo>
                      <a:pt x="1" y="599"/>
                      <a:pt x="36" y="656"/>
                      <a:pt x="65" y="656"/>
                    </a:cubicBez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5" y="41"/>
                      <a:pt x="326" y="12"/>
                      <a:pt x="298" y="12"/>
                    </a:cubicBezTo>
                    <a:cubicBezTo>
                      <a:pt x="290" y="4"/>
                      <a:pt x="282" y="1"/>
                      <a:pt x="27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1">
                <a:extLst>
                  <a:ext uri="{FF2B5EF4-FFF2-40B4-BE49-F238E27FC236}">
                    <a16:creationId xmlns:a16="http://schemas.microsoft.com/office/drawing/2014/main" id="{A6727B24-307A-0488-F57B-A7DA20AE3243}"/>
                  </a:ext>
                </a:extLst>
              </p:cNvPr>
              <p:cNvSpPr/>
              <p:nvPr/>
            </p:nvSpPr>
            <p:spPr>
              <a:xfrm>
                <a:off x="5173382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1" y="1"/>
                    </a:moveTo>
                    <a:cubicBezTo>
                      <a:pt x="249" y="1"/>
                      <a:pt x="226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57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1">
                <a:extLst>
                  <a:ext uri="{FF2B5EF4-FFF2-40B4-BE49-F238E27FC236}">
                    <a16:creationId xmlns:a16="http://schemas.microsoft.com/office/drawing/2014/main" id="{EF61236A-8454-64B9-6F6F-337C92052075}"/>
                  </a:ext>
                </a:extLst>
              </p:cNvPr>
              <p:cNvSpPr/>
              <p:nvPr/>
            </p:nvSpPr>
            <p:spPr>
              <a:xfrm>
                <a:off x="5186658" y="2706025"/>
                <a:ext cx="12337" cy="22832"/>
              </a:xfrm>
              <a:custGeom>
                <a:avLst/>
                <a:gdLst/>
                <a:ahLst/>
                <a:cxnLst/>
                <a:rect l="l" t="t" r="r" b="b"/>
                <a:pathLst>
                  <a:path w="355" h="657" extrusionOk="0">
                    <a:moveTo>
                      <a:pt x="273" y="1"/>
                    </a:moveTo>
                    <a:cubicBezTo>
                      <a:pt x="252" y="1"/>
                      <a:pt x="231" y="21"/>
                      <a:pt x="206" y="41"/>
                    </a:cubicBezTo>
                    <a:lnTo>
                      <a:pt x="1" y="571"/>
                    </a:lnTo>
                    <a:cubicBezTo>
                      <a:pt x="1" y="599"/>
                      <a:pt x="1" y="656"/>
                      <a:pt x="29" y="656"/>
                    </a:cubicBezTo>
                    <a:lnTo>
                      <a:pt x="64" y="656"/>
                    </a:lnTo>
                    <a:cubicBezTo>
                      <a:pt x="93" y="656"/>
                      <a:pt x="121" y="656"/>
                      <a:pt x="121" y="628"/>
                    </a:cubicBezTo>
                    <a:lnTo>
                      <a:pt x="326" y="69"/>
                    </a:lnTo>
                    <a:cubicBezTo>
                      <a:pt x="354" y="41"/>
                      <a:pt x="326" y="12"/>
                      <a:pt x="298" y="12"/>
                    </a:cubicBezTo>
                    <a:cubicBezTo>
                      <a:pt x="289" y="4"/>
                      <a:pt x="281" y="1"/>
                      <a:pt x="2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1">
                <a:extLst>
                  <a:ext uri="{FF2B5EF4-FFF2-40B4-BE49-F238E27FC236}">
                    <a16:creationId xmlns:a16="http://schemas.microsoft.com/office/drawing/2014/main" id="{B0AF4A9A-A003-345A-F795-C2A0C5ADD377}"/>
                  </a:ext>
                </a:extLst>
              </p:cNvPr>
              <p:cNvSpPr/>
              <p:nvPr/>
            </p:nvSpPr>
            <p:spPr>
              <a:xfrm>
                <a:off x="4856959" y="2667345"/>
                <a:ext cx="51399" cy="46256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1331" extrusionOk="0">
                    <a:moveTo>
                      <a:pt x="0" y="0"/>
                    </a:moveTo>
                    <a:lnTo>
                      <a:pt x="0" y="1330"/>
                    </a:lnTo>
                    <a:lnTo>
                      <a:pt x="1479" y="1330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1">
                <a:extLst>
                  <a:ext uri="{FF2B5EF4-FFF2-40B4-BE49-F238E27FC236}">
                    <a16:creationId xmlns:a16="http://schemas.microsoft.com/office/drawing/2014/main" id="{DADF6473-918C-A30E-C520-D467A0176AC0}"/>
                  </a:ext>
                </a:extLst>
              </p:cNvPr>
              <p:cNvSpPr/>
              <p:nvPr/>
            </p:nvSpPr>
            <p:spPr>
              <a:xfrm>
                <a:off x="4963441" y="2633670"/>
                <a:ext cx="22624" cy="116803"/>
              </a:xfrm>
              <a:custGeom>
                <a:avLst/>
                <a:gdLst/>
                <a:ahLst/>
                <a:cxnLst/>
                <a:rect l="l" t="t" r="r" b="b"/>
                <a:pathLst>
                  <a:path w="651" h="3361" extrusionOk="0">
                    <a:moveTo>
                      <a:pt x="587" y="0"/>
                    </a:moveTo>
                    <a:cubicBezTo>
                      <a:pt x="559" y="0"/>
                      <a:pt x="531" y="0"/>
                      <a:pt x="531" y="29"/>
                    </a:cubicBezTo>
                    <a:cubicBezTo>
                      <a:pt x="0" y="1033"/>
                      <a:pt x="0" y="2299"/>
                      <a:pt x="502" y="3332"/>
                    </a:cubicBezTo>
                    <a:cubicBezTo>
                      <a:pt x="502" y="3361"/>
                      <a:pt x="531" y="3361"/>
                      <a:pt x="559" y="3361"/>
                    </a:cubicBezTo>
                    <a:lnTo>
                      <a:pt x="587" y="3361"/>
                    </a:lnTo>
                    <a:cubicBezTo>
                      <a:pt x="616" y="3332"/>
                      <a:pt x="616" y="3304"/>
                      <a:pt x="616" y="3269"/>
                    </a:cubicBezTo>
                    <a:cubicBezTo>
                      <a:pt x="120" y="2299"/>
                      <a:pt x="120" y="1061"/>
                      <a:pt x="616" y="85"/>
                    </a:cubicBezTo>
                    <a:cubicBezTo>
                      <a:pt x="651" y="57"/>
                      <a:pt x="616" y="29"/>
                      <a:pt x="5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1">
                <a:extLst>
                  <a:ext uri="{FF2B5EF4-FFF2-40B4-BE49-F238E27FC236}">
                    <a16:creationId xmlns:a16="http://schemas.microsoft.com/office/drawing/2014/main" id="{A1E16B34-1FC8-2948-9150-A09C34E43306}"/>
                  </a:ext>
                </a:extLst>
              </p:cNvPr>
              <p:cNvSpPr/>
              <p:nvPr/>
            </p:nvSpPr>
            <p:spPr>
              <a:xfrm>
                <a:off x="4989993" y="2675686"/>
                <a:ext cx="103528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2979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2978" y="942"/>
                    </a:lnTo>
                    <a:lnTo>
                      <a:pt x="29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1">
                <a:extLst>
                  <a:ext uri="{FF2B5EF4-FFF2-40B4-BE49-F238E27FC236}">
                    <a16:creationId xmlns:a16="http://schemas.microsoft.com/office/drawing/2014/main" id="{95630BB7-B5AE-E306-26FA-C5FA74DF9230}"/>
                  </a:ext>
                </a:extLst>
              </p:cNvPr>
              <p:cNvSpPr/>
              <p:nvPr/>
            </p:nvSpPr>
            <p:spPr>
              <a:xfrm>
                <a:off x="5122261" y="2675686"/>
                <a:ext cx="48202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387" y="9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1">
                <a:extLst>
                  <a:ext uri="{FF2B5EF4-FFF2-40B4-BE49-F238E27FC236}">
                    <a16:creationId xmlns:a16="http://schemas.microsoft.com/office/drawing/2014/main" id="{DE696B7F-58AD-B166-F853-24B378441573}"/>
                  </a:ext>
                </a:extLst>
              </p:cNvPr>
              <p:cNvSpPr/>
              <p:nvPr/>
            </p:nvSpPr>
            <p:spPr>
              <a:xfrm>
                <a:off x="5001287" y="2696121"/>
                <a:ext cx="7576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2180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92"/>
                      <a:pt x="29" y="120"/>
                      <a:pt x="57" y="120"/>
                    </a:cubicBezTo>
                    <a:lnTo>
                      <a:pt x="2123" y="120"/>
                    </a:lnTo>
                    <a:cubicBezTo>
                      <a:pt x="2151" y="120"/>
                      <a:pt x="2179" y="92"/>
                      <a:pt x="2179" y="57"/>
                    </a:cubicBezTo>
                    <a:cubicBezTo>
                      <a:pt x="2179" y="28"/>
                      <a:pt x="2151" y="0"/>
                      <a:pt x="21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1">
                <a:extLst>
                  <a:ext uri="{FF2B5EF4-FFF2-40B4-BE49-F238E27FC236}">
                    <a16:creationId xmlns:a16="http://schemas.microsoft.com/office/drawing/2014/main" id="{485C47FB-2CA5-DC1E-92DF-9E5893CD729F}"/>
                  </a:ext>
                </a:extLst>
              </p:cNvPr>
              <p:cNvSpPr/>
              <p:nvPr/>
            </p:nvSpPr>
            <p:spPr>
              <a:xfrm>
                <a:off x="4892858" y="2675686"/>
                <a:ext cx="4205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21" h="94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8"/>
                    </a:cubicBezTo>
                    <a:lnTo>
                      <a:pt x="0" y="885"/>
                    </a:lnTo>
                    <a:cubicBezTo>
                      <a:pt x="0" y="914"/>
                      <a:pt x="28" y="942"/>
                      <a:pt x="64" y="942"/>
                    </a:cubicBezTo>
                    <a:cubicBezTo>
                      <a:pt x="92" y="942"/>
                      <a:pt x="120" y="914"/>
                      <a:pt x="120" y="885"/>
                    </a:cubicBezTo>
                    <a:lnTo>
                      <a:pt x="120" y="58"/>
                    </a:lnTo>
                    <a:cubicBezTo>
                      <a:pt x="120" y="29"/>
                      <a:pt x="92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1">
                <a:extLst>
                  <a:ext uri="{FF2B5EF4-FFF2-40B4-BE49-F238E27FC236}">
                    <a16:creationId xmlns:a16="http://schemas.microsoft.com/office/drawing/2014/main" id="{5127E700-9A2C-6B8F-FC87-6968C8FCDD93}"/>
                  </a:ext>
                </a:extLst>
              </p:cNvPr>
              <p:cNvSpPr/>
              <p:nvPr/>
            </p:nvSpPr>
            <p:spPr>
              <a:xfrm>
                <a:off x="5180507" y="2670543"/>
                <a:ext cx="34961" cy="27559"/>
              </a:xfrm>
              <a:custGeom>
                <a:avLst/>
                <a:gdLst/>
                <a:ahLst/>
                <a:cxnLst/>
                <a:rect l="l" t="t" r="r" b="b"/>
                <a:pathLst>
                  <a:path w="1006" h="793" extrusionOk="0">
                    <a:moveTo>
                      <a:pt x="121" y="0"/>
                    </a:moveTo>
                    <a:lnTo>
                      <a:pt x="1" y="651"/>
                    </a:lnTo>
                    <a:lnTo>
                      <a:pt x="913" y="793"/>
                    </a:lnTo>
                    <a:lnTo>
                      <a:pt x="1005" y="149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1">
                <a:extLst>
                  <a:ext uri="{FF2B5EF4-FFF2-40B4-BE49-F238E27FC236}">
                    <a16:creationId xmlns:a16="http://schemas.microsoft.com/office/drawing/2014/main" id="{B0776A43-5818-C443-CBAD-4D7BFF277B7F}"/>
                  </a:ext>
                </a:extLst>
              </p:cNvPr>
              <p:cNvSpPr/>
              <p:nvPr/>
            </p:nvSpPr>
            <p:spPr>
              <a:xfrm>
                <a:off x="4825021" y="2875340"/>
                <a:ext cx="33953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2746" extrusionOk="0">
                    <a:moveTo>
                      <a:pt x="884" y="0"/>
                    </a:moveTo>
                    <a:cubicBezTo>
                      <a:pt x="594" y="0"/>
                      <a:pt x="326" y="241"/>
                      <a:pt x="326" y="559"/>
                    </a:cubicBezTo>
                    <a:lnTo>
                      <a:pt x="326" y="913"/>
                    </a:lnTo>
                    <a:cubicBezTo>
                      <a:pt x="326" y="1033"/>
                      <a:pt x="269" y="1125"/>
                      <a:pt x="212" y="1210"/>
                    </a:cubicBezTo>
                    <a:lnTo>
                      <a:pt x="0" y="1415"/>
                    </a:lnTo>
                    <a:lnTo>
                      <a:pt x="149" y="1564"/>
                    </a:lnTo>
                    <a:cubicBezTo>
                      <a:pt x="241" y="1656"/>
                      <a:pt x="269" y="1741"/>
                      <a:pt x="269" y="1861"/>
                    </a:cubicBezTo>
                    <a:lnTo>
                      <a:pt x="269" y="2186"/>
                    </a:lnTo>
                    <a:cubicBezTo>
                      <a:pt x="269" y="2476"/>
                      <a:pt x="531" y="2745"/>
                      <a:pt x="828" y="2745"/>
                    </a:cubicBezTo>
                    <a:lnTo>
                      <a:pt x="920" y="2745"/>
                    </a:lnTo>
                    <a:cubicBezTo>
                      <a:pt x="948" y="2745"/>
                      <a:pt x="976" y="2717"/>
                      <a:pt x="976" y="2682"/>
                    </a:cubicBezTo>
                    <a:cubicBezTo>
                      <a:pt x="976" y="2625"/>
                      <a:pt x="948" y="2625"/>
                      <a:pt x="920" y="2625"/>
                    </a:cubicBezTo>
                    <a:lnTo>
                      <a:pt x="828" y="2625"/>
                    </a:lnTo>
                    <a:cubicBezTo>
                      <a:pt x="594" y="2625"/>
                      <a:pt x="389" y="2420"/>
                      <a:pt x="389" y="2186"/>
                    </a:cubicBezTo>
                    <a:lnTo>
                      <a:pt x="389" y="1861"/>
                    </a:lnTo>
                    <a:cubicBezTo>
                      <a:pt x="389" y="1712"/>
                      <a:pt x="326" y="1592"/>
                      <a:pt x="241" y="1479"/>
                    </a:cubicBezTo>
                    <a:lnTo>
                      <a:pt x="177" y="1415"/>
                    </a:lnTo>
                    <a:lnTo>
                      <a:pt x="269" y="1302"/>
                    </a:lnTo>
                    <a:cubicBezTo>
                      <a:pt x="389" y="1210"/>
                      <a:pt x="446" y="1062"/>
                      <a:pt x="446" y="913"/>
                    </a:cubicBezTo>
                    <a:lnTo>
                      <a:pt x="446" y="559"/>
                    </a:lnTo>
                    <a:cubicBezTo>
                      <a:pt x="446" y="297"/>
                      <a:pt x="651" y="121"/>
                      <a:pt x="884" y="121"/>
                    </a:cubicBezTo>
                    <a:cubicBezTo>
                      <a:pt x="920" y="121"/>
                      <a:pt x="948" y="92"/>
                      <a:pt x="948" y="64"/>
                    </a:cubicBezTo>
                    <a:cubicBezTo>
                      <a:pt x="948" y="29"/>
                      <a:pt x="920" y="0"/>
                      <a:pt x="8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1">
                <a:extLst>
                  <a:ext uri="{FF2B5EF4-FFF2-40B4-BE49-F238E27FC236}">
                    <a16:creationId xmlns:a16="http://schemas.microsoft.com/office/drawing/2014/main" id="{81E92699-BCCF-112E-77EE-34A03293D7C3}"/>
                  </a:ext>
                </a:extLst>
              </p:cNvPr>
              <p:cNvSpPr/>
              <p:nvPr/>
            </p:nvSpPr>
            <p:spPr>
              <a:xfrm>
                <a:off x="4974736" y="2875340"/>
                <a:ext cx="33710" cy="9543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2746" extrusionOk="0">
                    <a:moveTo>
                      <a:pt x="114" y="0"/>
                    </a:moveTo>
                    <a:cubicBezTo>
                      <a:pt x="57" y="0"/>
                      <a:pt x="57" y="29"/>
                      <a:pt x="57" y="64"/>
                    </a:cubicBezTo>
                    <a:cubicBezTo>
                      <a:pt x="57" y="92"/>
                      <a:pt x="57" y="121"/>
                      <a:pt x="114" y="121"/>
                    </a:cubicBezTo>
                    <a:cubicBezTo>
                      <a:pt x="354" y="121"/>
                      <a:pt x="559" y="297"/>
                      <a:pt x="559" y="559"/>
                    </a:cubicBezTo>
                    <a:lnTo>
                      <a:pt x="559" y="913"/>
                    </a:lnTo>
                    <a:cubicBezTo>
                      <a:pt x="559" y="1062"/>
                      <a:pt x="588" y="1210"/>
                      <a:pt x="708" y="1302"/>
                    </a:cubicBezTo>
                    <a:lnTo>
                      <a:pt x="821" y="1415"/>
                    </a:lnTo>
                    <a:lnTo>
                      <a:pt x="765" y="1479"/>
                    </a:lnTo>
                    <a:cubicBezTo>
                      <a:pt x="644" y="1564"/>
                      <a:pt x="588" y="1712"/>
                      <a:pt x="588" y="1861"/>
                    </a:cubicBezTo>
                    <a:lnTo>
                      <a:pt x="588" y="2186"/>
                    </a:lnTo>
                    <a:cubicBezTo>
                      <a:pt x="588" y="2420"/>
                      <a:pt x="382" y="2625"/>
                      <a:pt x="149" y="2625"/>
                    </a:cubicBezTo>
                    <a:lnTo>
                      <a:pt x="57" y="2625"/>
                    </a:lnTo>
                    <a:cubicBezTo>
                      <a:pt x="29" y="2625"/>
                      <a:pt x="0" y="2625"/>
                      <a:pt x="0" y="2682"/>
                    </a:cubicBezTo>
                    <a:cubicBezTo>
                      <a:pt x="0" y="2717"/>
                      <a:pt x="29" y="2745"/>
                      <a:pt x="57" y="2745"/>
                    </a:cubicBezTo>
                    <a:lnTo>
                      <a:pt x="149" y="2745"/>
                    </a:lnTo>
                    <a:cubicBezTo>
                      <a:pt x="467" y="2745"/>
                      <a:pt x="708" y="2476"/>
                      <a:pt x="708" y="2186"/>
                    </a:cubicBezTo>
                    <a:lnTo>
                      <a:pt x="708" y="1861"/>
                    </a:lnTo>
                    <a:cubicBezTo>
                      <a:pt x="708" y="1741"/>
                      <a:pt x="765" y="1656"/>
                      <a:pt x="821" y="1564"/>
                    </a:cubicBezTo>
                    <a:lnTo>
                      <a:pt x="970" y="1415"/>
                    </a:lnTo>
                    <a:lnTo>
                      <a:pt x="793" y="1210"/>
                    </a:lnTo>
                    <a:cubicBezTo>
                      <a:pt x="708" y="1125"/>
                      <a:pt x="680" y="1033"/>
                      <a:pt x="680" y="913"/>
                    </a:cubicBezTo>
                    <a:lnTo>
                      <a:pt x="680" y="559"/>
                    </a:lnTo>
                    <a:cubicBezTo>
                      <a:pt x="680" y="241"/>
                      <a:pt x="411" y="0"/>
                      <a:pt x="1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>
                <a:extLst>
                  <a:ext uri="{FF2B5EF4-FFF2-40B4-BE49-F238E27FC236}">
                    <a16:creationId xmlns:a16="http://schemas.microsoft.com/office/drawing/2014/main" id="{5E419809-C266-5B60-2676-04754AD49774}"/>
                  </a:ext>
                </a:extLst>
              </p:cNvPr>
              <p:cNvSpPr/>
              <p:nvPr/>
            </p:nvSpPr>
            <p:spPr>
              <a:xfrm>
                <a:off x="4858940" y="2899910"/>
                <a:ext cx="51156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60" extrusionOk="0">
                    <a:moveTo>
                      <a:pt x="0" y="1"/>
                    </a:moveTo>
                    <a:lnTo>
                      <a:pt x="0" y="1359"/>
                    </a:lnTo>
                    <a:lnTo>
                      <a:pt x="1472" y="1359"/>
                    </a:lnTo>
                    <a:lnTo>
                      <a:pt x="147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>
                <a:extLst>
                  <a:ext uri="{FF2B5EF4-FFF2-40B4-BE49-F238E27FC236}">
                    <a16:creationId xmlns:a16="http://schemas.microsoft.com/office/drawing/2014/main" id="{3278EC6F-A167-DB8B-7DF8-3B02C54B2A12}"/>
                  </a:ext>
                </a:extLst>
              </p:cNvPr>
              <p:cNvSpPr/>
              <p:nvPr/>
            </p:nvSpPr>
            <p:spPr>
              <a:xfrm>
                <a:off x="5042330" y="2867208"/>
                <a:ext cx="23666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3362" extrusionOk="0">
                    <a:moveTo>
                      <a:pt x="616" y="1"/>
                    </a:moveTo>
                    <a:cubicBezTo>
                      <a:pt x="588" y="1"/>
                      <a:pt x="560" y="1"/>
                      <a:pt x="560" y="29"/>
                    </a:cubicBezTo>
                    <a:cubicBezTo>
                      <a:pt x="29" y="1034"/>
                      <a:pt x="1" y="2300"/>
                      <a:pt x="532" y="3333"/>
                    </a:cubicBezTo>
                    <a:cubicBezTo>
                      <a:pt x="532" y="3361"/>
                      <a:pt x="560" y="3361"/>
                      <a:pt x="588" y="3361"/>
                    </a:cubicBezTo>
                    <a:lnTo>
                      <a:pt x="616" y="3361"/>
                    </a:lnTo>
                    <a:cubicBezTo>
                      <a:pt x="645" y="3333"/>
                      <a:pt x="645" y="3305"/>
                      <a:pt x="645" y="3269"/>
                    </a:cubicBezTo>
                    <a:cubicBezTo>
                      <a:pt x="149" y="2300"/>
                      <a:pt x="149" y="1062"/>
                      <a:pt x="645" y="86"/>
                    </a:cubicBezTo>
                    <a:cubicBezTo>
                      <a:pt x="680" y="58"/>
                      <a:pt x="645" y="29"/>
                      <a:pt x="6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1">
                <a:extLst>
                  <a:ext uri="{FF2B5EF4-FFF2-40B4-BE49-F238E27FC236}">
                    <a16:creationId xmlns:a16="http://schemas.microsoft.com/office/drawing/2014/main" id="{D3EA07A7-397D-7B7A-401A-8737CCD7AED9}"/>
                  </a:ext>
                </a:extLst>
              </p:cNvPr>
              <p:cNvSpPr/>
              <p:nvPr/>
            </p:nvSpPr>
            <p:spPr>
              <a:xfrm>
                <a:off x="5296303" y="2867208"/>
                <a:ext cx="22659" cy="116838"/>
              </a:xfrm>
              <a:custGeom>
                <a:avLst/>
                <a:gdLst/>
                <a:ahLst/>
                <a:cxnLst/>
                <a:rect l="l" t="t" r="r" b="b"/>
                <a:pathLst>
                  <a:path w="652" h="3362" extrusionOk="0">
                    <a:moveTo>
                      <a:pt x="29" y="1"/>
                    </a:moveTo>
                    <a:cubicBezTo>
                      <a:pt x="1" y="29"/>
                      <a:pt x="1" y="58"/>
                      <a:pt x="1" y="86"/>
                    </a:cubicBezTo>
                    <a:cubicBezTo>
                      <a:pt x="531" y="1062"/>
                      <a:pt x="531" y="2300"/>
                      <a:pt x="29" y="3269"/>
                    </a:cubicBezTo>
                    <a:cubicBezTo>
                      <a:pt x="29" y="3305"/>
                      <a:pt x="29" y="3333"/>
                      <a:pt x="57" y="3361"/>
                    </a:cubicBezTo>
                    <a:lnTo>
                      <a:pt x="93" y="3361"/>
                    </a:lnTo>
                    <a:cubicBezTo>
                      <a:pt x="121" y="3361"/>
                      <a:pt x="121" y="3361"/>
                      <a:pt x="149" y="3333"/>
                    </a:cubicBezTo>
                    <a:cubicBezTo>
                      <a:pt x="652" y="2300"/>
                      <a:pt x="652" y="1034"/>
                      <a:pt x="121" y="29"/>
                    </a:cubicBezTo>
                    <a:cubicBezTo>
                      <a:pt x="121" y="1"/>
                      <a:pt x="57" y="1"/>
                      <a:pt x="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1">
                <a:extLst>
                  <a:ext uri="{FF2B5EF4-FFF2-40B4-BE49-F238E27FC236}">
                    <a16:creationId xmlns:a16="http://schemas.microsoft.com/office/drawing/2014/main" id="{B9E9DA51-D006-9C0B-77DA-1549FCBD7A86}"/>
                  </a:ext>
                </a:extLst>
              </p:cNvPr>
              <p:cNvSpPr/>
              <p:nvPr/>
            </p:nvSpPr>
            <p:spPr>
              <a:xfrm>
                <a:off x="5069889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1">
                <a:extLst>
                  <a:ext uri="{FF2B5EF4-FFF2-40B4-BE49-F238E27FC236}">
                    <a16:creationId xmlns:a16="http://schemas.microsoft.com/office/drawing/2014/main" id="{AE3D706B-D8E7-BCB1-A6F4-37FC247BAE3A}"/>
                  </a:ext>
                </a:extLst>
              </p:cNvPr>
              <p:cNvSpPr/>
              <p:nvPr/>
            </p:nvSpPr>
            <p:spPr>
              <a:xfrm>
                <a:off x="5245182" y="2909259"/>
                <a:ext cx="49210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942" extrusionOk="0">
                    <a:moveTo>
                      <a:pt x="0" y="1"/>
                    </a:moveTo>
                    <a:lnTo>
                      <a:pt x="0" y="942"/>
                    </a:lnTo>
                    <a:lnTo>
                      <a:pt x="1415" y="942"/>
                    </a:lnTo>
                    <a:lnTo>
                      <a:pt x="1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1">
                <a:extLst>
                  <a:ext uri="{FF2B5EF4-FFF2-40B4-BE49-F238E27FC236}">
                    <a16:creationId xmlns:a16="http://schemas.microsoft.com/office/drawing/2014/main" id="{F8A7AE71-C430-9AAB-3694-DBFFCE83EAA6}"/>
                  </a:ext>
                </a:extLst>
              </p:cNvPr>
              <p:cNvSpPr/>
              <p:nvPr/>
            </p:nvSpPr>
            <p:spPr>
              <a:xfrm>
                <a:off x="5142661" y="2908286"/>
                <a:ext cx="50183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70" extrusionOk="0">
                    <a:moveTo>
                      <a:pt x="0" y="0"/>
                    </a:moveTo>
                    <a:lnTo>
                      <a:pt x="0" y="970"/>
                    </a:lnTo>
                    <a:lnTo>
                      <a:pt x="1443" y="9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1">
                <a:extLst>
                  <a:ext uri="{FF2B5EF4-FFF2-40B4-BE49-F238E27FC236}">
                    <a16:creationId xmlns:a16="http://schemas.microsoft.com/office/drawing/2014/main" id="{0B1E8EAE-4735-C403-E2A8-16ABA8EDFD1D}"/>
                  </a:ext>
                </a:extLst>
              </p:cNvPr>
              <p:cNvSpPr/>
              <p:nvPr/>
            </p:nvSpPr>
            <p:spPr>
              <a:xfrm>
                <a:off x="5175363" y="2908286"/>
                <a:ext cx="50426" cy="33710"/>
              </a:xfrm>
              <a:custGeom>
                <a:avLst/>
                <a:gdLst/>
                <a:ahLst/>
                <a:cxnLst/>
                <a:rect l="l" t="t" r="r" b="b"/>
                <a:pathLst>
                  <a:path w="1451" h="970" extrusionOk="0">
                    <a:moveTo>
                      <a:pt x="0" y="0"/>
                    </a:moveTo>
                    <a:lnTo>
                      <a:pt x="1450" y="970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1">
                <a:extLst>
                  <a:ext uri="{FF2B5EF4-FFF2-40B4-BE49-F238E27FC236}">
                    <a16:creationId xmlns:a16="http://schemas.microsoft.com/office/drawing/2014/main" id="{723AD2B6-F89C-6E91-10F5-665377D3EA8E}"/>
                  </a:ext>
                </a:extLst>
              </p:cNvPr>
              <p:cNvSpPr/>
              <p:nvPr/>
            </p:nvSpPr>
            <p:spPr>
              <a:xfrm>
                <a:off x="5081184" y="2929659"/>
                <a:ext cx="31764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14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57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857" y="121"/>
                    </a:lnTo>
                    <a:cubicBezTo>
                      <a:pt x="885" y="121"/>
                      <a:pt x="913" y="93"/>
                      <a:pt x="913" y="57"/>
                    </a:cubicBezTo>
                    <a:cubicBezTo>
                      <a:pt x="913" y="29"/>
                      <a:pt x="885" y="1"/>
                      <a:pt x="8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1">
                <a:extLst>
                  <a:ext uri="{FF2B5EF4-FFF2-40B4-BE49-F238E27FC236}">
                    <a16:creationId xmlns:a16="http://schemas.microsoft.com/office/drawing/2014/main" id="{C35FEC6E-3E73-43B4-CCD1-2FAE23CA1F7B}"/>
                  </a:ext>
                </a:extLst>
              </p:cNvPr>
              <p:cNvSpPr/>
              <p:nvPr/>
            </p:nvSpPr>
            <p:spPr>
              <a:xfrm>
                <a:off x="5254287" y="2929659"/>
                <a:ext cx="32945" cy="4240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22" extrusionOk="0">
                    <a:moveTo>
                      <a:pt x="64" y="1"/>
                    </a:moveTo>
                    <a:cubicBezTo>
                      <a:pt x="28" y="1"/>
                      <a:pt x="0" y="29"/>
                      <a:pt x="0" y="57"/>
                    </a:cubicBezTo>
                    <a:cubicBezTo>
                      <a:pt x="0" y="93"/>
                      <a:pt x="28" y="121"/>
                      <a:pt x="64" y="121"/>
                    </a:cubicBezTo>
                    <a:lnTo>
                      <a:pt x="884" y="121"/>
                    </a:lnTo>
                    <a:cubicBezTo>
                      <a:pt x="913" y="121"/>
                      <a:pt x="948" y="93"/>
                      <a:pt x="948" y="57"/>
                    </a:cubicBezTo>
                    <a:cubicBezTo>
                      <a:pt x="948" y="29"/>
                      <a:pt x="913" y="1"/>
                      <a:pt x="8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1">
                <a:extLst>
                  <a:ext uri="{FF2B5EF4-FFF2-40B4-BE49-F238E27FC236}">
                    <a16:creationId xmlns:a16="http://schemas.microsoft.com/office/drawing/2014/main" id="{8BDA2B54-F331-633D-0B3F-90C1D2E192CF}"/>
                  </a:ext>
                </a:extLst>
              </p:cNvPr>
              <p:cNvSpPr/>
              <p:nvPr/>
            </p:nvSpPr>
            <p:spPr>
              <a:xfrm>
                <a:off x="4894840" y="2909259"/>
                <a:ext cx="3962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14" extrusionOk="0">
                    <a:moveTo>
                      <a:pt x="57" y="1"/>
                    </a:moveTo>
                    <a:cubicBezTo>
                      <a:pt x="29" y="1"/>
                      <a:pt x="0" y="1"/>
                      <a:pt x="0" y="57"/>
                    </a:cubicBezTo>
                    <a:lnTo>
                      <a:pt x="0" y="857"/>
                    </a:lnTo>
                    <a:cubicBezTo>
                      <a:pt x="0" y="885"/>
                      <a:pt x="29" y="913"/>
                      <a:pt x="57" y="913"/>
                    </a:cubicBezTo>
                    <a:cubicBezTo>
                      <a:pt x="85" y="913"/>
                      <a:pt x="114" y="885"/>
                      <a:pt x="114" y="857"/>
                    </a:cubicBezTo>
                    <a:lnTo>
                      <a:pt x="114" y="57"/>
                    </a:lnTo>
                    <a:cubicBezTo>
                      <a:pt x="114" y="1"/>
                      <a:pt x="85" y="1"/>
                      <a:pt x="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1">
                <a:extLst>
                  <a:ext uri="{FF2B5EF4-FFF2-40B4-BE49-F238E27FC236}">
                    <a16:creationId xmlns:a16="http://schemas.microsoft.com/office/drawing/2014/main" id="{41AC1609-99F9-B8D1-967F-73646B8077CF}"/>
                  </a:ext>
                </a:extLst>
              </p:cNvPr>
              <p:cNvSpPr/>
              <p:nvPr/>
            </p:nvSpPr>
            <p:spPr>
              <a:xfrm>
                <a:off x="4923337" y="2899910"/>
                <a:ext cx="51434" cy="47263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360" extrusionOk="0">
                    <a:moveTo>
                      <a:pt x="1" y="1"/>
                    </a:moveTo>
                    <a:lnTo>
                      <a:pt x="1" y="1359"/>
                    </a:lnTo>
                    <a:lnTo>
                      <a:pt x="1479" y="1359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41">
                <a:extLst>
                  <a:ext uri="{FF2B5EF4-FFF2-40B4-BE49-F238E27FC236}">
                    <a16:creationId xmlns:a16="http://schemas.microsoft.com/office/drawing/2014/main" id="{B4F3FE93-D3A6-42E6-1F97-94DD57E9F2EF}"/>
                  </a:ext>
                </a:extLst>
              </p:cNvPr>
              <p:cNvSpPr/>
              <p:nvPr/>
            </p:nvSpPr>
            <p:spPr>
              <a:xfrm>
                <a:off x="4959236" y="2909259"/>
                <a:ext cx="4240" cy="31764"/>
              </a:xfrm>
              <a:custGeom>
                <a:avLst/>
                <a:gdLst/>
                <a:ahLst/>
                <a:cxnLst/>
                <a:rect l="l" t="t" r="r" b="b"/>
                <a:pathLst>
                  <a:path w="122" h="914" extrusionOk="0">
                    <a:moveTo>
                      <a:pt x="64" y="1"/>
                    </a:moveTo>
                    <a:cubicBezTo>
                      <a:pt x="29" y="1"/>
                      <a:pt x="1" y="1"/>
                      <a:pt x="1" y="57"/>
                    </a:cubicBezTo>
                    <a:lnTo>
                      <a:pt x="1" y="857"/>
                    </a:lnTo>
                    <a:cubicBezTo>
                      <a:pt x="1" y="885"/>
                      <a:pt x="29" y="913"/>
                      <a:pt x="64" y="913"/>
                    </a:cubicBezTo>
                    <a:cubicBezTo>
                      <a:pt x="121" y="913"/>
                      <a:pt x="121" y="885"/>
                      <a:pt x="121" y="857"/>
                    </a:cubicBezTo>
                    <a:lnTo>
                      <a:pt x="121" y="57"/>
                    </a:lnTo>
                    <a:cubicBezTo>
                      <a:pt x="121" y="1"/>
                      <a:pt x="121" y="1"/>
                      <a:pt x="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>
                <a:extLst>
                  <a:ext uri="{FF2B5EF4-FFF2-40B4-BE49-F238E27FC236}">
                    <a16:creationId xmlns:a16="http://schemas.microsoft.com/office/drawing/2014/main" id="{58C00EAF-94B0-BA04-CC9B-065C9FB0C1AD}"/>
                  </a:ext>
                </a:extLst>
              </p:cNvPr>
              <p:cNvSpPr/>
              <p:nvPr/>
            </p:nvSpPr>
            <p:spPr>
              <a:xfrm>
                <a:off x="4805595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9" y="1725"/>
                    </a:lnTo>
                    <a:cubicBezTo>
                      <a:pt x="0" y="1725"/>
                      <a:pt x="0" y="1782"/>
                      <a:pt x="29" y="1782"/>
                    </a:cubicBezTo>
                    <a:lnTo>
                      <a:pt x="64" y="1810"/>
                    </a:lnTo>
                    <a:cubicBezTo>
                      <a:pt x="92" y="1810"/>
                      <a:pt x="121" y="1782"/>
                      <a:pt x="121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>
                <a:extLst>
                  <a:ext uri="{FF2B5EF4-FFF2-40B4-BE49-F238E27FC236}">
                    <a16:creationId xmlns:a16="http://schemas.microsoft.com/office/drawing/2014/main" id="{96A06968-5380-6D75-AAC8-16C9F468C754}"/>
                  </a:ext>
                </a:extLst>
              </p:cNvPr>
              <p:cNvSpPr/>
              <p:nvPr/>
            </p:nvSpPr>
            <p:spPr>
              <a:xfrm>
                <a:off x="4841494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8" y="1"/>
                      <a:pt x="1349" y="13"/>
                      <a:pt x="1330" y="13"/>
                    </a:cubicBezTo>
                    <a:lnTo>
                      <a:pt x="28" y="1725"/>
                    </a:lnTo>
                    <a:cubicBezTo>
                      <a:pt x="0" y="1725"/>
                      <a:pt x="0" y="1782"/>
                      <a:pt x="28" y="1782"/>
                    </a:cubicBezTo>
                    <a:cubicBezTo>
                      <a:pt x="28" y="1810"/>
                      <a:pt x="57" y="1810"/>
                      <a:pt x="57" y="1810"/>
                    </a:cubicBezTo>
                    <a:cubicBezTo>
                      <a:pt x="92" y="1810"/>
                      <a:pt x="92" y="1782"/>
                      <a:pt x="120" y="1782"/>
                    </a:cubicBezTo>
                    <a:lnTo>
                      <a:pt x="1415" y="105"/>
                    </a:lnTo>
                    <a:cubicBezTo>
                      <a:pt x="1443" y="70"/>
                      <a:pt x="1443" y="41"/>
                      <a:pt x="1415" y="13"/>
                    </a:cubicBezTo>
                    <a:cubicBezTo>
                      <a:pt x="1406" y="4"/>
                      <a:pt x="1396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>
                <a:extLst>
                  <a:ext uri="{FF2B5EF4-FFF2-40B4-BE49-F238E27FC236}">
                    <a16:creationId xmlns:a16="http://schemas.microsoft.com/office/drawing/2014/main" id="{8E30BB7B-5973-8591-8EAA-D9D162969964}"/>
                  </a:ext>
                </a:extLst>
              </p:cNvPr>
              <p:cNvSpPr/>
              <p:nvPr/>
            </p:nvSpPr>
            <p:spPr>
              <a:xfrm>
                <a:off x="4996109" y="2781716"/>
                <a:ext cx="50217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1" extrusionOk="0">
                    <a:moveTo>
                      <a:pt x="1388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cubicBezTo>
                      <a:pt x="65" y="1810"/>
                      <a:pt x="65" y="1810"/>
                      <a:pt x="93" y="1810"/>
                    </a:cubicBezTo>
                    <a:lnTo>
                      <a:pt x="121" y="1782"/>
                    </a:lnTo>
                    <a:lnTo>
                      <a:pt x="1444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1">
                <a:extLst>
                  <a:ext uri="{FF2B5EF4-FFF2-40B4-BE49-F238E27FC236}">
                    <a16:creationId xmlns:a16="http://schemas.microsoft.com/office/drawing/2014/main" id="{F7B8A729-BB0E-6405-F029-255FF358F0CB}"/>
                  </a:ext>
                </a:extLst>
              </p:cNvPr>
              <p:cNvSpPr/>
              <p:nvPr/>
            </p:nvSpPr>
            <p:spPr>
              <a:xfrm>
                <a:off x="5032009" y="2781716"/>
                <a:ext cx="50183" cy="6293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1811" extrusionOk="0">
                    <a:moveTo>
                      <a:pt x="1387" y="1"/>
                    </a:moveTo>
                    <a:cubicBezTo>
                      <a:pt x="1369" y="1"/>
                      <a:pt x="1350" y="13"/>
                      <a:pt x="1331" y="13"/>
                    </a:cubicBezTo>
                    <a:lnTo>
                      <a:pt x="29" y="1725"/>
                    </a:lnTo>
                    <a:cubicBezTo>
                      <a:pt x="1" y="1725"/>
                      <a:pt x="1" y="1782"/>
                      <a:pt x="29" y="1782"/>
                    </a:cubicBezTo>
                    <a:lnTo>
                      <a:pt x="57" y="1810"/>
                    </a:lnTo>
                    <a:cubicBezTo>
                      <a:pt x="93" y="1810"/>
                      <a:pt x="121" y="1782"/>
                      <a:pt x="121" y="1782"/>
                    </a:cubicBezTo>
                    <a:lnTo>
                      <a:pt x="1416" y="105"/>
                    </a:lnTo>
                    <a:cubicBezTo>
                      <a:pt x="1444" y="70"/>
                      <a:pt x="1444" y="41"/>
                      <a:pt x="1416" y="13"/>
                    </a:cubicBezTo>
                    <a:cubicBezTo>
                      <a:pt x="1406" y="4"/>
                      <a:pt x="1397" y="1"/>
                      <a:pt x="13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1">
                <a:extLst>
                  <a:ext uri="{FF2B5EF4-FFF2-40B4-BE49-F238E27FC236}">
                    <a16:creationId xmlns:a16="http://schemas.microsoft.com/office/drawing/2014/main" id="{6B4EB232-978F-B790-E842-099D975FA632}"/>
                  </a:ext>
                </a:extLst>
              </p:cNvPr>
              <p:cNvSpPr/>
              <p:nvPr/>
            </p:nvSpPr>
            <p:spPr>
              <a:xfrm>
                <a:off x="5070862" y="2818068"/>
                <a:ext cx="36907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1" extrusionOk="0">
                    <a:moveTo>
                      <a:pt x="64" y="0"/>
                    </a:moveTo>
                    <a:cubicBezTo>
                      <a:pt x="36" y="0"/>
                      <a:pt x="1" y="28"/>
                      <a:pt x="1" y="57"/>
                    </a:cubicBezTo>
                    <a:cubicBezTo>
                      <a:pt x="1" y="85"/>
                      <a:pt x="36" y="120"/>
                      <a:pt x="64" y="120"/>
                    </a:cubicBezTo>
                    <a:lnTo>
                      <a:pt x="1005" y="120"/>
                    </a:lnTo>
                    <a:cubicBezTo>
                      <a:pt x="1033" y="120"/>
                      <a:pt x="1062" y="85"/>
                      <a:pt x="1062" y="57"/>
                    </a:cubicBezTo>
                    <a:cubicBezTo>
                      <a:pt x="1062" y="28"/>
                      <a:pt x="1033" y="0"/>
                      <a:pt x="10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>
                <a:extLst>
                  <a:ext uri="{FF2B5EF4-FFF2-40B4-BE49-F238E27FC236}">
                    <a16:creationId xmlns:a16="http://schemas.microsoft.com/office/drawing/2014/main" id="{542E07F0-106E-342A-C501-5993637D30C7}"/>
                  </a:ext>
                </a:extLst>
              </p:cNvPr>
              <p:cNvSpPr/>
              <p:nvPr/>
            </p:nvSpPr>
            <p:spPr>
              <a:xfrm>
                <a:off x="4956282" y="2818068"/>
                <a:ext cx="36942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21" extrusionOk="0">
                    <a:moveTo>
                      <a:pt x="57" y="0"/>
                    </a:moveTo>
                    <a:cubicBezTo>
                      <a:pt x="29" y="0"/>
                      <a:pt x="1" y="28"/>
                      <a:pt x="1" y="57"/>
                    </a:cubicBezTo>
                    <a:cubicBezTo>
                      <a:pt x="1" y="85"/>
                      <a:pt x="29" y="120"/>
                      <a:pt x="57" y="120"/>
                    </a:cubicBezTo>
                    <a:lnTo>
                      <a:pt x="998" y="120"/>
                    </a:lnTo>
                    <a:cubicBezTo>
                      <a:pt x="1034" y="120"/>
                      <a:pt x="1062" y="85"/>
                      <a:pt x="1062" y="57"/>
                    </a:cubicBezTo>
                    <a:cubicBezTo>
                      <a:pt x="1062" y="28"/>
                      <a:pt x="1034" y="0"/>
                      <a:pt x="9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>
                <a:extLst>
                  <a:ext uri="{FF2B5EF4-FFF2-40B4-BE49-F238E27FC236}">
                    <a16:creationId xmlns:a16="http://schemas.microsoft.com/office/drawing/2014/main" id="{CFEC25CE-8E9E-02B1-2F70-5C57F89A72EA}"/>
                  </a:ext>
                </a:extLst>
              </p:cNvPr>
              <p:cNvSpPr/>
              <p:nvPr/>
            </p:nvSpPr>
            <p:spPr>
              <a:xfrm>
                <a:off x="4879340" y="2790995"/>
                <a:ext cx="43058" cy="5977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20" extrusionOk="0">
                    <a:moveTo>
                      <a:pt x="1179" y="0"/>
                    </a:moveTo>
                    <a:cubicBezTo>
                      <a:pt x="1171" y="0"/>
                      <a:pt x="1162" y="4"/>
                      <a:pt x="1154" y="15"/>
                    </a:cubicBezTo>
                    <a:lnTo>
                      <a:pt x="1" y="807"/>
                    </a:lnTo>
                    <a:lnTo>
                      <a:pt x="1005" y="1692"/>
                    </a:lnTo>
                    <a:lnTo>
                      <a:pt x="1033" y="1720"/>
                    </a:lnTo>
                    <a:cubicBezTo>
                      <a:pt x="1062" y="1720"/>
                      <a:pt x="1062" y="1692"/>
                      <a:pt x="1090" y="1692"/>
                    </a:cubicBezTo>
                    <a:cubicBezTo>
                      <a:pt x="1090" y="1663"/>
                      <a:pt x="1090" y="1635"/>
                      <a:pt x="1062" y="1607"/>
                    </a:cubicBezTo>
                    <a:lnTo>
                      <a:pt x="177" y="807"/>
                    </a:lnTo>
                    <a:lnTo>
                      <a:pt x="1210" y="100"/>
                    </a:lnTo>
                    <a:cubicBezTo>
                      <a:pt x="1239" y="100"/>
                      <a:pt x="1239" y="72"/>
                      <a:pt x="1239" y="43"/>
                    </a:cubicBezTo>
                    <a:cubicBezTo>
                      <a:pt x="1219" y="23"/>
                      <a:pt x="1199" y="0"/>
                      <a:pt x="1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>
                <a:extLst>
                  <a:ext uri="{FF2B5EF4-FFF2-40B4-BE49-F238E27FC236}">
                    <a16:creationId xmlns:a16="http://schemas.microsoft.com/office/drawing/2014/main" id="{90379EF3-904B-CFE0-019E-06DB38DDF7AA}"/>
                  </a:ext>
                </a:extLst>
              </p:cNvPr>
              <p:cNvSpPr/>
              <p:nvPr/>
            </p:nvSpPr>
            <p:spPr>
              <a:xfrm>
                <a:off x="4914266" y="2797633"/>
                <a:ext cx="31729" cy="50217"/>
              </a:xfrm>
              <a:custGeom>
                <a:avLst/>
                <a:gdLst/>
                <a:ahLst/>
                <a:cxnLst/>
                <a:rect l="l" t="t" r="r" b="b"/>
                <a:pathLst>
                  <a:path w="913" h="1445" extrusionOk="0">
                    <a:moveTo>
                      <a:pt x="913" y="1"/>
                    </a:moveTo>
                    <a:lnTo>
                      <a:pt x="0" y="616"/>
                    </a:lnTo>
                    <a:lnTo>
                      <a:pt x="913" y="1444"/>
                    </a:lnTo>
                    <a:lnTo>
                      <a:pt x="9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>
                <a:extLst>
                  <a:ext uri="{FF2B5EF4-FFF2-40B4-BE49-F238E27FC236}">
                    <a16:creationId xmlns:a16="http://schemas.microsoft.com/office/drawing/2014/main" id="{74A90FFB-E963-FA54-6AF5-3046456845B2}"/>
                  </a:ext>
                </a:extLst>
              </p:cNvPr>
              <p:cNvSpPr/>
              <p:nvPr/>
            </p:nvSpPr>
            <p:spPr>
              <a:xfrm>
                <a:off x="4922364" y="2807329"/>
                <a:ext cx="19461" cy="13692"/>
              </a:xfrm>
              <a:custGeom>
                <a:avLst/>
                <a:gdLst/>
                <a:ahLst/>
                <a:cxnLst/>
                <a:rect l="l" t="t" r="r" b="b"/>
                <a:pathLst>
                  <a:path w="560" h="394" extrusionOk="0">
                    <a:moveTo>
                      <a:pt x="499" y="0"/>
                    </a:moveTo>
                    <a:cubicBezTo>
                      <a:pt x="491" y="0"/>
                      <a:pt x="483" y="4"/>
                      <a:pt x="475" y="12"/>
                    </a:cubicBezTo>
                    <a:lnTo>
                      <a:pt x="64" y="281"/>
                    </a:lnTo>
                    <a:cubicBezTo>
                      <a:pt x="29" y="281"/>
                      <a:pt x="1" y="337"/>
                      <a:pt x="29" y="366"/>
                    </a:cubicBezTo>
                    <a:cubicBezTo>
                      <a:pt x="29" y="366"/>
                      <a:pt x="64" y="394"/>
                      <a:pt x="93" y="394"/>
                    </a:cubicBezTo>
                    <a:cubicBezTo>
                      <a:pt x="93" y="394"/>
                      <a:pt x="93" y="366"/>
                      <a:pt x="121" y="366"/>
                    </a:cubicBezTo>
                    <a:lnTo>
                      <a:pt x="531" y="104"/>
                    </a:lnTo>
                    <a:cubicBezTo>
                      <a:pt x="560" y="104"/>
                      <a:pt x="560" y="76"/>
                      <a:pt x="560" y="40"/>
                    </a:cubicBezTo>
                    <a:cubicBezTo>
                      <a:pt x="540" y="20"/>
                      <a:pt x="519" y="0"/>
                      <a:pt x="4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>
                <a:extLst>
                  <a:ext uri="{FF2B5EF4-FFF2-40B4-BE49-F238E27FC236}">
                    <a16:creationId xmlns:a16="http://schemas.microsoft.com/office/drawing/2014/main" id="{F86CA211-2B63-FF6D-6B3E-318CD81EED1C}"/>
                  </a:ext>
                </a:extLst>
              </p:cNvPr>
              <p:cNvSpPr/>
              <p:nvPr/>
            </p:nvSpPr>
            <p:spPr>
              <a:xfrm>
                <a:off x="5120037" y="2800587"/>
                <a:ext cx="65682" cy="3690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1062" extrusionOk="0">
                    <a:moveTo>
                      <a:pt x="0" y="1"/>
                    </a:moveTo>
                    <a:lnTo>
                      <a:pt x="0" y="1062"/>
                    </a:lnTo>
                    <a:lnTo>
                      <a:pt x="1889" y="1062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>
                <a:extLst>
                  <a:ext uri="{FF2B5EF4-FFF2-40B4-BE49-F238E27FC236}">
                    <a16:creationId xmlns:a16="http://schemas.microsoft.com/office/drawing/2014/main" id="{C99EE911-F76B-7EE5-DF4C-668D2C5D97A0}"/>
                  </a:ext>
                </a:extLst>
              </p:cNvPr>
              <p:cNvSpPr/>
              <p:nvPr/>
            </p:nvSpPr>
            <p:spPr>
              <a:xfrm>
                <a:off x="5133556" y="2826165"/>
                <a:ext cx="49210" cy="420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121" extrusionOk="0">
                    <a:moveTo>
                      <a:pt x="57" y="0"/>
                    </a:moveTo>
                    <a:cubicBezTo>
                      <a:pt x="29" y="0"/>
                      <a:pt x="1" y="29"/>
                      <a:pt x="1" y="64"/>
                    </a:cubicBezTo>
                    <a:cubicBezTo>
                      <a:pt x="1" y="92"/>
                      <a:pt x="29" y="121"/>
                      <a:pt x="57" y="121"/>
                    </a:cubicBezTo>
                    <a:lnTo>
                      <a:pt x="1352" y="121"/>
                    </a:lnTo>
                    <a:cubicBezTo>
                      <a:pt x="1380" y="121"/>
                      <a:pt x="1415" y="92"/>
                      <a:pt x="1415" y="64"/>
                    </a:cubicBezTo>
                    <a:cubicBezTo>
                      <a:pt x="1415" y="29"/>
                      <a:pt x="1380" y="0"/>
                      <a:pt x="13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3976108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89756E5F95CB4982D77BAB4ED9DB64" ma:contentTypeVersion="6" ma:contentTypeDescription="Create a new document." ma:contentTypeScope="" ma:versionID="99320eabd88ef77da7dfb5dd5ed9430c">
  <xsd:schema xmlns:xsd="http://www.w3.org/2001/XMLSchema" xmlns:xs="http://www.w3.org/2001/XMLSchema" xmlns:p="http://schemas.microsoft.com/office/2006/metadata/properties" xmlns:ns3="49bd3925-309f-4e69-a7f2-11175dff7c95" targetNamespace="http://schemas.microsoft.com/office/2006/metadata/properties" ma:root="true" ma:fieldsID="f6d1392b7026630ea5b5199132fd5e47" ns3:_="">
    <xsd:import namespace="49bd3925-309f-4e69-a7f2-11175dff7c9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bd3925-309f-4e69-a7f2-11175dff7c9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bd3925-309f-4e69-a7f2-11175dff7c95" xsi:nil="true"/>
  </documentManagement>
</p:properties>
</file>

<file path=customXml/itemProps1.xml><?xml version="1.0" encoding="utf-8"?>
<ds:datastoreItem xmlns:ds="http://schemas.openxmlformats.org/officeDocument/2006/customXml" ds:itemID="{9C4B88FD-D4D1-4213-8830-FBF738C04301}">
  <ds:schemaRefs>
    <ds:schemaRef ds:uri="49bd3925-309f-4e69-a7f2-11175dff7c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248DF21-406F-4FC5-BFFE-F6E000EA19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F22737-1544-4B8C-BDC3-92536A37D34E}">
  <ds:schemaRefs>
    <ds:schemaRef ds:uri="49bd3925-309f-4e69-a7f2-11175dff7c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31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Brackets Lesson for Coding and Programming by Slidesgo</vt:lpstr>
      <vt:lpstr>Data Analytics Interim Project Proposal  Group 4</vt:lpstr>
      <vt:lpstr>Group 4</vt:lpstr>
      <vt:lpstr>Table of contents</vt:lpstr>
      <vt:lpstr>Introduction</vt:lpstr>
      <vt:lpstr>Overview</vt:lpstr>
      <vt:lpstr>Methods of Analysis</vt:lpstr>
      <vt:lpstr>Concepts in Schema</vt:lpstr>
      <vt:lpstr>Questions for Analysis</vt:lpstr>
      <vt:lpstr>Analysis &amp; Results</vt:lpstr>
      <vt:lpstr>What are the regional sales in the best performing country? </vt:lpstr>
      <vt:lpstr>Country Sales Analysis</vt:lpstr>
      <vt:lpstr>Regional Sales in the Best Country (USA)</vt:lpstr>
      <vt:lpstr>2. What is the relationship between annual leave taken and bonus?</vt:lpstr>
      <vt:lpstr>Correlation between Vacation Hours Taken and Bonus </vt:lpstr>
      <vt:lpstr>3. What is the relationship between Country and Revenue?</vt:lpstr>
      <vt:lpstr>Country and Revenue Analysis</vt:lpstr>
      <vt:lpstr>4. What is the relationship between sick leave and Job Title (PersonType)?</vt:lpstr>
      <vt:lpstr>Person Type/Job Title and Sick Leave</vt:lpstr>
      <vt:lpstr>Highest Sick Leave Entries Analysis </vt:lpstr>
      <vt:lpstr>Extra Analysis: Gender Comparison</vt:lpstr>
      <vt:lpstr>5. What is the relationship between store trading duration and revenue?</vt:lpstr>
      <vt:lpstr>Stores with the Highest Store Duration and their Annual Revenue</vt:lpstr>
      <vt:lpstr>Total Stores Year Duration and Annual Revenue</vt:lpstr>
      <vt:lpstr>6. What is the relationship between the number of employees and revenue?</vt:lpstr>
      <vt:lpstr>The relationship between the size of the stores and number of employees </vt:lpstr>
      <vt:lpstr>The relationship between the size of the stores and revenue</vt:lpstr>
      <vt:lpstr>Comparison pair plot in Seaborn </vt:lpstr>
      <vt:lpstr>Conclusion</vt:lpstr>
      <vt:lpstr>Conclusion</vt:lpstr>
      <vt:lpstr>Extra Info: Alternative way to access sql sql SQL Query in Python 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 Matibag</dc:creator>
  <cp:revision>1</cp:revision>
  <dcterms:modified xsi:type="dcterms:W3CDTF">2025-04-02T12:35:18Z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0x0101008E89756E5F95CB4982D77BAB4ED9DB64</vt:lpwstr>
  </property>
</Properties>
</file>