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9" r:id="rId3"/>
    <p:sldId id="264" r:id="rId4"/>
    <p:sldId id="265" r:id="rId5"/>
    <p:sldId id="260" r:id="rId6"/>
    <p:sldId id="266" r:id="rId7"/>
    <p:sldId id="267" r:id="rId8"/>
    <p:sldId id="261" r:id="rId9"/>
    <p:sldId id="262" r:id="rId10"/>
    <p:sldId id="263" r:id="rId11"/>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B7A"/>
    <a:srgbClr val="BB88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p:scale>
          <a:sx n="66" d="100"/>
          <a:sy n="66" d="100"/>
        </p:scale>
        <p:origin x="900" y="19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CA30FE-209A-49DC-AC13-38564E625F23}" type="datetimeFigureOut">
              <a:rPr lang="es-MX" smtClean="0"/>
              <a:t>14/10/2022</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C7A789-E3C9-4866-B3B2-6490BD17B7B6}" type="slidenum">
              <a:rPr lang="es-MX" smtClean="0"/>
              <a:t>‹#›</a:t>
            </a:fld>
            <a:endParaRPr lang="es-MX"/>
          </a:p>
        </p:txBody>
      </p:sp>
    </p:spTree>
    <p:extLst>
      <p:ext uri="{BB962C8B-B14F-4D97-AF65-F5344CB8AC3E}">
        <p14:creationId xmlns:p14="http://schemas.microsoft.com/office/powerpoint/2010/main" val="4233379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4" name="Rectángulo: esquinas superiores, una redondeada y la otra cortada 13">
            <a:extLst>
              <a:ext uri="{FF2B5EF4-FFF2-40B4-BE49-F238E27FC236}">
                <a16:creationId xmlns:a16="http://schemas.microsoft.com/office/drawing/2014/main" id="{EB56C9A4-59BC-45DF-8740-AC5D342CA101}"/>
              </a:ext>
            </a:extLst>
          </p:cNvPr>
          <p:cNvSpPr/>
          <p:nvPr userDrawn="1"/>
        </p:nvSpPr>
        <p:spPr>
          <a:xfrm rot="5400000" flipV="1">
            <a:off x="8292199" y="2997000"/>
            <a:ext cx="6858000" cy="864000"/>
          </a:xfrm>
          <a:prstGeom prst="snipRoundRect">
            <a:avLst>
              <a:gd name="adj1" fmla="val 50000"/>
              <a:gd name="adj2" fmla="val 33537"/>
            </a:avLst>
          </a:prstGeom>
          <a:solidFill>
            <a:srgbClr val="002B7A"/>
          </a:solidFill>
          <a:ln w="76200">
            <a:solidFill>
              <a:srgbClr val="BB88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Título 1">
            <a:extLst>
              <a:ext uri="{FF2B5EF4-FFF2-40B4-BE49-F238E27FC236}">
                <a16:creationId xmlns:a16="http://schemas.microsoft.com/office/drawing/2014/main" id="{EA8E192F-0DB1-4406-802A-277881053BCA}"/>
              </a:ext>
            </a:extLst>
          </p:cNvPr>
          <p:cNvSpPr>
            <a:spLocks noGrp="1"/>
          </p:cNvSpPr>
          <p:nvPr>
            <p:ph type="ctrTitle"/>
          </p:nvPr>
        </p:nvSpPr>
        <p:spPr>
          <a:xfrm>
            <a:off x="1062191" y="1122363"/>
            <a:ext cx="9144000" cy="2387600"/>
          </a:xfrm>
        </p:spPr>
        <p:txBody>
          <a:bodyPr anchor="b">
            <a:normAutofit/>
          </a:bodyPr>
          <a:lstStyle>
            <a:lvl1pPr algn="ctr">
              <a:defRPr sz="4800"/>
            </a:lvl1pPr>
          </a:lstStyle>
          <a:p>
            <a:r>
              <a:rPr lang="es-ES" dirty="0"/>
              <a:t>Haga clic para modificar el estilo de título del patrón</a:t>
            </a:r>
            <a:endParaRPr lang="es-MX" dirty="0"/>
          </a:p>
        </p:txBody>
      </p:sp>
      <p:sp>
        <p:nvSpPr>
          <p:cNvPr id="3" name="Subtítulo 2">
            <a:extLst>
              <a:ext uri="{FF2B5EF4-FFF2-40B4-BE49-F238E27FC236}">
                <a16:creationId xmlns:a16="http://schemas.microsoft.com/office/drawing/2014/main" id="{173A084C-59C8-4818-A91B-3902B9B5C100}"/>
              </a:ext>
            </a:extLst>
          </p:cNvPr>
          <p:cNvSpPr>
            <a:spLocks noGrp="1"/>
          </p:cNvSpPr>
          <p:nvPr>
            <p:ph type="subTitle" idx="1"/>
          </p:nvPr>
        </p:nvSpPr>
        <p:spPr>
          <a:xfrm>
            <a:off x="1062191"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modificar el estilo de subtítulo del patrón</a:t>
            </a:r>
            <a:endParaRPr lang="es-MX" dirty="0"/>
          </a:p>
        </p:txBody>
      </p:sp>
      <p:pic>
        <p:nvPicPr>
          <p:cNvPr id="11" name="Imagen 10">
            <a:extLst>
              <a:ext uri="{FF2B5EF4-FFF2-40B4-BE49-F238E27FC236}">
                <a16:creationId xmlns:a16="http://schemas.microsoft.com/office/drawing/2014/main" id="{9B7474C3-5516-4124-93D9-7DD444EFB816}"/>
              </a:ext>
            </a:extLst>
          </p:cNvPr>
          <p:cNvPicPr>
            <a:picLocks/>
          </p:cNvPicPr>
          <p:nvPr userDrawn="1"/>
        </p:nvPicPr>
        <p:blipFill>
          <a:blip r:embed="rId2"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11390271" y="1852771"/>
            <a:ext cx="658800" cy="1188000"/>
          </a:xfrm>
          <a:prstGeom prst="rect">
            <a:avLst/>
          </a:prstGeom>
          <a:noFill/>
          <a:ln>
            <a:noFill/>
          </a:ln>
        </p:spPr>
      </p:pic>
      <p:sp>
        <p:nvSpPr>
          <p:cNvPr id="12" name="Marcador de número de diapositiva 6">
            <a:extLst>
              <a:ext uri="{FF2B5EF4-FFF2-40B4-BE49-F238E27FC236}">
                <a16:creationId xmlns:a16="http://schemas.microsoft.com/office/drawing/2014/main" id="{AF594FB4-A7BF-4F18-8928-9655BB9E4ABF}"/>
              </a:ext>
            </a:extLst>
          </p:cNvPr>
          <p:cNvSpPr txBox="1">
            <a:spLocks/>
          </p:cNvSpPr>
          <p:nvPr userDrawn="1"/>
        </p:nvSpPr>
        <p:spPr>
          <a:xfrm>
            <a:off x="11329432" y="6300416"/>
            <a:ext cx="862568" cy="390875"/>
          </a:xfrm>
          <a:prstGeom prst="rect">
            <a:avLst/>
          </a:prstGeom>
        </p:spPr>
        <p:txBody>
          <a:bodyPr vert="horz" lIns="91440" tIns="45720" rIns="91440" bIns="45720" rtlCol="0" anchor="ctr"/>
          <a:lstStyle>
            <a:defPPr>
              <a:defRPr lang="es-MX"/>
            </a:defPPr>
            <a:lvl1pPr marL="0" algn="ctr" defTabSz="914400" rtl="0" eaLnBrk="1" latinLnBrk="0" hangingPunct="1">
              <a:defRPr sz="2400" kern="1200">
                <a:solidFill>
                  <a:schemeClr val="bg1"/>
                </a:solidFill>
                <a:effectLst>
                  <a:outerShdw blurRad="38100" dist="38100" dir="2700000" algn="tl">
                    <a:srgbClr val="000000">
                      <a:alpha val="43137"/>
                    </a:srgb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5E84F8-0968-4136-83B5-CF8987F490A6}" type="slidenum">
              <a:rPr lang="es-MX" smtClean="0"/>
              <a:pPr/>
              <a:t>‹#›</a:t>
            </a:fld>
            <a:endParaRPr lang="es-MX" dirty="0"/>
          </a:p>
        </p:txBody>
      </p:sp>
      <p:pic>
        <p:nvPicPr>
          <p:cNvPr id="13" name="Imagen 12">
            <a:extLst>
              <a:ext uri="{FF2B5EF4-FFF2-40B4-BE49-F238E27FC236}">
                <a16:creationId xmlns:a16="http://schemas.microsoft.com/office/drawing/2014/main" id="{970E5D65-7878-47E3-A430-E18BCC0B76A0}"/>
              </a:ext>
            </a:extLst>
          </p:cNvPr>
          <p:cNvPicPr/>
          <p:nvPr userDrawn="1"/>
        </p:nvPicPr>
        <p:blipFill rotWithShape="1">
          <a:blip r:embed="rId3" cstate="print">
            <a:duotone>
              <a:schemeClr val="accent4">
                <a:shade val="45000"/>
                <a:satMod val="135000"/>
              </a:schemeClr>
              <a:prstClr val="white"/>
            </a:duotone>
            <a:extLst>
              <a:ext uri="{28A0092B-C50C-407E-A947-70E740481C1C}">
                <a14:useLocalDpi xmlns:a14="http://schemas.microsoft.com/office/drawing/2010/main" val="0"/>
              </a:ext>
            </a:extLst>
          </a:blip>
          <a:srcRect l="3512" t="1135" r="2794" b="920"/>
          <a:stretch/>
        </p:blipFill>
        <p:spPr bwMode="auto">
          <a:xfrm>
            <a:off x="11390271" y="379848"/>
            <a:ext cx="658800" cy="1080000"/>
          </a:xfrm>
          <a:prstGeom prst="rect">
            <a:avLst/>
          </a:prstGeom>
          <a:noFill/>
          <a:ln>
            <a:noFill/>
          </a:ln>
        </p:spPr>
      </p:pic>
      <p:pic>
        <p:nvPicPr>
          <p:cNvPr id="24" name="Imagen 23" descr="Forma&#10;&#10;Descripción generada automáticamente con confianza baja">
            <a:extLst>
              <a:ext uri="{FF2B5EF4-FFF2-40B4-BE49-F238E27FC236}">
                <a16:creationId xmlns:a16="http://schemas.microsoft.com/office/drawing/2014/main" id="{EE1A28E6-3B03-4F03-A96C-31BD6957BC1B}"/>
              </a:ext>
            </a:extLst>
          </p:cNvPr>
          <p:cNvPicPr>
            <a:picLocks noChangeAspect="1"/>
          </p:cNvPicPr>
          <p:nvPr userDrawn="1"/>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1445922" y="3482708"/>
            <a:ext cx="547497" cy="547497"/>
          </a:xfrm>
          <a:prstGeom prst="rect">
            <a:avLst/>
          </a:prstGeom>
        </p:spPr>
      </p:pic>
      <p:pic>
        <p:nvPicPr>
          <p:cNvPr id="26" name="Imagen 25" descr="Forma&#10;&#10;Descripción generada automáticamente con confianza baja">
            <a:extLst>
              <a:ext uri="{FF2B5EF4-FFF2-40B4-BE49-F238E27FC236}">
                <a16:creationId xmlns:a16="http://schemas.microsoft.com/office/drawing/2014/main" id="{11EF0040-F2B8-4CF6-BC95-F3362DBA03A8}"/>
              </a:ext>
            </a:extLst>
          </p:cNvPr>
          <p:cNvPicPr>
            <a:picLocks noChangeAspect="1"/>
          </p:cNvPicPr>
          <p:nvPr userDrawn="1"/>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1430089" y="4254759"/>
            <a:ext cx="547498" cy="547498"/>
          </a:xfrm>
          <a:prstGeom prst="rect">
            <a:avLst/>
          </a:prstGeom>
        </p:spPr>
      </p:pic>
      <p:grpSp>
        <p:nvGrpSpPr>
          <p:cNvPr id="35" name="Grupo 34">
            <a:extLst>
              <a:ext uri="{FF2B5EF4-FFF2-40B4-BE49-F238E27FC236}">
                <a16:creationId xmlns:a16="http://schemas.microsoft.com/office/drawing/2014/main" id="{B7BCAA4D-AB37-4A2A-9F19-3E3638066EF3}"/>
              </a:ext>
            </a:extLst>
          </p:cNvPr>
          <p:cNvGrpSpPr/>
          <p:nvPr userDrawn="1"/>
        </p:nvGrpSpPr>
        <p:grpSpPr>
          <a:xfrm>
            <a:off x="11414530" y="5003564"/>
            <a:ext cx="617626" cy="536465"/>
            <a:chOff x="11441164" y="4781616"/>
            <a:chExt cx="617626" cy="536465"/>
          </a:xfrm>
        </p:grpSpPr>
        <p:pic>
          <p:nvPicPr>
            <p:cNvPr id="28" name="Imagen 27" descr="Forma&#10;&#10;Descripción generada automáticamente con confianza baja">
              <a:extLst>
                <a:ext uri="{FF2B5EF4-FFF2-40B4-BE49-F238E27FC236}">
                  <a16:creationId xmlns:a16="http://schemas.microsoft.com/office/drawing/2014/main" id="{28F5E6D6-DC5F-4678-BBA0-377D33C4AD0E}"/>
                </a:ext>
              </a:extLst>
            </p:cNvPr>
            <p:cNvPicPr>
              <a:picLocks noChangeAspect="1"/>
            </p:cNvPicPr>
            <p:nvPr userDrawn="1"/>
          </p:nvPicPr>
          <p:blipFill>
            <a:blip r:embed="rId6">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1441164" y="4888821"/>
              <a:ext cx="429260" cy="429260"/>
            </a:xfrm>
            <a:prstGeom prst="rect">
              <a:avLst/>
            </a:prstGeom>
          </p:spPr>
        </p:pic>
        <p:pic>
          <p:nvPicPr>
            <p:cNvPr id="30" name="Imagen 29" descr="Forma&#10;&#10;Descripción generada automáticamente con confianza baja">
              <a:extLst>
                <a:ext uri="{FF2B5EF4-FFF2-40B4-BE49-F238E27FC236}">
                  <a16:creationId xmlns:a16="http://schemas.microsoft.com/office/drawing/2014/main" id="{14732143-A32F-4861-9C3C-7FBBE7A28A58}"/>
                </a:ext>
              </a:extLst>
            </p:cNvPr>
            <p:cNvPicPr>
              <a:picLocks noChangeAspect="1"/>
            </p:cNvPicPr>
            <p:nvPr userDrawn="1"/>
          </p:nvPicPr>
          <p:blipFill>
            <a:blip r:embed="rId7">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1774298" y="4781616"/>
              <a:ext cx="284492" cy="284492"/>
            </a:xfrm>
            <a:prstGeom prst="rect">
              <a:avLst/>
            </a:prstGeom>
          </p:spPr>
        </p:pic>
      </p:grpSp>
      <p:pic>
        <p:nvPicPr>
          <p:cNvPr id="34" name="Imagen 33" descr="Forma&#10;&#10;Descripción generada automáticamente con confianza baja">
            <a:extLst>
              <a:ext uri="{FF2B5EF4-FFF2-40B4-BE49-F238E27FC236}">
                <a16:creationId xmlns:a16="http://schemas.microsoft.com/office/drawing/2014/main" id="{7BEC3088-0ADA-4396-B098-F124AA0C5460}"/>
              </a:ext>
            </a:extLst>
          </p:cNvPr>
          <p:cNvPicPr>
            <a:picLocks noChangeAspect="1"/>
          </p:cNvPicPr>
          <p:nvPr userDrawn="1"/>
        </p:nvPicPr>
        <p:blipFill>
          <a:blip r:embed="rId8">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1442651" y="5649327"/>
            <a:ext cx="554037" cy="554037"/>
          </a:xfrm>
          <a:prstGeom prst="rect">
            <a:avLst/>
          </a:prstGeom>
        </p:spPr>
      </p:pic>
    </p:spTree>
    <p:extLst>
      <p:ext uri="{BB962C8B-B14F-4D97-AF65-F5344CB8AC3E}">
        <p14:creationId xmlns:p14="http://schemas.microsoft.com/office/powerpoint/2010/main" val="198608668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545"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12" name="Rectángulo: esquinas superiores cortadas 11">
            <a:extLst>
              <a:ext uri="{FF2B5EF4-FFF2-40B4-BE49-F238E27FC236}">
                <a16:creationId xmlns:a16="http://schemas.microsoft.com/office/drawing/2014/main" id="{3AFEF71D-48D8-496D-9DEA-7212DFF85F16}"/>
              </a:ext>
            </a:extLst>
          </p:cNvPr>
          <p:cNvSpPr/>
          <p:nvPr userDrawn="1"/>
        </p:nvSpPr>
        <p:spPr>
          <a:xfrm rot="10800000">
            <a:off x="1323975" y="6288766"/>
            <a:ext cx="9965224" cy="499256"/>
          </a:xfrm>
          <a:prstGeom prst="snip2SameRect">
            <a:avLst>
              <a:gd name="adj1" fmla="val 50000"/>
              <a:gd name="adj2" fmla="val 0"/>
            </a:avLst>
          </a:prstGeom>
          <a:solidFill>
            <a:srgbClr val="002B7A"/>
          </a:solidFill>
          <a:ln w="76200">
            <a:solidFill>
              <a:srgbClr val="BB88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Título 1">
            <a:extLst>
              <a:ext uri="{FF2B5EF4-FFF2-40B4-BE49-F238E27FC236}">
                <a16:creationId xmlns:a16="http://schemas.microsoft.com/office/drawing/2014/main" id="{BA953D56-3D6A-4528-83E4-B5B3609066A5}"/>
              </a:ext>
            </a:extLst>
          </p:cNvPr>
          <p:cNvSpPr>
            <a:spLocks noGrp="1"/>
          </p:cNvSpPr>
          <p:nvPr>
            <p:ph type="title"/>
          </p:nvPr>
        </p:nvSpPr>
        <p:spPr>
          <a:xfrm>
            <a:off x="367149" y="365125"/>
            <a:ext cx="10515600" cy="1325563"/>
          </a:xfrm>
        </p:spPr>
        <p:txBody>
          <a:bodyPr>
            <a:normAutofit/>
          </a:bodyPr>
          <a:lstStyle>
            <a:lvl1pPr>
              <a:defRPr sz="2400"/>
            </a:lvl1pPr>
          </a:lstStyle>
          <a:p>
            <a:r>
              <a:rPr lang="es-ES" dirty="0"/>
              <a:t>Haga clic para modificar el estilo de título del patrón</a:t>
            </a:r>
            <a:endParaRPr lang="es-MX" dirty="0"/>
          </a:p>
        </p:txBody>
      </p:sp>
      <p:sp>
        <p:nvSpPr>
          <p:cNvPr id="3" name="Marcador de contenido 2">
            <a:extLst>
              <a:ext uri="{FF2B5EF4-FFF2-40B4-BE49-F238E27FC236}">
                <a16:creationId xmlns:a16="http://schemas.microsoft.com/office/drawing/2014/main" id="{012DC809-D700-4C41-9FD7-A05298FB2689}"/>
              </a:ext>
            </a:extLst>
          </p:cNvPr>
          <p:cNvSpPr>
            <a:spLocks noGrp="1"/>
          </p:cNvSpPr>
          <p:nvPr>
            <p:ph idx="1"/>
          </p:nvPr>
        </p:nvSpPr>
        <p:spPr>
          <a:xfrm>
            <a:off x="367149" y="1825625"/>
            <a:ext cx="10515600" cy="4351338"/>
          </a:xfrm>
        </p:spPr>
        <p:txBody>
          <a:bodyPr>
            <a:normAutofit/>
          </a:bodyPr>
          <a:lstStyle>
            <a:lvl1pPr>
              <a:defRPr sz="1800"/>
            </a:lvl1pPr>
            <a:lvl2pPr>
              <a:defRPr sz="1600"/>
            </a:lvl2pPr>
            <a:lvl3pPr>
              <a:defRPr sz="1400"/>
            </a:lvl3pPr>
            <a:lvl4pPr>
              <a:defRPr sz="1200"/>
            </a:lvl4pPr>
            <a:lvl5pPr>
              <a:defRPr sz="1200"/>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MX" dirty="0"/>
          </a:p>
        </p:txBody>
      </p:sp>
      <p:sp>
        <p:nvSpPr>
          <p:cNvPr id="5" name="Marcador de pie de página 4">
            <a:extLst>
              <a:ext uri="{FF2B5EF4-FFF2-40B4-BE49-F238E27FC236}">
                <a16:creationId xmlns:a16="http://schemas.microsoft.com/office/drawing/2014/main" id="{1E0B0257-64D6-4A8B-80A0-3657EF45402D}"/>
              </a:ext>
            </a:extLst>
          </p:cNvPr>
          <p:cNvSpPr>
            <a:spLocks noGrp="1"/>
          </p:cNvSpPr>
          <p:nvPr>
            <p:ph type="ftr" sz="quarter" idx="11"/>
          </p:nvPr>
        </p:nvSpPr>
        <p:spPr>
          <a:xfrm>
            <a:off x="1600201" y="6311900"/>
            <a:ext cx="9382124" cy="444426"/>
          </a:xfrm>
        </p:spPr>
        <p:txBody>
          <a:bodyPr/>
          <a:lstStyle>
            <a:lvl1pPr algn="ctr">
              <a:defRPr b="0" spc="300" baseline="0"/>
            </a:lvl1pPr>
          </a:lstStyle>
          <a:p>
            <a:r>
              <a:rPr lang="es-MX" dirty="0"/>
              <a:t>CONGRESO INTERNACIONAL DE INGENIERÍA Y GEOECONOMÍA 2022</a:t>
            </a:r>
          </a:p>
        </p:txBody>
      </p:sp>
      <p:sp>
        <p:nvSpPr>
          <p:cNvPr id="31" name="Rectángulo: esquinas superiores, una redondeada y la otra cortada 30">
            <a:extLst>
              <a:ext uri="{FF2B5EF4-FFF2-40B4-BE49-F238E27FC236}">
                <a16:creationId xmlns:a16="http://schemas.microsoft.com/office/drawing/2014/main" id="{9223D245-8621-4C6E-A5E5-B56028ECB309}"/>
              </a:ext>
            </a:extLst>
          </p:cNvPr>
          <p:cNvSpPr/>
          <p:nvPr userDrawn="1"/>
        </p:nvSpPr>
        <p:spPr>
          <a:xfrm rot="5400000" flipV="1">
            <a:off x="8292199" y="2997000"/>
            <a:ext cx="6858000" cy="864000"/>
          </a:xfrm>
          <a:prstGeom prst="snipRoundRect">
            <a:avLst>
              <a:gd name="adj1" fmla="val 50000"/>
              <a:gd name="adj2" fmla="val 33537"/>
            </a:avLst>
          </a:prstGeom>
          <a:solidFill>
            <a:srgbClr val="002B7A"/>
          </a:solidFill>
          <a:ln w="76200">
            <a:solidFill>
              <a:srgbClr val="BB88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32" name="Imagen 31">
            <a:extLst>
              <a:ext uri="{FF2B5EF4-FFF2-40B4-BE49-F238E27FC236}">
                <a16:creationId xmlns:a16="http://schemas.microsoft.com/office/drawing/2014/main" id="{7E983C92-2514-4DB2-ABCA-4D3DF68D9316}"/>
              </a:ext>
            </a:extLst>
          </p:cNvPr>
          <p:cNvPicPr>
            <a:picLocks/>
          </p:cNvPicPr>
          <p:nvPr userDrawn="1"/>
        </p:nvPicPr>
        <p:blipFill>
          <a:blip r:embed="rId2"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11390271" y="1852771"/>
            <a:ext cx="658800" cy="1188000"/>
          </a:xfrm>
          <a:prstGeom prst="rect">
            <a:avLst/>
          </a:prstGeom>
          <a:noFill/>
          <a:ln>
            <a:noFill/>
          </a:ln>
        </p:spPr>
      </p:pic>
      <p:pic>
        <p:nvPicPr>
          <p:cNvPr id="33" name="Imagen 32">
            <a:extLst>
              <a:ext uri="{FF2B5EF4-FFF2-40B4-BE49-F238E27FC236}">
                <a16:creationId xmlns:a16="http://schemas.microsoft.com/office/drawing/2014/main" id="{ECDCA5F8-91AF-4A91-840F-CCB66C6E9853}"/>
              </a:ext>
            </a:extLst>
          </p:cNvPr>
          <p:cNvPicPr/>
          <p:nvPr userDrawn="1"/>
        </p:nvPicPr>
        <p:blipFill rotWithShape="1">
          <a:blip r:embed="rId3" cstate="print">
            <a:duotone>
              <a:schemeClr val="accent4">
                <a:shade val="45000"/>
                <a:satMod val="135000"/>
              </a:schemeClr>
              <a:prstClr val="white"/>
            </a:duotone>
            <a:extLst>
              <a:ext uri="{28A0092B-C50C-407E-A947-70E740481C1C}">
                <a14:useLocalDpi xmlns:a14="http://schemas.microsoft.com/office/drawing/2010/main" val="0"/>
              </a:ext>
            </a:extLst>
          </a:blip>
          <a:srcRect l="3512" t="1135" r="2794" b="920"/>
          <a:stretch/>
        </p:blipFill>
        <p:spPr bwMode="auto">
          <a:xfrm>
            <a:off x="11390271" y="379848"/>
            <a:ext cx="658800" cy="1080000"/>
          </a:xfrm>
          <a:prstGeom prst="rect">
            <a:avLst/>
          </a:prstGeom>
          <a:noFill/>
          <a:ln>
            <a:noFill/>
          </a:ln>
        </p:spPr>
      </p:pic>
      <p:pic>
        <p:nvPicPr>
          <p:cNvPr id="34" name="Imagen 33" descr="Forma&#10;&#10;Descripción generada automáticamente con confianza baja">
            <a:extLst>
              <a:ext uri="{FF2B5EF4-FFF2-40B4-BE49-F238E27FC236}">
                <a16:creationId xmlns:a16="http://schemas.microsoft.com/office/drawing/2014/main" id="{BF756E40-82B8-4DAC-839F-CC442C59F0BF}"/>
              </a:ext>
            </a:extLst>
          </p:cNvPr>
          <p:cNvPicPr>
            <a:picLocks noChangeAspect="1"/>
          </p:cNvPicPr>
          <p:nvPr userDrawn="1"/>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1445922" y="3482708"/>
            <a:ext cx="547497" cy="547497"/>
          </a:xfrm>
          <a:prstGeom prst="rect">
            <a:avLst/>
          </a:prstGeom>
        </p:spPr>
      </p:pic>
      <p:pic>
        <p:nvPicPr>
          <p:cNvPr id="35" name="Imagen 34" descr="Forma&#10;&#10;Descripción generada automáticamente con confianza baja">
            <a:extLst>
              <a:ext uri="{FF2B5EF4-FFF2-40B4-BE49-F238E27FC236}">
                <a16:creationId xmlns:a16="http://schemas.microsoft.com/office/drawing/2014/main" id="{A3A2B282-889F-4104-BE41-1D71DD9B3944}"/>
              </a:ext>
            </a:extLst>
          </p:cNvPr>
          <p:cNvPicPr>
            <a:picLocks noChangeAspect="1"/>
          </p:cNvPicPr>
          <p:nvPr userDrawn="1"/>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1430089" y="4254759"/>
            <a:ext cx="547498" cy="547498"/>
          </a:xfrm>
          <a:prstGeom prst="rect">
            <a:avLst/>
          </a:prstGeom>
        </p:spPr>
      </p:pic>
      <p:grpSp>
        <p:nvGrpSpPr>
          <p:cNvPr id="36" name="Grupo 35">
            <a:extLst>
              <a:ext uri="{FF2B5EF4-FFF2-40B4-BE49-F238E27FC236}">
                <a16:creationId xmlns:a16="http://schemas.microsoft.com/office/drawing/2014/main" id="{2C143A86-1860-4FA9-B4C2-306609C334EB}"/>
              </a:ext>
            </a:extLst>
          </p:cNvPr>
          <p:cNvGrpSpPr/>
          <p:nvPr userDrawn="1"/>
        </p:nvGrpSpPr>
        <p:grpSpPr>
          <a:xfrm>
            <a:off x="11414530" y="5003564"/>
            <a:ext cx="617626" cy="536465"/>
            <a:chOff x="11441164" y="4781616"/>
            <a:chExt cx="617626" cy="536465"/>
          </a:xfrm>
        </p:grpSpPr>
        <p:pic>
          <p:nvPicPr>
            <p:cNvPr id="37" name="Imagen 36" descr="Forma&#10;&#10;Descripción generada automáticamente con confianza baja">
              <a:extLst>
                <a:ext uri="{FF2B5EF4-FFF2-40B4-BE49-F238E27FC236}">
                  <a16:creationId xmlns:a16="http://schemas.microsoft.com/office/drawing/2014/main" id="{94ED8FC7-1FE2-44E2-AD9C-20817CF09DC7}"/>
                </a:ext>
              </a:extLst>
            </p:cNvPr>
            <p:cNvPicPr>
              <a:picLocks noChangeAspect="1"/>
            </p:cNvPicPr>
            <p:nvPr userDrawn="1"/>
          </p:nvPicPr>
          <p:blipFill>
            <a:blip r:embed="rId6">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1441164" y="4888821"/>
              <a:ext cx="429260" cy="429260"/>
            </a:xfrm>
            <a:prstGeom prst="rect">
              <a:avLst/>
            </a:prstGeom>
          </p:spPr>
        </p:pic>
        <p:pic>
          <p:nvPicPr>
            <p:cNvPr id="38" name="Imagen 37" descr="Forma&#10;&#10;Descripción generada automáticamente con confianza baja">
              <a:extLst>
                <a:ext uri="{FF2B5EF4-FFF2-40B4-BE49-F238E27FC236}">
                  <a16:creationId xmlns:a16="http://schemas.microsoft.com/office/drawing/2014/main" id="{7C0467CE-1859-422C-9A9D-85D741A6EC3B}"/>
                </a:ext>
              </a:extLst>
            </p:cNvPr>
            <p:cNvPicPr>
              <a:picLocks noChangeAspect="1"/>
            </p:cNvPicPr>
            <p:nvPr userDrawn="1"/>
          </p:nvPicPr>
          <p:blipFill>
            <a:blip r:embed="rId7">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1774298" y="4781616"/>
              <a:ext cx="284492" cy="284492"/>
            </a:xfrm>
            <a:prstGeom prst="rect">
              <a:avLst/>
            </a:prstGeom>
          </p:spPr>
        </p:pic>
      </p:grpSp>
      <p:pic>
        <p:nvPicPr>
          <p:cNvPr id="39" name="Imagen 38" descr="Forma&#10;&#10;Descripción generada automáticamente con confianza baja">
            <a:extLst>
              <a:ext uri="{FF2B5EF4-FFF2-40B4-BE49-F238E27FC236}">
                <a16:creationId xmlns:a16="http://schemas.microsoft.com/office/drawing/2014/main" id="{B4F88B6B-7AB8-4817-89E1-5E50A54C25FB}"/>
              </a:ext>
            </a:extLst>
          </p:cNvPr>
          <p:cNvPicPr>
            <a:picLocks noChangeAspect="1"/>
          </p:cNvPicPr>
          <p:nvPr userDrawn="1"/>
        </p:nvPicPr>
        <p:blipFill>
          <a:blip r:embed="rId8">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1442651" y="5649327"/>
            <a:ext cx="554037" cy="554037"/>
          </a:xfrm>
          <a:prstGeom prst="rect">
            <a:avLst/>
          </a:prstGeom>
        </p:spPr>
      </p:pic>
      <p:sp>
        <p:nvSpPr>
          <p:cNvPr id="40" name="Marcador de número de diapositiva 6">
            <a:extLst>
              <a:ext uri="{FF2B5EF4-FFF2-40B4-BE49-F238E27FC236}">
                <a16:creationId xmlns:a16="http://schemas.microsoft.com/office/drawing/2014/main" id="{E9A6C45C-9ED3-4703-9171-DDB1C942EC07}"/>
              </a:ext>
            </a:extLst>
          </p:cNvPr>
          <p:cNvSpPr txBox="1">
            <a:spLocks/>
          </p:cNvSpPr>
          <p:nvPr userDrawn="1"/>
        </p:nvSpPr>
        <p:spPr>
          <a:xfrm>
            <a:off x="11329432" y="6300416"/>
            <a:ext cx="862568" cy="390875"/>
          </a:xfrm>
          <a:prstGeom prst="rect">
            <a:avLst/>
          </a:prstGeom>
        </p:spPr>
        <p:txBody>
          <a:bodyPr vert="horz" lIns="91440" tIns="45720" rIns="91440" bIns="45720" rtlCol="0" anchor="ctr"/>
          <a:lstStyle>
            <a:defPPr>
              <a:defRPr lang="es-MX"/>
            </a:defPPr>
            <a:lvl1pPr marL="0" algn="ctr" defTabSz="914400" rtl="0" eaLnBrk="1" latinLnBrk="0" hangingPunct="1">
              <a:defRPr sz="2400" kern="1200">
                <a:solidFill>
                  <a:schemeClr val="bg1"/>
                </a:solidFill>
                <a:effectLst>
                  <a:outerShdw blurRad="38100" dist="38100" dir="2700000" algn="tl">
                    <a:srgbClr val="000000">
                      <a:alpha val="43137"/>
                    </a:srgb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5E84F8-0968-4136-83B5-CF8987F490A6}" type="slidenum">
              <a:rPr lang="es-MX" smtClean="0"/>
              <a:pPr/>
              <a:t>‹#›</a:t>
            </a:fld>
            <a:endParaRPr lang="es-MX" dirty="0"/>
          </a:p>
        </p:txBody>
      </p:sp>
    </p:spTree>
    <p:extLst>
      <p:ext uri="{BB962C8B-B14F-4D97-AF65-F5344CB8AC3E}">
        <p14:creationId xmlns:p14="http://schemas.microsoft.com/office/powerpoint/2010/main" val="74128547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545"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7E0AF9-7304-4CFD-B34B-493BEE5063A5}"/>
              </a:ext>
            </a:extLst>
          </p:cNvPr>
          <p:cNvSpPr>
            <a:spLocks noGrp="1"/>
          </p:cNvSpPr>
          <p:nvPr>
            <p:ph type="title"/>
          </p:nvPr>
        </p:nvSpPr>
        <p:spPr>
          <a:xfrm>
            <a:off x="379275" y="1709738"/>
            <a:ext cx="10515600" cy="2852737"/>
          </a:xfrm>
        </p:spPr>
        <p:txBody>
          <a:bodyPr anchor="b"/>
          <a:lstStyle>
            <a:lvl1pPr>
              <a:defRPr sz="6000">
                <a:solidFill>
                  <a:schemeClr val="tx1"/>
                </a:solidFill>
              </a:defRPr>
            </a:lvl1pPr>
          </a:lstStyle>
          <a:p>
            <a:r>
              <a:rPr lang="es-ES" dirty="0"/>
              <a:t>Haga clic para modificar el estilo de título del patrón</a:t>
            </a:r>
            <a:endParaRPr lang="es-MX" dirty="0"/>
          </a:p>
        </p:txBody>
      </p:sp>
      <p:sp>
        <p:nvSpPr>
          <p:cNvPr id="3" name="Marcador de texto 2">
            <a:extLst>
              <a:ext uri="{FF2B5EF4-FFF2-40B4-BE49-F238E27FC236}">
                <a16:creationId xmlns:a16="http://schemas.microsoft.com/office/drawing/2014/main" id="{ABC94DDC-608C-4FC9-B367-6EFFE2EA2503}"/>
              </a:ext>
            </a:extLst>
          </p:cNvPr>
          <p:cNvSpPr>
            <a:spLocks noGrp="1"/>
          </p:cNvSpPr>
          <p:nvPr>
            <p:ph type="body" idx="1"/>
          </p:nvPr>
        </p:nvSpPr>
        <p:spPr>
          <a:xfrm>
            <a:off x="379275"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13" name="Rectángulo: esquinas superiores, una redondeada y la otra cortada 12">
            <a:extLst>
              <a:ext uri="{FF2B5EF4-FFF2-40B4-BE49-F238E27FC236}">
                <a16:creationId xmlns:a16="http://schemas.microsoft.com/office/drawing/2014/main" id="{21968D18-103D-43B7-8ADF-DFB110223990}"/>
              </a:ext>
            </a:extLst>
          </p:cNvPr>
          <p:cNvSpPr/>
          <p:nvPr userDrawn="1"/>
        </p:nvSpPr>
        <p:spPr>
          <a:xfrm rot="5400000" flipV="1">
            <a:off x="8292199" y="2997000"/>
            <a:ext cx="6858000" cy="864000"/>
          </a:xfrm>
          <a:prstGeom prst="snipRoundRect">
            <a:avLst>
              <a:gd name="adj1" fmla="val 50000"/>
              <a:gd name="adj2" fmla="val 33537"/>
            </a:avLst>
          </a:prstGeom>
          <a:solidFill>
            <a:srgbClr val="002B7A"/>
          </a:solidFill>
          <a:ln w="76200">
            <a:solidFill>
              <a:srgbClr val="BB88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4" name="Imagen 13">
            <a:extLst>
              <a:ext uri="{FF2B5EF4-FFF2-40B4-BE49-F238E27FC236}">
                <a16:creationId xmlns:a16="http://schemas.microsoft.com/office/drawing/2014/main" id="{6C052A24-1A21-49FE-874A-2CAA9ED31AB1}"/>
              </a:ext>
            </a:extLst>
          </p:cNvPr>
          <p:cNvPicPr>
            <a:picLocks/>
          </p:cNvPicPr>
          <p:nvPr userDrawn="1"/>
        </p:nvPicPr>
        <p:blipFill>
          <a:blip r:embed="rId2"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11390271" y="1852771"/>
            <a:ext cx="658800" cy="1188000"/>
          </a:xfrm>
          <a:prstGeom prst="rect">
            <a:avLst/>
          </a:prstGeom>
          <a:noFill/>
          <a:ln>
            <a:noFill/>
          </a:ln>
        </p:spPr>
      </p:pic>
      <p:pic>
        <p:nvPicPr>
          <p:cNvPr id="15" name="Imagen 14">
            <a:extLst>
              <a:ext uri="{FF2B5EF4-FFF2-40B4-BE49-F238E27FC236}">
                <a16:creationId xmlns:a16="http://schemas.microsoft.com/office/drawing/2014/main" id="{F6162887-0313-47E6-83B2-F93BC46D194B}"/>
              </a:ext>
            </a:extLst>
          </p:cNvPr>
          <p:cNvPicPr/>
          <p:nvPr userDrawn="1"/>
        </p:nvPicPr>
        <p:blipFill rotWithShape="1">
          <a:blip r:embed="rId3" cstate="print">
            <a:duotone>
              <a:schemeClr val="accent4">
                <a:shade val="45000"/>
                <a:satMod val="135000"/>
              </a:schemeClr>
              <a:prstClr val="white"/>
            </a:duotone>
            <a:extLst>
              <a:ext uri="{28A0092B-C50C-407E-A947-70E740481C1C}">
                <a14:useLocalDpi xmlns:a14="http://schemas.microsoft.com/office/drawing/2010/main" val="0"/>
              </a:ext>
            </a:extLst>
          </a:blip>
          <a:srcRect l="3512" t="1135" r="2794" b="920"/>
          <a:stretch/>
        </p:blipFill>
        <p:spPr bwMode="auto">
          <a:xfrm>
            <a:off x="11390271" y="379848"/>
            <a:ext cx="658800" cy="1080000"/>
          </a:xfrm>
          <a:prstGeom prst="rect">
            <a:avLst/>
          </a:prstGeom>
          <a:noFill/>
          <a:ln>
            <a:noFill/>
          </a:ln>
        </p:spPr>
      </p:pic>
      <p:pic>
        <p:nvPicPr>
          <p:cNvPr id="16" name="Imagen 15" descr="Forma&#10;&#10;Descripción generada automáticamente con confianza baja">
            <a:extLst>
              <a:ext uri="{FF2B5EF4-FFF2-40B4-BE49-F238E27FC236}">
                <a16:creationId xmlns:a16="http://schemas.microsoft.com/office/drawing/2014/main" id="{02664F2A-2B8A-4021-A524-F64E83C49DF2}"/>
              </a:ext>
            </a:extLst>
          </p:cNvPr>
          <p:cNvPicPr>
            <a:picLocks noChangeAspect="1"/>
          </p:cNvPicPr>
          <p:nvPr userDrawn="1"/>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1445922" y="3482708"/>
            <a:ext cx="547497" cy="547497"/>
          </a:xfrm>
          <a:prstGeom prst="rect">
            <a:avLst/>
          </a:prstGeom>
        </p:spPr>
      </p:pic>
      <p:pic>
        <p:nvPicPr>
          <p:cNvPr id="17" name="Imagen 16" descr="Forma&#10;&#10;Descripción generada automáticamente con confianza baja">
            <a:extLst>
              <a:ext uri="{FF2B5EF4-FFF2-40B4-BE49-F238E27FC236}">
                <a16:creationId xmlns:a16="http://schemas.microsoft.com/office/drawing/2014/main" id="{519E8548-C66C-49CF-AA62-4E7E2D40A8F9}"/>
              </a:ext>
            </a:extLst>
          </p:cNvPr>
          <p:cNvPicPr>
            <a:picLocks noChangeAspect="1"/>
          </p:cNvPicPr>
          <p:nvPr userDrawn="1"/>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1430089" y="4254759"/>
            <a:ext cx="547498" cy="547498"/>
          </a:xfrm>
          <a:prstGeom prst="rect">
            <a:avLst/>
          </a:prstGeom>
        </p:spPr>
      </p:pic>
      <p:grpSp>
        <p:nvGrpSpPr>
          <p:cNvPr id="18" name="Grupo 17">
            <a:extLst>
              <a:ext uri="{FF2B5EF4-FFF2-40B4-BE49-F238E27FC236}">
                <a16:creationId xmlns:a16="http://schemas.microsoft.com/office/drawing/2014/main" id="{2145BC04-89E2-4DBC-87CC-D9CACB35157E}"/>
              </a:ext>
            </a:extLst>
          </p:cNvPr>
          <p:cNvGrpSpPr/>
          <p:nvPr userDrawn="1"/>
        </p:nvGrpSpPr>
        <p:grpSpPr>
          <a:xfrm>
            <a:off x="11414530" y="5003564"/>
            <a:ext cx="617626" cy="536465"/>
            <a:chOff x="11441164" y="4781616"/>
            <a:chExt cx="617626" cy="536465"/>
          </a:xfrm>
        </p:grpSpPr>
        <p:pic>
          <p:nvPicPr>
            <p:cNvPr id="19" name="Imagen 18" descr="Forma&#10;&#10;Descripción generada automáticamente con confianza baja">
              <a:extLst>
                <a:ext uri="{FF2B5EF4-FFF2-40B4-BE49-F238E27FC236}">
                  <a16:creationId xmlns:a16="http://schemas.microsoft.com/office/drawing/2014/main" id="{B853B7FA-F031-45F1-B149-8E10C3108752}"/>
                </a:ext>
              </a:extLst>
            </p:cNvPr>
            <p:cNvPicPr>
              <a:picLocks noChangeAspect="1"/>
            </p:cNvPicPr>
            <p:nvPr userDrawn="1"/>
          </p:nvPicPr>
          <p:blipFill>
            <a:blip r:embed="rId6">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1441164" y="4888821"/>
              <a:ext cx="429260" cy="429260"/>
            </a:xfrm>
            <a:prstGeom prst="rect">
              <a:avLst/>
            </a:prstGeom>
          </p:spPr>
        </p:pic>
        <p:pic>
          <p:nvPicPr>
            <p:cNvPr id="20" name="Imagen 19" descr="Forma&#10;&#10;Descripción generada automáticamente con confianza baja">
              <a:extLst>
                <a:ext uri="{FF2B5EF4-FFF2-40B4-BE49-F238E27FC236}">
                  <a16:creationId xmlns:a16="http://schemas.microsoft.com/office/drawing/2014/main" id="{BFC126E2-51AA-4E34-8276-8EAE398443E3}"/>
                </a:ext>
              </a:extLst>
            </p:cNvPr>
            <p:cNvPicPr>
              <a:picLocks noChangeAspect="1"/>
            </p:cNvPicPr>
            <p:nvPr userDrawn="1"/>
          </p:nvPicPr>
          <p:blipFill>
            <a:blip r:embed="rId7">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1774298" y="4781616"/>
              <a:ext cx="284492" cy="284492"/>
            </a:xfrm>
            <a:prstGeom prst="rect">
              <a:avLst/>
            </a:prstGeom>
          </p:spPr>
        </p:pic>
      </p:grpSp>
      <p:pic>
        <p:nvPicPr>
          <p:cNvPr id="21" name="Imagen 20" descr="Forma&#10;&#10;Descripción generada automáticamente con confianza baja">
            <a:extLst>
              <a:ext uri="{FF2B5EF4-FFF2-40B4-BE49-F238E27FC236}">
                <a16:creationId xmlns:a16="http://schemas.microsoft.com/office/drawing/2014/main" id="{BF884AD1-72EC-4E68-8116-7E863E93B095}"/>
              </a:ext>
            </a:extLst>
          </p:cNvPr>
          <p:cNvPicPr>
            <a:picLocks noChangeAspect="1"/>
          </p:cNvPicPr>
          <p:nvPr userDrawn="1"/>
        </p:nvPicPr>
        <p:blipFill>
          <a:blip r:embed="rId8">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1442651" y="5649327"/>
            <a:ext cx="554037" cy="554037"/>
          </a:xfrm>
          <a:prstGeom prst="rect">
            <a:avLst/>
          </a:prstGeom>
        </p:spPr>
      </p:pic>
      <p:sp>
        <p:nvSpPr>
          <p:cNvPr id="22" name="Marcador de número de diapositiva 6">
            <a:extLst>
              <a:ext uri="{FF2B5EF4-FFF2-40B4-BE49-F238E27FC236}">
                <a16:creationId xmlns:a16="http://schemas.microsoft.com/office/drawing/2014/main" id="{62EB9311-7E87-4D9B-93C4-A53D396D298C}"/>
              </a:ext>
            </a:extLst>
          </p:cNvPr>
          <p:cNvSpPr txBox="1">
            <a:spLocks/>
          </p:cNvSpPr>
          <p:nvPr userDrawn="1"/>
        </p:nvSpPr>
        <p:spPr>
          <a:xfrm>
            <a:off x="11329432" y="6300416"/>
            <a:ext cx="862568" cy="390875"/>
          </a:xfrm>
          <a:prstGeom prst="rect">
            <a:avLst/>
          </a:prstGeom>
        </p:spPr>
        <p:txBody>
          <a:bodyPr vert="horz" lIns="91440" tIns="45720" rIns="91440" bIns="45720" rtlCol="0" anchor="ctr"/>
          <a:lstStyle>
            <a:defPPr>
              <a:defRPr lang="es-MX"/>
            </a:defPPr>
            <a:lvl1pPr marL="0" algn="ctr" defTabSz="914400" rtl="0" eaLnBrk="1" latinLnBrk="0" hangingPunct="1">
              <a:defRPr sz="2400" kern="1200">
                <a:solidFill>
                  <a:schemeClr val="bg1"/>
                </a:solidFill>
                <a:effectLst>
                  <a:outerShdw blurRad="38100" dist="38100" dir="2700000" algn="tl">
                    <a:srgbClr val="000000">
                      <a:alpha val="43137"/>
                    </a:srgb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5E84F8-0968-4136-83B5-CF8987F490A6}" type="slidenum">
              <a:rPr lang="es-MX" smtClean="0"/>
              <a:pPr/>
              <a:t>‹#›</a:t>
            </a:fld>
            <a:endParaRPr lang="es-MX" dirty="0"/>
          </a:p>
        </p:txBody>
      </p:sp>
    </p:spTree>
    <p:extLst>
      <p:ext uri="{BB962C8B-B14F-4D97-AF65-F5344CB8AC3E}">
        <p14:creationId xmlns:p14="http://schemas.microsoft.com/office/powerpoint/2010/main" val="360857536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54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11" name="Rectángulo: esquinas superiores cortadas 10">
            <a:extLst>
              <a:ext uri="{FF2B5EF4-FFF2-40B4-BE49-F238E27FC236}">
                <a16:creationId xmlns:a16="http://schemas.microsoft.com/office/drawing/2014/main" id="{6C765FC0-1BA3-4263-A3E8-BE3727D35DF8}"/>
              </a:ext>
            </a:extLst>
          </p:cNvPr>
          <p:cNvSpPr/>
          <p:nvPr userDrawn="1"/>
        </p:nvSpPr>
        <p:spPr>
          <a:xfrm rot="10800000">
            <a:off x="1323975" y="6288766"/>
            <a:ext cx="9965224" cy="499256"/>
          </a:xfrm>
          <a:prstGeom prst="snip2SameRect">
            <a:avLst>
              <a:gd name="adj1" fmla="val 50000"/>
              <a:gd name="adj2" fmla="val 0"/>
            </a:avLst>
          </a:prstGeom>
          <a:solidFill>
            <a:srgbClr val="002B7A"/>
          </a:solidFill>
          <a:ln w="57150">
            <a:solidFill>
              <a:srgbClr val="BB88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Título 1">
            <a:extLst>
              <a:ext uri="{FF2B5EF4-FFF2-40B4-BE49-F238E27FC236}">
                <a16:creationId xmlns:a16="http://schemas.microsoft.com/office/drawing/2014/main" id="{6D1AC34A-587E-4A1C-8AA1-296114B11837}"/>
              </a:ext>
            </a:extLst>
          </p:cNvPr>
          <p:cNvSpPr>
            <a:spLocks noGrp="1"/>
          </p:cNvSpPr>
          <p:nvPr>
            <p:ph type="title"/>
          </p:nvPr>
        </p:nvSpPr>
        <p:spPr>
          <a:xfrm>
            <a:off x="367153" y="365125"/>
            <a:ext cx="10515600" cy="1325563"/>
          </a:xfrm>
        </p:spPr>
        <p:txBody>
          <a:bodyPr>
            <a:normAutofit/>
          </a:bodyPr>
          <a:lstStyle>
            <a:lvl1pPr>
              <a:defRPr sz="2400"/>
            </a:lvl1pPr>
          </a:lstStyle>
          <a:p>
            <a:r>
              <a:rPr lang="es-ES" dirty="0"/>
              <a:t>Haga clic para modificar el estilo de título del patrón</a:t>
            </a:r>
            <a:endParaRPr lang="es-MX" dirty="0"/>
          </a:p>
        </p:txBody>
      </p:sp>
      <p:sp>
        <p:nvSpPr>
          <p:cNvPr id="3" name="Marcador de contenido 2">
            <a:extLst>
              <a:ext uri="{FF2B5EF4-FFF2-40B4-BE49-F238E27FC236}">
                <a16:creationId xmlns:a16="http://schemas.microsoft.com/office/drawing/2014/main" id="{4C905DF1-63CB-4CAD-BF9C-97190C72C2C3}"/>
              </a:ext>
            </a:extLst>
          </p:cNvPr>
          <p:cNvSpPr>
            <a:spLocks noGrp="1"/>
          </p:cNvSpPr>
          <p:nvPr>
            <p:ph sz="half" idx="1"/>
          </p:nvPr>
        </p:nvSpPr>
        <p:spPr>
          <a:xfrm>
            <a:off x="367153" y="1825625"/>
            <a:ext cx="5181600" cy="4351338"/>
          </a:xfrm>
        </p:spPr>
        <p:txBody>
          <a:bodyPr>
            <a:normAutofit/>
          </a:bodyPr>
          <a:lstStyle>
            <a:lvl1pPr>
              <a:defRPr sz="1800"/>
            </a:lvl1pPr>
            <a:lvl2pPr>
              <a:defRPr sz="1600"/>
            </a:lvl2pPr>
            <a:lvl3pPr>
              <a:defRPr sz="1400"/>
            </a:lvl3pPr>
            <a:lvl4pPr>
              <a:defRPr sz="1200"/>
            </a:lvl4pPr>
            <a:lvl5pPr>
              <a:defRPr sz="1200"/>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MX" dirty="0"/>
          </a:p>
        </p:txBody>
      </p:sp>
      <p:sp>
        <p:nvSpPr>
          <p:cNvPr id="4" name="Marcador de contenido 3">
            <a:extLst>
              <a:ext uri="{FF2B5EF4-FFF2-40B4-BE49-F238E27FC236}">
                <a16:creationId xmlns:a16="http://schemas.microsoft.com/office/drawing/2014/main" id="{BC19CAE3-6B11-43F3-AAB2-D8906803A4B4}"/>
              </a:ext>
            </a:extLst>
          </p:cNvPr>
          <p:cNvSpPr>
            <a:spLocks noGrp="1"/>
          </p:cNvSpPr>
          <p:nvPr>
            <p:ph sz="half" idx="2"/>
          </p:nvPr>
        </p:nvSpPr>
        <p:spPr>
          <a:xfrm>
            <a:off x="5701153" y="1825625"/>
            <a:ext cx="5181600" cy="4351338"/>
          </a:xfrm>
        </p:spPr>
        <p:txBody>
          <a:bodyPr>
            <a:normAutofit/>
          </a:bodyPr>
          <a:lstStyle>
            <a:lvl1pPr>
              <a:defRPr sz="1800"/>
            </a:lvl1pPr>
            <a:lvl2pPr>
              <a:defRPr sz="1600"/>
            </a:lvl2pPr>
            <a:lvl3pPr>
              <a:defRPr sz="1400"/>
            </a:lvl3pPr>
            <a:lvl4pPr>
              <a:defRPr sz="1200"/>
            </a:lvl4pPr>
            <a:lvl5pPr>
              <a:defRPr sz="12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13" name="Rectángulo: esquinas superiores, una redondeada y la otra cortada 12">
            <a:extLst>
              <a:ext uri="{FF2B5EF4-FFF2-40B4-BE49-F238E27FC236}">
                <a16:creationId xmlns:a16="http://schemas.microsoft.com/office/drawing/2014/main" id="{0C6EB4BB-A92A-4764-8A1C-1042B3122E5A}"/>
              </a:ext>
            </a:extLst>
          </p:cNvPr>
          <p:cNvSpPr/>
          <p:nvPr userDrawn="1"/>
        </p:nvSpPr>
        <p:spPr>
          <a:xfrm rot="5400000" flipV="1">
            <a:off x="8292199" y="2997000"/>
            <a:ext cx="6858000" cy="864000"/>
          </a:xfrm>
          <a:prstGeom prst="snipRoundRect">
            <a:avLst>
              <a:gd name="adj1" fmla="val 50000"/>
              <a:gd name="adj2" fmla="val 33537"/>
            </a:avLst>
          </a:prstGeom>
          <a:solidFill>
            <a:srgbClr val="002B7A"/>
          </a:solidFill>
          <a:ln w="76200">
            <a:solidFill>
              <a:srgbClr val="BB88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4" name="Imagen 13">
            <a:extLst>
              <a:ext uri="{FF2B5EF4-FFF2-40B4-BE49-F238E27FC236}">
                <a16:creationId xmlns:a16="http://schemas.microsoft.com/office/drawing/2014/main" id="{0DA9F346-9B82-4C5B-8D76-71738B000FA0}"/>
              </a:ext>
            </a:extLst>
          </p:cNvPr>
          <p:cNvPicPr>
            <a:picLocks/>
          </p:cNvPicPr>
          <p:nvPr userDrawn="1"/>
        </p:nvPicPr>
        <p:blipFill>
          <a:blip r:embed="rId2"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11390271" y="1852771"/>
            <a:ext cx="658800" cy="1188000"/>
          </a:xfrm>
          <a:prstGeom prst="rect">
            <a:avLst/>
          </a:prstGeom>
          <a:noFill/>
          <a:ln>
            <a:noFill/>
          </a:ln>
        </p:spPr>
      </p:pic>
      <p:pic>
        <p:nvPicPr>
          <p:cNvPr id="15" name="Imagen 14">
            <a:extLst>
              <a:ext uri="{FF2B5EF4-FFF2-40B4-BE49-F238E27FC236}">
                <a16:creationId xmlns:a16="http://schemas.microsoft.com/office/drawing/2014/main" id="{4E193C9D-AF91-4FDC-BFAF-F9374401B658}"/>
              </a:ext>
            </a:extLst>
          </p:cNvPr>
          <p:cNvPicPr/>
          <p:nvPr userDrawn="1"/>
        </p:nvPicPr>
        <p:blipFill rotWithShape="1">
          <a:blip r:embed="rId3" cstate="print">
            <a:duotone>
              <a:schemeClr val="accent4">
                <a:shade val="45000"/>
                <a:satMod val="135000"/>
              </a:schemeClr>
              <a:prstClr val="white"/>
            </a:duotone>
            <a:extLst>
              <a:ext uri="{28A0092B-C50C-407E-A947-70E740481C1C}">
                <a14:useLocalDpi xmlns:a14="http://schemas.microsoft.com/office/drawing/2010/main" val="0"/>
              </a:ext>
            </a:extLst>
          </a:blip>
          <a:srcRect l="3512" t="1135" r="2794" b="920"/>
          <a:stretch/>
        </p:blipFill>
        <p:spPr bwMode="auto">
          <a:xfrm>
            <a:off x="11390271" y="379848"/>
            <a:ext cx="658800" cy="1080000"/>
          </a:xfrm>
          <a:prstGeom prst="rect">
            <a:avLst/>
          </a:prstGeom>
          <a:noFill/>
          <a:ln>
            <a:noFill/>
          </a:ln>
        </p:spPr>
      </p:pic>
      <p:pic>
        <p:nvPicPr>
          <p:cNvPr id="16" name="Imagen 15" descr="Forma&#10;&#10;Descripción generada automáticamente con confianza baja">
            <a:extLst>
              <a:ext uri="{FF2B5EF4-FFF2-40B4-BE49-F238E27FC236}">
                <a16:creationId xmlns:a16="http://schemas.microsoft.com/office/drawing/2014/main" id="{E3DCC6BB-0293-4F89-8E8A-019B62FD6DF4}"/>
              </a:ext>
            </a:extLst>
          </p:cNvPr>
          <p:cNvPicPr>
            <a:picLocks noChangeAspect="1"/>
          </p:cNvPicPr>
          <p:nvPr userDrawn="1"/>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1445922" y="3482708"/>
            <a:ext cx="547497" cy="547497"/>
          </a:xfrm>
          <a:prstGeom prst="rect">
            <a:avLst/>
          </a:prstGeom>
        </p:spPr>
      </p:pic>
      <p:pic>
        <p:nvPicPr>
          <p:cNvPr id="17" name="Imagen 16" descr="Forma&#10;&#10;Descripción generada automáticamente con confianza baja">
            <a:extLst>
              <a:ext uri="{FF2B5EF4-FFF2-40B4-BE49-F238E27FC236}">
                <a16:creationId xmlns:a16="http://schemas.microsoft.com/office/drawing/2014/main" id="{B831DCFA-A9EC-4680-8519-2069E4931817}"/>
              </a:ext>
            </a:extLst>
          </p:cNvPr>
          <p:cNvPicPr>
            <a:picLocks noChangeAspect="1"/>
          </p:cNvPicPr>
          <p:nvPr userDrawn="1"/>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1430089" y="4254759"/>
            <a:ext cx="547498" cy="547498"/>
          </a:xfrm>
          <a:prstGeom prst="rect">
            <a:avLst/>
          </a:prstGeom>
        </p:spPr>
      </p:pic>
      <p:grpSp>
        <p:nvGrpSpPr>
          <p:cNvPr id="18" name="Grupo 17">
            <a:extLst>
              <a:ext uri="{FF2B5EF4-FFF2-40B4-BE49-F238E27FC236}">
                <a16:creationId xmlns:a16="http://schemas.microsoft.com/office/drawing/2014/main" id="{045E76DB-1564-439F-96E1-63135934D8CB}"/>
              </a:ext>
            </a:extLst>
          </p:cNvPr>
          <p:cNvGrpSpPr/>
          <p:nvPr userDrawn="1"/>
        </p:nvGrpSpPr>
        <p:grpSpPr>
          <a:xfrm>
            <a:off x="11414530" y="5003564"/>
            <a:ext cx="617626" cy="536465"/>
            <a:chOff x="11441164" y="4781616"/>
            <a:chExt cx="617626" cy="536465"/>
          </a:xfrm>
        </p:grpSpPr>
        <p:pic>
          <p:nvPicPr>
            <p:cNvPr id="19" name="Imagen 18" descr="Forma&#10;&#10;Descripción generada automáticamente con confianza baja">
              <a:extLst>
                <a:ext uri="{FF2B5EF4-FFF2-40B4-BE49-F238E27FC236}">
                  <a16:creationId xmlns:a16="http://schemas.microsoft.com/office/drawing/2014/main" id="{62375EB0-DDCE-4E14-9DBA-CE50C18FD6CD}"/>
                </a:ext>
              </a:extLst>
            </p:cNvPr>
            <p:cNvPicPr>
              <a:picLocks noChangeAspect="1"/>
            </p:cNvPicPr>
            <p:nvPr userDrawn="1"/>
          </p:nvPicPr>
          <p:blipFill>
            <a:blip r:embed="rId6">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1441164" y="4888821"/>
              <a:ext cx="429260" cy="429260"/>
            </a:xfrm>
            <a:prstGeom prst="rect">
              <a:avLst/>
            </a:prstGeom>
          </p:spPr>
        </p:pic>
        <p:pic>
          <p:nvPicPr>
            <p:cNvPr id="20" name="Imagen 19" descr="Forma&#10;&#10;Descripción generada automáticamente con confianza baja">
              <a:extLst>
                <a:ext uri="{FF2B5EF4-FFF2-40B4-BE49-F238E27FC236}">
                  <a16:creationId xmlns:a16="http://schemas.microsoft.com/office/drawing/2014/main" id="{3CD5CF3E-906F-478B-87BB-257F4B4AE772}"/>
                </a:ext>
              </a:extLst>
            </p:cNvPr>
            <p:cNvPicPr>
              <a:picLocks noChangeAspect="1"/>
            </p:cNvPicPr>
            <p:nvPr userDrawn="1"/>
          </p:nvPicPr>
          <p:blipFill>
            <a:blip r:embed="rId7">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1774298" y="4781616"/>
              <a:ext cx="284492" cy="284492"/>
            </a:xfrm>
            <a:prstGeom prst="rect">
              <a:avLst/>
            </a:prstGeom>
          </p:spPr>
        </p:pic>
      </p:grpSp>
      <p:pic>
        <p:nvPicPr>
          <p:cNvPr id="21" name="Imagen 20" descr="Forma&#10;&#10;Descripción generada automáticamente con confianza baja">
            <a:extLst>
              <a:ext uri="{FF2B5EF4-FFF2-40B4-BE49-F238E27FC236}">
                <a16:creationId xmlns:a16="http://schemas.microsoft.com/office/drawing/2014/main" id="{64D4B41B-9C1A-4F2A-A4D1-45FA34AA762D}"/>
              </a:ext>
            </a:extLst>
          </p:cNvPr>
          <p:cNvPicPr>
            <a:picLocks noChangeAspect="1"/>
          </p:cNvPicPr>
          <p:nvPr userDrawn="1"/>
        </p:nvPicPr>
        <p:blipFill>
          <a:blip r:embed="rId8">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1442651" y="5649327"/>
            <a:ext cx="554037" cy="554037"/>
          </a:xfrm>
          <a:prstGeom prst="rect">
            <a:avLst/>
          </a:prstGeom>
        </p:spPr>
      </p:pic>
      <p:sp>
        <p:nvSpPr>
          <p:cNvPr id="22" name="Marcador de número de diapositiva 6">
            <a:extLst>
              <a:ext uri="{FF2B5EF4-FFF2-40B4-BE49-F238E27FC236}">
                <a16:creationId xmlns:a16="http://schemas.microsoft.com/office/drawing/2014/main" id="{FF1CE7A8-54AB-470E-A88F-53DBA0C66900}"/>
              </a:ext>
            </a:extLst>
          </p:cNvPr>
          <p:cNvSpPr txBox="1">
            <a:spLocks/>
          </p:cNvSpPr>
          <p:nvPr userDrawn="1"/>
        </p:nvSpPr>
        <p:spPr>
          <a:xfrm>
            <a:off x="11329432" y="6300416"/>
            <a:ext cx="862568" cy="390875"/>
          </a:xfrm>
          <a:prstGeom prst="rect">
            <a:avLst/>
          </a:prstGeom>
        </p:spPr>
        <p:txBody>
          <a:bodyPr vert="horz" lIns="91440" tIns="45720" rIns="91440" bIns="45720" rtlCol="0" anchor="ctr"/>
          <a:lstStyle>
            <a:defPPr>
              <a:defRPr lang="es-MX"/>
            </a:defPPr>
            <a:lvl1pPr marL="0" algn="ctr" defTabSz="914400" rtl="0" eaLnBrk="1" latinLnBrk="0" hangingPunct="1">
              <a:defRPr sz="2400" kern="1200">
                <a:solidFill>
                  <a:schemeClr val="bg1"/>
                </a:solidFill>
                <a:effectLst>
                  <a:outerShdw blurRad="38100" dist="38100" dir="2700000" algn="tl">
                    <a:srgbClr val="000000">
                      <a:alpha val="43137"/>
                    </a:srgb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5E84F8-0968-4136-83B5-CF8987F490A6}" type="slidenum">
              <a:rPr lang="es-MX" smtClean="0"/>
              <a:pPr/>
              <a:t>‹#›</a:t>
            </a:fld>
            <a:endParaRPr lang="es-MX" dirty="0"/>
          </a:p>
        </p:txBody>
      </p:sp>
      <p:sp>
        <p:nvSpPr>
          <p:cNvPr id="23" name="Marcador de pie de página 4">
            <a:extLst>
              <a:ext uri="{FF2B5EF4-FFF2-40B4-BE49-F238E27FC236}">
                <a16:creationId xmlns:a16="http://schemas.microsoft.com/office/drawing/2014/main" id="{8AF3FE88-ABCA-4364-B7D8-BF511C9BFC7D}"/>
              </a:ext>
            </a:extLst>
          </p:cNvPr>
          <p:cNvSpPr>
            <a:spLocks noGrp="1"/>
          </p:cNvSpPr>
          <p:nvPr>
            <p:ph type="ftr" sz="quarter" idx="11"/>
          </p:nvPr>
        </p:nvSpPr>
        <p:spPr>
          <a:xfrm>
            <a:off x="1600201" y="6311900"/>
            <a:ext cx="9382124" cy="444426"/>
          </a:xfrm>
        </p:spPr>
        <p:txBody>
          <a:bodyPr/>
          <a:lstStyle>
            <a:lvl1pPr algn="ctr">
              <a:defRPr b="0" spc="300" baseline="0"/>
            </a:lvl1pPr>
          </a:lstStyle>
          <a:p>
            <a:r>
              <a:rPr lang="es-MX" dirty="0"/>
              <a:t>CONGRESO INTERNACIONAL DE INGENIERÍA Y GEOECONOMÍA 2022</a:t>
            </a:r>
          </a:p>
        </p:txBody>
      </p:sp>
    </p:spTree>
    <p:extLst>
      <p:ext uri="{BB962C8B-B14F-4D97-AF65-F5344CB8AC3E}">
        <p14:creationId xmlns:p14="http://schemas.microsoft.com/office/powerpoint/2010/main" val="33924822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54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4" name="Rectángulo: esquinas superiores cortadas 13">
            <a:extLst>
              <a:ext uri="{FF2B5EF4-FFF2-40B4-BE49-F238E27FC236}">
                <a16:creationId xmlns:a16="http://schemas.microsoft.com/office/drawing/2014/main" id="{8C24EB2A-31C4-4CFB-B5CF-43AF6497E663}"/>
              </a:ext>
            </a:extLst>
          </p:cNvPr>
          <p:cNvSpPr/>
          <p:nvPr userDrawn="1"/>
        </p:nvSpPr>
        <p:spPr>
          <a:xfrm rot="10800000">
            <a:off x="1323975" y="6288766"/>
            <a:ext cx="9965224" cy="499256"/>
          </a:xfrm>
          <a:prstGeom prst="snip2SameRect">
            <a:avLst>
              <a:gd name="adj1" fmla="val 50000"/>
              <a:gd name="adj2" fmla="val 0"/>
            </a:avLst>
          </a:prstGeom>
          <a:solidFill>
            <a:srgbClr val="002B7A"/>
          </a:solidFill>
          <a:ln w="76200">
            <a:solidFill>
              <a:srgbClr val="BB88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Título 1">
            <a:extLst>
              <a:ext uri="{FF2B5EF4-FFF2-40B4-BE49-F238E27FC236}">
                <a16:creationId xmlns:a16="http://schemas.microsoft.com/office/drawing/2014/main" id="{68BF3AC7-EC00-448A-BCA1-0F5C1C4498C2}"/>
              </a:ext>
            </a:extLst>
          </p:cNvPr>
          <p:cNvSpPr>
            <a:spLocks noGrp="1"/>
          </p:cNvSpPr>
          <p:nvPr>
            <p:ph type="title"/>
          </p:nvPr>
        </p:nvSpPr>
        <p:spPr>
          <a:xfrm>
            <a:off x="368739" y="365125"/>
            <a:ext cx="10515600" cy="1325563"/>
          </a:xfrm>
        </p:spPr>
        <p:txBody>
          <a:bodyPr>
            <a:normAutofit/>
          </a:bodyPr>
          <a:lstStyle>
            <a:lvl1pPr>
              <a:defRPr sz="2400"/>
            </a:lvl1pPr>
          </a:lstStyle>
          <a:p>
            <a:r>
              <a:rPr lang="es-ES" dirty="0"/>
              <a:t>Haga clic para modificar el estilo de título del patrón</a:t>
            </a:r>
            <a:endParaRPr lang="es-MX" dirty="0"/>
          </a:p>
        </p:txBody>
      </p:sp>
      <p:sp>
        <p:nvSpPr>
          <p:cNvPr id="3" name="Marcador de texto 2">
            <a:extLst>
              <a:ext uri="{FF2B5EF4-FFF2-40B4-BE49-F238E27FC236}">
                <a16:creationId xmlns:a16="http://schemas.microsoft.com/office/drawing/2014/main" id="{49E22C01-6211-416B-910D-D1D2AE0EF307}"/>
              </a:ext>
            </a:extLst>
          </p:cNvPr>
          <p:cNvSpPr>
            <a:spLocks noGrp="1"/>
          </p:cNvSpPr>
          <p:nvPr>
            <p:ph type="body" idx="1"/>
          </p:nvPr>
        </p:nvSpPr>
        <p:spPr>
          <a:xfrm>
            <a:off x="368739" y="1681163"/>
            <a:ext cx="5157787" cy="82391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dirty="0"/>
              <a:t>Haga clic para modificar los estilos de texto del patrón</a:t>
            </a:r>
          </a:p>
        </p:txBody>
      </p:sp>
      <p:sp>
        <p:nvSpPr>
          <p:cNvPr id="4" name="Marcador de contenido 3">
            <a:extLst>
              <a:ext uri="{FF2B5EF4-FFF2-40B4-BE49-F238E27FC236}">
                <a16:creationId xmlns:a16="http://schemas.microsoft.com/office/drawing/2014/main" id="{E6E6E0B3-3DEE-4575-A169-271E191D7151}"/>
              </a:ext>
            </a:extLst>
          </p:cNvPr>
          <p:cNvSpPr>
            <a:spLocks noGrp="1"/>
          </p:cNvSpPr>
          <p:nvPr>
            <p:ph sz="half" idx="2"/>
          </p:nvPr>
        </p:nvSpPr>
        <p:spPr>
          <a:xfrm>
            <a:off x="368739" y="2505075"/>
            <a:ext cx="5157787" cy="3684588"/>
          </a:xfrm>
        </p:spPr>
        <p:txBody>
          <a:bodyPr>
            <a:normAutofit/>
          </a:bodyPr>
          <a:lstStyle>
            <a:lvl1pPr>
              <a:defRPr sz="1800"/>
            </a:lvl1pPr>
            <a:lvl2pPr>
              <a:defRPr sz="1600"/>
            </a:lvl2pPr>
            <a:lvl3pPr>
              <a:defRPr sz="1400"/>
            </a:lvl3pPr>
            <a:lvl4pPr>
              <a:defRPr sz="1200"/>
            </a:lvl4pPr>
            <a:lvl5pPr>
              <a:defRPr sz="1200"/>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MX" dirty="0"/>
          </a:p>
        </p:txBody>
      </p:sp>
      <p:sp>
        <p:nvSpPr>
          <p:cNvPr id="5" name="Marcador de texto 4">
            <a:extLst>
              <a:ext uri="{FF2B5EF4-FFF2-40B4-BE49-F238E27FC236}">
                <a16:creationId xmlns:a16="http://schemas.microsoft.com/office/drawing/2014/main" id="{F89FB504-4A60-41BE-B650-2BDD7EF4090A}"/>
              </a:ext>
            </a:extLst>
          </p:cNvPr>
          <p:cNvSpPr>
            <a:spLocks noGrp="1"/>
          </p:cNvSpPr>
          <p:nvPr>
            <p:ph type="body" sz="quarter" idx="3"/>
          </p:nvPr>
        </p:nvSpPr>
        <p:spPr>
          <a:xfrm>
            <a:off x="5701151" y="1681163"/>
            <a:ext cx="5183188" cy="82391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B0866239-BC29-4191-AF6A-AA4E61534545}"/>
              </a:ext>
            </a:extLst>
          </p:cNvPr>
          <p:cNvSpPr>
            <a:spLocks noGrp="1"/>
          </p:cNvSpPr>
          <p:nvPr>
            <p:ph sz="quarter" idx="4"/>
          </p:nvPr>
        </p:nvSpPr>
        <p:spPr>
          <a:xfrm>
            <a:off x="5701151" y="2505075"/>
            <a:ext cx="5183188" cy="3684588"/>
          </a:xfrm>
        </p:spPr>
        <p:txBody>
          <a:bodyPr>
            <a:normAutofit/>
          </a:bodyPr>
          <a:lstStyle>
            <a:lvl1pPr>
              <a:defRPr sz="1800"/>
            </a:lvl1pPr>
            <a:lvl2pPr>
              <a:defRPr sz="1600"/>
            </a:lvl2pPr>
            <a:lvl3pPr>
              <a:defRPr sz="1400"/>
            </a:lvl3pPr>
            <a:lvl4pPr>
              <a:defRPr sz="1200"/>
            </a:lvl4pPr>
            <a:lvl5pPr>
              <a:defRPr sz="12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19" name="Rectángulo: esquinas superiores, una redondeada y la otra cortada 18">
            <a:extLst>
              <a:ext uri="{FF2B5EF4-FFF2-40B4-BE49-F238E27FC236}">
                <a16:creationId xmlns:a16="http://schemas.microsoft.com/office/drawing/2014/main" id="{63274E53-7172-4C8B-A851-37E5070F5ED2}"/>
              </a:ext>
            </a:extLst>
          </p:cNvPr>
          <p:cNvSpPr/>
          <p:nvPr userDrawn="1"/>
        </p:nvSpPr>
        <p:spPr>
          <a:xfrm rot="5400000" flipV="1">
            <a:off x="8292199" y="2997000"/>
            <a:ext cx="6858000" cy="864000"/>
          </a:xfrm>
          <a:prstGeom prst="snipRoundRect">
            <a:avLst>
              <a:gd name="adj1" fmla="val 50000"/>
              <a:gd name="adj2" fmla="val 33537"/>
            </a:avLst>
          </a:prstGeom>
          <a:solidFill>
            <a:srgbClr val="002B7A"/>
          </a:solidFill>
          <a:ln w="76200">
            <a:solidFill>
              <a:srgbClr val="BB88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20" name="Imagen 19">
            <a:extLst>
              <a:ext uri="{FF2B5EF4-FFF2-40B4-BE49-F238E27FC236}">
                <a16:creationId xmlns:a16="http://schemas.microsoft.com/office/drawing/2014/main" id="{9F64AC80-2FC8-4E58-9267-DC85226E3040}"/>
              </a:ext>
            </a:extLst>
          </p:cNvPr>
          <p:cNvPicPr>
            <a:picLocks/>
          </p:cNvPicPr>
          <p:nvPr userDrawn="1"/>
        </p:nvPicPr>
        <p:blipFill>
          <a:blip r:embed="rId2"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11390271" y="1852771"/>
            <a:ext cx="658800" cy="1188000"/>
          </a:xfrm>
          <a:prstGeom prst="rect">
            <a:avLst/>
          </a:prstGeom>
          <a:noFill/>
          <a:ln>
            <a:noFill/>
          </a:ln>
        </p:spPr>
      </p:pic>
      <p:pic>
        <p:nvPicPr>
          <p:cNvPr id="21" name="Imagen 20">
            <a:extLst>
              <a:ext uri="{FF2B5EF4-FFF2-40B4-BE49-F238E27FC236}">
                <a16:creationId xmlns:a16="http://schemas.microsoft.com/office/drawing/2014/main" id="{67ED9815-3C12-46E3-A167-5CDE7524C739}"/>
              </a:ext>
            </a:extLst>
          </p:cNvPr>
          <p:cNvPicPr/>
          <p:nvPr userDrawn="1"/>
        </p:nvPicPr>
        <p:blipFill rotWithShape="1">
          <a:blip r:embed="rId3" cstate="print">
            <a:duotone>
              <a:schemeClr val="accent4">
                <a:shade val="45000"/>
                <a:satMod val="135000"/>
              </a:schemeClr>
              <a:prstClr val="white"/>
            </a:duotone>
            <a:extLst>
              <a:ext uri="{28A0092B-C50C-407E-A947-70E740481C1C}">
                <a14:useLocalDpi xmlns:a14="http://schemas.microsoft.com/office/drawing/2010/main" val="0"/>
              </a:ext>
            </a:extLst>
          </a:blip>
          <a:srcRect l="3512" t="1135" r="2794" b="920"/>
          <a:stretch/>
        </p:blipFill>
        <p:spPr bwMode="auto">
          <a:xfrm>
            <a:off x="11390271" y="379848"/>
            <a:ext cx="658800" cy="1080000"/>
          </a:xfrm>
          <a:prstGeom prst="rect">
            <a:avLst/>
          </a:prstGeom>
          <a:noFill/>
          <a:ln>
            <a:noFill/>
          </a:ln>
        </p:spPr>
      </p:pic>
      <p:pic>
        <p:nvPicPr>
          <p:cNvPr id="22" name="Imagen 21" descr="Forma&#10;&#10;Descripción generada automáticamente con confianza baja">
            <a:extLst>
              <a:ext uri="{FF2B5EF4-FFF2-40B4-BE49-F238E27FC236}">
                <a16:creationId xmlns:a16="http://schemas.microsoft.com/office/drawing/2014/main" id="{E5ED094E-418C-418E-9BA1-F4343F65E247}"/>
              </a:ext>
            </a:extLst>
          </p:cNvPr>
          <p:cNvPicPr>
            <a:picLocks noChangeAspect="1"/>
          </p:cNvPicPr>
          <p:nvPr userDrawn="1"/>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1445922" y="3482708"/>
            <a:ext cx="547497" cy="547497"/>
          </a:xfrm>
          <a:prstGeom prst="rect">
            <a:avLst/>
          </a:prstGeom>
        </p:spPr>
      </p:pic>
      <p:pic>
        <p:nvPicPr>
          <p:cNvPr id="23" name="Imagen 22" descr="Forma&#10;&#10;Descripción generada automáticamente con confianza baja">
            <a:extLst>
              <a:ext uri="{FF2B5EF4-FFF2-40B4-BE49-F238E27FC236}">
                <a16:creationId xmlns:a16="http://schemas.microsoft.com/office/drawing/2014/main" id="{B8E29DA2-B3A5-4CA8-B6D3-F79559CA1467}"/>
              </a:ext>
            </a:extLst>
          </p:cNvPr>
          <p:cNvPicPr>
            <a:picLocks noChangeAspect="1"/>
          </p:cNvPicPr>
          <p:nvPr userDrawn="1"/>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1430089" y="4254759"/>
            <a:ext cx="547498" cy="547498"/>
          </a:xfrm>
          <a:prstGeom prst="rect">
            <a:avLst/>
          </a:prstGeom>
        </p:spPr>
      </p:pic>
      <p:grpSp>
        <p:nvGrpSpPr>
          <p:cNvPr id="24" name="Grupo 23">
            <a:extLst>
              <a:ext uri="{FF2B5EF4-FFF2-40B4-BE49-F238E27FC236}">
                <a16:creationId xmlns:a16="http://schemas.microsoft.com/office/drawing/2014/main" id="{A5980826-DD57-4606-9B15-42B3963856E0}"/>
              </a:ext>
            </a:extLst>
          </p:cNvPr>
          <p:cNvGrpSpPr/>
          <p:nvPr userDrawn="1"/>
        </p:nvGrpSpPr>
        <p:grpSpPr>
          <a:xfrm>
            <a:off x="11414530" y="5003564"/>
            <a:ext cx="617626" cy="536465"/>
            <a:chOff x="11441164" y="4781616"/>
            <a:chExt cx="617626" cy="536465"/>
          </a:xfrm>
        </p:grpSpPr>
        <p:pic>
          <p:nvPicPr>
            <p:cNvPr id="25" name="Imagen 24" descr="Forma&#10;&#10;Descripción generada automáticamente con confianza baja">
              <a:extLst>
                <a:ext uri="{FF2B5EF4-FFF2-40B4-BE49-F238E27FC236}">
                  <a16:creationId xmlns:a16="http://schemas.microsoft.com/office/drawing/2014/main" id="{52C7C78B-BCE4-4593-8792-A83A18732283}"/>
                </a:ext>
              </a:extLst>
            </p:cNvPr>
            <p:cNvPicPr>
              <a:picLocks noChangeAspect="1"/>
            </p:cNvPicPr>
            <p:nvPr userDrawn="1"/>
          </p:nvPicPr>
          <p:blipFill>
            <a:blip r:embed="rId6">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1441164" y="4888821"/>
              <a:ext cx="429260" cy="429260"/>
            </a:xfrm>
            <a:prstGeom prst="rect">
              <a:avLst/>
            </a:prstGeom>
          </p:spPr>
        </p:pic>
        <p:pic>
          <p:nvPicPr>
            <p:cNvPr id="26" name="Imagen 25" descr="Forma&#10;&#10;Descripción generada automáticamente con confianza baja">
              <a:extLst>
                <a:ext uri="{FF2B5EF4-FFF2-40B4-BE49-F238E27FC236}">
                  <a16:creationId xmlns:a16="http://schemas.microsoft.com/office/drawing/2014/main" id="{3FE980BC-317D-4D9B-B620-402EE58E2866}"/>
                </a:ext>
              </a:extLst>
            </p:cNvPr>
            <p:cNvPicPr>
              <a:picLocks noChangeAspect="1"/>
            </p:cNvPicPr>
            <p:nvPr userDrawn="1"/>
          </p:nvPicPr>
          <p:blipFill>
            <a:blip r:embed="rId7">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1774298" y="4781616"/>
              <a:ext cx="284492" cy="284492"/>
            </a:xfrm>
            <a:prstGeom prst="rect">
              <a:avLst/>
            </a:prstGeom>
          </p:spPr>
        </p:pic>
      </p:grpSp>
      <p:pic>
        <p:nvPicPr>
          <p:cNvPr id="27" name="Imagen 26" descr="Forma&#10;&#10;Descripción generada automáticamente con confianza baja">
            <a:extLst>
              <a:ext uri="{FF2B5EF4-FFF2-40B4-BE49-F238E27FC236}">
                <a16:creationId xmlns:a16="http://schemas.microsoft.com/office/drawing/2014/main" id="{474A230C-D858-4581-812F-C4E0C7C0CB1A}"/>
              </a:ext>
            </a:extLst>
          </p:cNvPr>
          <p:cNvPicPr>
            <a:picLocks noChangeAspect="1"/>
          </p:cNvPicPr>
          <p:nvPr userDrawn="1"/>
        </p:nvPicPr>
        <p:blipFill>
          <a:blip r:embed="rId8">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1442651" y="5649327"/>
            <a:ext cx="554037" cy="554037"/>
          </a:xfrm>
          <a:prstGeom prst="rect">
            <a:avLst/>
          </a:prstGeom>
        </p:spPr>
      </p:pic>
      <p:sp>
        <p:nvSpPr>
          <p:cNvPr id="28" name="Marcador de número de diapositiva 6">
            <a:extLst>
              <a:ext uri="{FF2B5EF4-FFF2-40B4-BE49-F238E27FC236}">
                <a16:creationId xmlns:a16="http://schemas.microsoft.com/office/drawing/2014/main" id="{62E8B45A-A794-4B4A-BA10-404350D13B7F}"/>
              </a:ext>
            </a:extLst>
          </p:cNvPr>
          <p:cNvSpPr txBox="1">
            <a:spLocks/>
          </p:cNvSpPr>
          <p:nvPr userDrawn="1"/>
        </p:nvSpPr>
        <p:spPr>
          <a:xfrm>
            <a:off x="11329432" y="6300416"/>
            <a:ext cx="862568" cy="390875"/>
          </a:xfrm>
          <a:prstGeom prst="rect">
            <a:avLst/>
          </a:prstGeom>
        </p:spPr>
        <p:txBody>
          <a:bodyPr vert="horz" lIns="91440" tIns="45720" rIns="91440" bIns="45720" rtlCol="0" anchor="ctr"/>
          <a:lstStyle>
            <a:defPPr>
              <a:defRPr lang="es-MX"/>
            </a:defPPr>
            <a:lvl1pPr marL="0" algn="ctr" defTabSz="914400" rtl="0" eaLnBrk="1" latinLnBrk="0" hangingPunct="1">
              <a:defRPr sz="2400" kern="1200">
                <a:solidFill>
                  <a:schemeClr val="bg1"/>
                </a:solidFill>
                <a:effectLst>
                  <a:outerShdw blurRad="38100" dist="38100" dir="2700000" algn="tl">
                    <a:srgbClr val="000000">
                      <a:alpha val="43137"/>
                    </a:srgb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5E84F8-0968-4136-83B5-CF8987F490A6}" type="slidenum">
              <a:rPr lang="es-MX" smtClean="0"/>
              <a:pPr/>
              <a:t>‹#›</a:t>
            </a:fld>
            <a:endParaRPr lang="es-MX" dirty="0"/>
          </a:p>
        </p:txBody>
      </p:sp>
      <p:sp>
        <p:nvSpPr>
          <p:cNvPr id="29" name="Marcador de pie de página 4">
            <a:extLst>
              <a:ext uri="{FF2B5EF4-FFF2-40B4-BE49-F238E27FC236}">
                <a16:creationId xmlns:a16="http://schemas.microsoft.com/office/drawing/2014/main" id="{C56DDFFE-F676-4F84-B397-F175D0ADC7D4}"/>
              </a:ext>
            </a:extLst>
          </p:cNvPr>
          <p:cNvSpPr>
            <a:spLocks noGrp="1"/>
          </p:cNvSpPr>
          <p:nvPr>
            <p:ph type="ftr" sz="quarter" idx="11"/>
          </p:nvPr>
        </p:nvSpPr>
        <p:spPr>
          <a:xfrm>
            <a:off x="1600201" y="6311900"/>
            <a:ext cx="9382124" cy="444426"/>
          </a:xfrm>
        </p:spPr>
        <p:txBody>
          <a:bodyPr/>
          <a:lstStyle>
            <a:lvl1pPr algn="ctr">
              <a:defRPr b="0" spc="300" baseline="0"/>
            </a:lvl1pPr>
          </a:lstStyle>
          <a:p>
            <a:r>
              <a:rPr lang="es-MX" dirty="0"/>
              <a:t>CONGRESO INTERNACIONAL DE INGENIERÍA Y GEOECONOMÍA 2022</a:t>
            </a:r>
          </a:p>
        </p:txBody>
      </p:sp>
    </p:spTree>
    <p:extLst>
      <p:ext uri="{BB962C8B-B14F-4D97-AF65-F5344CB8AC3E}">
        <p14:creationId xmlns:p14="http://schemas.microsoft.com/office/powerpoint/2010/main" val="370427495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545"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10" name="Rectángulo: esquinas superiores cortadas 9">
            <a:extLst>
              <a:ext uri="{FF2B5EF4-FFF2-40B4-BE49-F238E27FC236}">
                <a16:creationId xmlns:a16="http://schemas.microsoft.com/office/drawing/2014/main" id="{2463CF08-0252-47C1-8D85-E0C72691C39C}"/>
              </a:ext>
            </a:extLst>
          </p:cNvPr>
          <p:cNvSpPr/>
          <p:nvPr userDrawn="1"/>
        </p:nvSpPr>
        <p:spPr>
          <a:xfrm rot="10800000">
            <a:off x="1323975" y="6288766"/>
            <a:ext cx="9965224" cy="499256"/>
          </a:xfrm>
          <a:prstGeom prst="snip2SameRect">
            <a:avLst>
              <a:gd name="adj1" fmla="val 50000"/>
              <a:gd name="adj2" fmla="val 0"/>
            </a:avLst>
          </a:prstGeom>
          <a:solidFill>
            <a:srgbClr val="002B7A"/>
          </a:solidFill>
          <a:ln w="76200">
            <a:solidFill>
              <a:srgbClr val="BB88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Título 1">
            <a:extLst>
              <a:ext uri="{FF2B5EF4-FFF2-40B4-BE49-F238E27FC236}">
                <a16:creationId xmlns:a16="http://schemas.microsoft.com/office/drawing/2014/main" id="{3C01752C-9E71-4600-B721-21901A16496E}"/>
              </a:ext>
            </a:extLst>
          </p:cNvPr>
          <p:cNvSpPr>
            <a:spLocks noGrp="1"/>
          </p:cNvSpPr>
          <p:nvPr>
            <p:ph type="title"/>
          </p:nvPr>
        </p:nvSpPr>
        <p:spPr>
          <a:xfrm>
            <a:off x="367151" y="365125"/>
            <a:ext cx="10515600" cy="1325563"/>
          </a:xfrm>
        </p:spPr>
        <p:txBody>
          <a:bodyPr>
            <a:normAutofit/>
          </a:bodyPr>
          <a:lstStyle>
            <a:lvl1pPr>
              <a:defRPr sz="2400"/>
            </a:lvl1pPr>
          </a:lstStyle>
          <a:p>
            <a:r>
              <a:rPr lang="es-ES"/>
              <a:t>Haga clic para modificar el estilo de título del patrón</a:t>
            </a:r>
            <a:endParaRPr lang="es-MX"/>
          </a:p>
        </p:txBody>
      </p:sp>
      <p:sp>
        <p:nvSpPr>
          <p:cNvPr id="14" name="Rectángulo: esquinas superiores, una redondeada y la otra cortada 13">
            <a:extLst>
              <a:ext uri="{FF2B5EF4-FFF2-40B4-BE49-F238E27FC236}">
                <a16:creationId xmlns:a16="http://schemas.microsoft.com/office/drawing/2014/main" id="{9C810A85-B202-471B-B74C-6D5C5F1AE2C9}"/>
              </a:ext>
            </a:extLst>
          </p:cNvPr>
          <p:cNvSpPr/>
          <p:nvPr userDrawn="1"/>
        </p:nvSpPr>
        <p:spPr>
          <a:xfrm rot="5400000" flipV="1">
            <a:off x="8292199" y="2997000"/>
            <a:ext cx="6858000" cy="864000"/>
          </a:xfrm>
          <a:prstGeom prst="snipRoundRect">
            <a:avLst>
              <a:gd name="adj1" fmla="val 50000"/>
              <a:gd name="adj2" fmla="val 33537"/>
            </a:avLst>
          </a:prstGeom>
          <a:solidFill>
            <a:srgbClr val="002B7A"/>
          </a:solidFill>
          <a:ln w="76200">
            <a:solidFill>
              <a:srgbClr val="BB88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5" name="Imagen 14">
            <a:extLst>
              <a:ext uri="{FF2B5EF4-FFF2-40B4-BE49-F238E27FC236}">
                <a16:creationId xmlns:a16="http://schemas.microsoft.com/office/drawing/2014/main" id="{AF02E302-4A45-4353-91D5-74888A5B002F}"/>
              </a:ext>
            </a:extLst>
          </p:cNvPr>
          <p:cNvPicPr>
            <a:picLocks/>
          </p:cNvPicPr>
          <p:nvPr userDrawn="1"/>
        </p:nvPicPr>
        <p:blipFill>
          <a:blip r:embed="rId2"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11390271" y="1852771"/>
            <a:ext cx="658800" cy="1188000"/>
          </a:xfrm>
          <a:prstGeom prst="rect">
            <a:avLst/>
          </a:prstGeom>
          <a:noFill/>
          <a:ln>
            <a:noFill/>
          </a:ln>
        </p:spPr>
      </p:pic>
      <p:pic>
        <p:nvPicPr>
          <p:cNvPr id="16" name="Imagen 15">
            <a:extLst>
              <a:ext uri="{FF2B5EF4-FFF2-40B4-BE49-F238E27FC236}">
                <a16:creationId xmlns:a16="http://schemas.microsoft.com/office/drawing/2014/main" id="{D652CD05-6157-469E-93AE-B7BED1B6839C}"/>
              </a:ext>
            </a:extLst>
          </p:cNvPr>
          <p:cNvPicPr/>
          <p:nvPr userDrawn="1"/>
        </p:nvPicPr>
        <p:blipFill rotWithShape="1">
          <a:blip r:embed="rId3" cstate="print">
            <a:duotone>
              <a:schemeClr val="accent4">
                <a:shade val="45000"/>
                <a:satMod val="135000"/>
              </a:schemeClr>
              <a:prstClr val="white"/>
            </a:duotone>
            <a:extLst>
              <a:ext uri="{28A0092B-C50C-407E-A947-70E740481C1C}">
                <a14:useLocalDpi xmlns:a14="http://schemas.microsoft.com/office/drawing/2010/main" val="0"/>
              </a:ext>
            </a:extLst>
          </a:blip>
          <a:srcRect l="3512" t="1135" r="2794" b="920"/>
          <a:stretch/>
        </p:blipFill>
        <p:spPr bwMode="auto">
          <a:xfrm>
            <a:off x="11390271" y="379848"/>
            <a:ext cx="658800" cy="1080000"/>
          </a:xfrm>
          <a:prstGeom prst="rect">
            <a:avLst/>
          </a:prstGeom>
          <a:noFill/>
          <a:ln>
            <a:noFill/>
          </a:ln>
        </p:spPr>
      </p:pic>
      <p:pic>
        <p:nvPicPr>
          <p:cNvPr id="17" name="Imagen 16" descr="Forma&#10;&#10;Descripción generada automáticamente con confianza baja">
            <a:extLst>
              <a:ext uri="{FF2B5EF4-FFF2-40B4-BE49-F238E27FC236}">
                <a16:creationId xmlns:a16="http://schemas.microsoft.com/office/drawing/2014/main" id="{BD78D26D-1742-4A88-BA82-0013AC2B9B75}"/>
              </a:ext>
            </a:extLst>
          </p:cNvPr>
          <p:cNvPicPr>
            <a:picLocks noChangeAspect="1"/>
          </p:cNvPicPr>
          <p:nvPr userDrawn="1"/>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1445922" y="3482708"/>
            <a:ext cx="547497" cy="547497"/>
          </a:xfrm>
          <a:prstGeom prst="rect">
            <a:avLst/>
          </a:prstGeom>
        </p:spPr>
      </p:pic>
      <p:pic>
        <p:nvPicPr>
          <p:cNvPr id="18" name="Imagen 17" descr="Forma&#10;&#10;Descripción generada automáticamente con confianza baja">
            <a:extLst>
              <a:ext uri="{FF2B5EF4-FFF2-40B4-BE49-F238E27FC236}">
                <a16:creationId xmlns:a16="http://schemas.microsoft.com/office/drawing/2014/main" id="{494645B3-AD5D-492D-900E-BA2EAD3D123A}"/>
              </a:ext>
            </a:extLst>
          </p:cNvPr>
          <p:cNvPicPr>
            <a:picLocks noChangeAspect="1"/>
          </p:cNvPicPr>
          <p:nvPr userDrawn="1"/>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1430089" y="4254759"/>
            <a:ext cx="547498" cy="547498"/>
          </a:xfrm>
          <a:prstGeom prst="rect">
            <a:avLst/>
          </a:prstGeom>
        </p:spPr>
      </p:pic>
      <p:grpSp>
        <p:nvGrpSpPr>
          <p:cNvPr id="19" name="Grupo 18">
            <a:extLst>
              <a:ext uri="{FF2B5EF4-FFF2-40B4-BE49-F238E27FC236}">
                <a16:creationId xmlns:a16="http://schemas.microsoft.com/office/drawing/2014/main" id="{86990832-C238-4707-B481-EBE1F8F5C9E8}"/>
              </a:ext>
            </a:extLst>
          </p:cNvPr>
          <p:cNvGrpSpPr/>
          <p:nvPr userDrawn="1"/>
        </p:nvGrpSpPr>
        <p:grpSpPr>
          <a:xfrm>
            <a:off x="11414530" y="5003564"/>
            <a:ext cx="617626" cy="536465"/>
            <a:chOff x="11441164" y="4781616"/>
            <a:chExt cx="617626" cy="536465"/>
          </a:xfrm>
        </p:grpSpPr>
        <p:pic>
          <p:nvPicPr>
            <p:cNvPr id="20" name="Imagen 19" descr="Forma&#10;&#10;Descripción generada automáticamente con confianza baja">
              <a:extLst>
                <a:ext uri="{FF2B5EF4-FFF2-40B4-BE49-F238E27FC236}">
                  <a16:creationId xmlns:a16="http://schemas.microsoft.com/office/drawing/2014/main" id="{F57E5A59-AD5D-4806-B8B7-4C2A663DE7AF}"/>
                </a:ext>
              </a:extLst>
            </p:cNvPr>
            <p:cNvPicPr>
              <a:picLocks noChangeAspect="1"/>
            </p:cNvPicPr>
            <p:nvPr userDrawn="1"/>
          </p:nvPicPr>
          <p:blipFill>
            <a:blip r:embed="rId6">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1441164" y="4888821"/>
              <a:ext cx="429260" cy="429260"/>
            </a:xfrm>
            <a:prstGeom prst="rect">
              <a:avLst/>
            </a:prstGeom>
          </p:spPr>
        </p:pic>
        <p:pic>
          <p:nvPicPr>
            <p:cNvPr id="21" name="Imagen 20" descr="Forma&#10;&#10;Descripción generada automáticamente con confianza baja">
              <a:extLst>
                <a:ext uri="{FF2B5EF4-FFF2-40B4-BE49-F238E27FC236}">
                  <a16:creationId xmlns:a16="http://schemas.microsoft.com/office/drawing/2014/main" id="{1EAA341E-0BB5-4D48-893C-423096D0F3F7}"/>
                </a:ext>
              </a:extLst>
            </p:cNvPr>
            <p:cNvPicPr>
              <a:picLocks noChangeAspect="1"/>
            </p:cNvPicPr>
            <p:nvPr userDrawn="1"/>
          </p:nvPicPr>
          <p:blipFill>
            <a:blip r:embed="rId7">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1774298" y="4781616"/>
              <a:ext cx="284492" cy="284492"/>
            </a:xfrm>
            <a:prstGeom prst="rect">
              <a:avLst/>
            </a:prstGeom>
          </p:spPr>
        </p:pic>
      </p:grpSp>
      <p:pic>
        <p:nvPicPr>
          <p:cNvPr id="22" name="Imagen 21" descr="Forma&#10;&#10;Descripción generada automáticamente con confianza baja">
            <a:extLst>
              <a:ext uri="{FF2B5EF4-FFF2-40B4-BE49-F238E27FC236}">
                <a16:creationId xmlns:a16="http://schemas.microsoft.com/office/drawing/2014/main" id="{E24E52FB-25D9-43C0-B24A-93A2A2A371EB}"/>
              </a:ext>
            </a:extLst>
          </p:cNvPr>
          <p:cNvPicPr>
            <a:picLocks noChangeAspect="1"/>
          </p:cNvPicPr>
          <p:nvPr userDrawn="1"/>
        </p:nvPicPr>
        <p:blipFill>
          <a:blip r:embed="rId8">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1442651" y="5649327"/>
            <a:ext cx="554037" cy="554037"/>
          </a:xfrm>
          <a:prstGeom prst="rect">
            <a:avLst/>
          </a:prstGeom>
        </p:spPr>
      </p:pic>
      <p:sp>
        <p:nvSpPr>
          <p:cNvPr id="23" name="Marcador de número de diapositiva 6">
            <a:extLst>
              <a:ext uri="{FF2B5EF4-FFF2-40B4-BE49-F238E27FC236}">
                <a16:creationId xmlns:a16="http://schemas.microsoft.com/office/drawing/2014/main" id="{3F896FA1-5DF7-492F-815F-81B190821083}"/>
              </a:ext>
            </a:extLst>
          </p:cNvPr>
          <p:cNvSpPr txBox="1">
            <a:spLocks/>
          </p:cNvSpPr>
          <p:nvPr userDrawn="1"/>
        </p:nvSpPr>
        <p:spPr>
          <a:xfrm>
            <a:off x="11329432" y="6300416"/>
            <a:ext cx="862568" cy="390875"/>
          </a:xfrm>
          <a:prstGeom prst="rect">
            <a:avLst/>
          </a:prstGeom>
        </p:spPr>
        <p:txBody>
          <a:bodyPr vert="horz" lIns="91440" tIns="45720" rIns="91440" bIns="45720" rtlCol="0" anchor="ctr"/>
          <a:lstStyle>
            <a:defPPr>
              <a:defRPr lang="es-MX"/>
            </a:defPPr>
            <a:lvl1pPr marL="0" algn="ctr" defTabSz="914400" rtl="0" eaLnBrk="1" latinLnBrk="0" hangingPunct="1">
              <a:defRPr sz="2400" kern="1200">
                <a:solidFill>
                  <a:schemeClr val="bg1"/>
                </a:solidFill>
                <a:effectLst>
                  <a:outerShdw blurRad="38100" dist="38100" dir="2700000" algn="tl">
                    <a:srgbClr val="000000">
                      <a:alpha val="43137"/>
                    </a:srgb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5E84F8-0968-4136-83B5-CF8987F490A6}" type="slidenum">
              <a:rPr lang="es-MX" smtClean="0"/>
              <a:pPr/>
              <a:t>‹#›</a:t>
            </a:fld>
            <a:endParaRPr lang="es-MX" dirty="0"/>
          </a:p>
        </p:txBody>
      </p:sp>
      <p:sp>
        <p:nvSpPr>
          <p:cNvPr id="24" name="Marcador de pie de página 4">
            <a:extLst>
              <a:ext uri="{FF2B5EF4-FFF2-40B4-BE49-F238E27FC236}">
                <a16:creationId xmlns:a16="http://schemas.microsoft.com/office/drawing/2014/main" id="{BDBB10B0-BA95-4D2F-976F-9AB07B9DE475}"/>
              </a:ext>
            </a:extLst>
          </p:cNvPr>
          <p:cNvSpPr>
            <a:spLocks noGrp="1"/>
          </p:cNvSpPr>
          <p:nvPr>
            <p:ph type="ftr" sz="quarter" idx="11"/>
          </p:nvPr>
        </p:nvSpPr>
        <p:spPr>
          <a:xfrm>
            <a:off x="1600201" y="6311900"/>
            <a:ext cx="9382124" cy="444426"/>
          </a:xfrm>
        </p:spPr>
        <p:txBody>
          <a:bodyPr/>
          <a:lstStyle>
            <a:lvl1pPr algn="ctr">
              <a:defRPr b="0" spc="300" baseline="0"/>
            </a:lvl1pPr>
          </a:lstStyle>
          <a:p>
            <a:r>
              <a:rPr lang="es-MX" dirty="0"/>
              <a:t>CONGRESO INTERNACIONAL DE INGENIERÍA Y GEOECONOMÍA 2022</a:t>
            </a:r>
          </a:p>
        </p:txBody>
      </p:sp>
    </p:spTree>
    <p:extLst>
      <p:ext uri="{BB962C8B-B14F-4D97-AF65-F5344CB8AC3E}">
        <p14:creationId xmlns:p14="http://schemas.microsoft.com/office/powerpoint/2010/main" val="79408625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545"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8" name="Rectángulo: esquinas superiores cortadas 7">
            <a:extLst>
              <a:ext uri="{FF2B5EF4-FFF2-40B4-BE49-F238E27FC236}">
                <a16:creationId xmlns:a16="http://schemas.microsoft.com/office/drawing/2014/main" id="{798E2303-9D56-4432-8A3F-6C91F4A666AE}"/>
              </a:ext>
            </a:extLst>
          </p:cNvPr>
          <p:cNvSpPr/>
          <p:nvPr userDrawn="1"/>
        </p:nvSpPr>
        <p:spPr>
          <a:xfrm rot="10800000">
            <a:off x="1323975" y="6288766"/>
            <a:ext cx="9965224" cy="499256"/>
          </a:xfrm>
          <a:prstGeom prst="snip2SameRect">
            <a:avLst>
              <a:gd name="adj1" fmla="val 50000"/>
              <a:gd name="adj2" fmla="val 0"/>
            </a:avLst>
          </a:prstGeom>
          <a:solidFill>
            <a:srgbClr val="002B7A"/>
          </a:solidFill>
          <a:ln w="76200">
            <a:solidFill>
              <a:srgbClr val="BB88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ectángulo: esquinas superiores, una redondeada y la otra cortada 13">
            <a:extLst>
              <a:ext uri="{FF2B5EF4-FFF2-40B4-BE49-F238E27FC236}">
                <a16:creationId xmlns:a16="http://schemas.microsoft.com/office/drawing/2014/main" id="{1B025FB8-7425-4BCC-9C3F-B05C0B500410}"/>
              </a:ext>
            </a:extLst>
          </p:cNvPr>
          <p:cNvSpPr/>
          <p:nvPr userDrawn="1"/>
        </p:nvSpPr>
        <p:spPr>
          <a:xfrm rot="5400000" flipV="1">
            <a:off x="8292199" y="2997000"/>
            <a:ext cx="6858000" cy="864000"/>
          </a:xfrm>
          <a:prstGeom prst="snipRoundRect">
            <a:avLst>
              <a:gd name="adj1" fmla="val 50000"/>
              <a:gd name="adj2" fmla="val 33537"/>
            </a:avLst>
          </a:prstGeom>
          <a:solidFill>
            <a:srgbClr val="002B7A"/>
          </a:solidFill>
          <a:ln w="76200">
            <a:solidFill>
              <a:srgbClr val="BB88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5" name="Imagen 14">
            <a:extLst>
              <a:ext uri="{FF2B5EF4-FFF2-40B4-BE49-F238E27FC236}">
                <a16:creationId xmlns:a16="http://schemas.microsoft.com/office/drawing/2014/main" id="{24B723DE-3442-4417-A6E8-A28BD3ABAED6}"/>
              </a:ext>
            </a:extLst>
          </p:cNvPr>
          <p:cNvPicPr>
            <a:picLocks/>
          </p:cNvPicPr>
          <p:nvPr userDrawn="1"/>
        </p:nvPicPr>
        <p:blipFill>
          <a:blip r:embed="rId2"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11390271" y="1852771"/>
            <a:ext cx="658800" cy="1188000"/>
          </a:xfrm>
          <a:prstGeom prst="rect">
            <a:avLst/>
          </a:prstGeom>
          <a:noFill/>
          <a:ln>
            <a:noFill/>
          </a:ln>
        </p:spPr>
      </p:pic>
      <p:pic>
        <p:nvPicPr>
          <p:cNvPr id="16" name="Imagen 15">
            <a:extLst>
              <a:ext uri="{FF2B5EF4-FFF2-40B4-BE49-F238E27FC236}">
                <a16:creationId xmlns:a16="http://schemas.microsoft.com/office/drawing/2014/main" id="{F60B6B19-5172-429B-A683-E7637BF08958}"/>
              </a:ext>
            </a:extLst>
          </p:cNvPr>
          <p:cNvPicPr/>
          <p:nvPr userDrawn="1"/>
        </p:nvPicPr>
        <p:blipFill rotWithShape="1">
          <a:blip r:embed="rId3" cstate="print">
            <a:duotone>
              <a:schemeClr val="accent4">
                <a:shade val="45000"/>
                <a:satMod val="135000"/>
              </a:schemeClr>
              <a:prstClr val="white"/>
            </a:duotone>
            <a:extLst>
              <a:ext uri="{28A0092B-C50C-407E-A947-70E740481C1C}">
                <a14:useLocalDpi xmlns:a14="http://schemas.microsoft.com/office/drawing/2010/main" val="0"/>
              </a:ext>
            </a:extLst>
          </a:blip>
          <a:srcRect l="3512" t="1135" r="2794" b="920"/>
          <a:stretch/>
        </p:blipFill>
        <p:spPr bwMode="auto">
          <a:xfrm>
            <a:off x="11390271" y="379848"/>
            <a:ext cx="658800" cy="1080000"/>
          </a:xfrm>
          <a:prstGeom prst="rect">
            <a:avLst/>
          </a:prstGeom>
          <a:noFill/>
          <a:ln>
            <a:noFill/>
          </a:ln>
        </p:spPr>
      </p:pic>
      <p:pic>
        <p:nvPicPr>
          <p:cNvPr id="17" name="Imagen 16" descr="Forma&#10;&#10;Descripción generada automáticamente con confianza baja">
            <a:extLst>
              <a:ext uri="{FF2B5EF4-FFF2-40B4-BE49-F238E27FC236}">
                <a16:creationId xmlns:a16="http://schemas.microsoft.com/office/drawing/2014/main" id="{FFB9DF64-6535-4F39-A2B4-90109329ADC2}"/>
              </a:ext>
            </a:extLst>
          </p:cNvPr>
          <p:cNvPicPr>
            <a:picLocks noChangeAspect="1"/>
          </p:cNvPicPr>
          <p:nvPr userDrawn="1"/>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1445922" y="3482708"/>
            <a:ext cx="547497" cy="547497"/>
          </a:xfrm>
          <a:prstGeom prst="rect">
            <a:avLst/>
          </a:prstGeom>
        </p:spPr>
      </p:pic>
      <p:pic>
        <p:nvPicPr>
          <p:cNvPr id="18" name="Imagen 17" descr="Forma&#10;&#10;Descripción generada automáticamente con confianza baja">
            <a:extLst>
              <a:ext uri="{FF2B5EF4-FFF2-40B4-BE49-F238E27FC236}">
                <a16:creationId xmlns:a16="http://schemas.microsoft.com/office/drawing/2014/main" id="{5EF23CDD-B242-4DB4-A808-1387C3DF57F9}"/>
              </a:ext>
            </a:extLst>
          </p:cNvPr>
          <p:cNvPicPr>
            <a:picLocks noChangeAspect="1"/>
          </p:cNvPicPr>
          <p:nvPr userDrawn="1"/>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1430089" y="4254759"/>
            <a:ext cx="547498" cy="547498"/>
          </a:xfrm>
          <a:prstGeom prst="rect">
            <a:avLst/>
          </a:prstGeom>
        </p:spPr>
      </p:pic>
      <p:grpSp>
        <p:nvGrpSpPr>
          <p:cNvPr id="19" name="Grupo 18">
            <a:extLst>
              <a:ext uri="{FF2B5EF4-FFF2-40B4-BE49-F238E27FC236}">
                <a16:creationId xmlns:a16="http://schemas.microsoft.com/office/drawing/2014/main" id="{87C3890C-9E9E-450A-86AC-989FD6DB4257}"/>
              </a:ext>
            </a:extLst>
          </p:cNvPr>
          <p:cNvGrpSpPr/>
          <p:nvPr userDrawn="1"/>
        </p:nvGrpSpPr>
        <p:grpSpPr>
          <a:xfrm>
            <a:off x="11414530" y="5003564"/>
            <a:ext cx="617626" cy="536465"/>
            <a:chOff x="11441164" y="4781616"/>
            <a:chExt cx="617626" cy="536465"/>
          </a:xfrm>
        </p:grpSpPr>
        <p:pic>
          <p:nvPicPr>
            <p:cNvPr id="20" name="Imagen 19" descr="Forma&#10;&#10;Descripción generada automáticamente con confianza baja">
              <a:extLst>
                <a:ext uri="{FF2B5EF4-FFF2-40B4-BE49-F238E27FC236}">
                  <a16:creationId xmlns:a16="http://schemas.microsoft.com/office/drawing/2014/main" id="{54ABDAEC-739D-4DA8-9E23-E41C27B2580E}"/>
                </a:ext>
              </a:extLst>
            </p:cNvPr>
            <p:cNvPicPr>
              <a:picLocks noChangeAspect="1"/>
            </p:cNvPicPr>
            <p:nvPr userDrawn="1"/>
          </p:nvPicPr>
          <p:blipFill>
            <a:blip r:embed="rId6">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1441164" y="4888821"/>
              <a:ext cx="429260" cy="429260"/>
            </a:xfrm>
            <a:prstGeom prst="rect">
              <a:avLst/>
            </a:prstGeom>
          </p:spPr>
        </p:pic>
        <p:pic>
          <p:nvPicPr>
            <p:cNvPr id="21" name="Imagen 20" descr="Forma&#10;&#10;Descripción generada automáticamente con confianza baja">
              <a:extLst>
                <a:ext uri="{FF2B5EF4-FFF2-40B4-BE49-F238E27FC236}">
                  <a16:creationId xmlns:a16="http://schemas.microsoft.com/office/drawing/2014/main" id="{A2C498D5-BC1E-40E5-8502-2784E7D9ED93}"/>
                </a:ext>
              </a:extLst>
            </p:cNvPr>
            <p:cNvPicPr>
              <a:picLocks noChangeAspect="1"/>
            </p:cNvPicPr>
            <p:nvPr userDrawn="1"/>
          </p:nvPicPr>
          <p:blipFill>
            <a:blip r:embed="rId7">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1774298" y="4781616"/>
              <a:ext cx="284492" cy="284492"/>
            </a:xfrm>
            <a:prstGeom prst="rect">
              <a:avLst/>
            </a:prstGeom>
          </p:spPr>
        </p:pic>
      </p:grpSp>
      <p:pic>
        <p:nvPicPr>
          <p:cNvPr id="22" name="Imagen 21" descr="Forma&#10;&#10;Descripción generada automáticamente con confianza baja">
            <a:extLst>
              <a:ext uri="{FF2B5EF4-FFF2-40B4-BE49-F238E27FC236}">
                <a16:creationId xmlns:a16="http://schemas.microsoft.com/office/drawing/2014/main" id="{CEB8EB1E-4EF0-40B7-8611-BFB150A6D82C}"/>
              </a:ext>
            </a:extLst>
          </p:cNvPr>
          <p:cNvPicPr>
            <a:picLocks noChangeAspect="1"/>
          </p:cNvPicPr>
          <p:nvPr userDrawn="1"/>
        </p:nvPicPr>
        <p:blipFill>
          <a:blip r:embed="rId8">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1442651" y="5649327"/>
            <a:ext cx="554037" cy="554037"/>
          </a:xfrm>
          <a:prstGeom prst="rect">
            <a:avLst/>
          </a:prstGeom>
        </p:spPr>
      </p:pic>
      <p:sp>
        <p:nvSpPr>
          <p:cNvPr id="23" name="Marcador de número de diapositiva 6">
            <a:extLst>
              <a:ext uri="{FF2B5EF4-FFF2-40B4-BE49-F238E27FC236}">
                <a16:creationId xmlns:a16="http://schemas.microsoft.com/office/drawing/2014/main" id="{9CA62FA7-8DA0-4912-BE86-C15BC2514234}"/>
              </a:ext>
            </a:extLst>
          </p:cNvPr>
          <p:cNvSpPr txBox="1">
            <a:spLocks/>
          </p:cNvSpPr>
          <p:nvPr userDrawn="1"/>
        </p:nvSpPr>
        <p:spPr>
          <a:xfrm>
            <a:off x="11329432" y="6300416"/>
            <a:ext cx="862568" cy="390875"/>
          </a:xfrm>
          <a:prstGeom prst="rect">
            <a:avLst/>
          </a:prstGeom>
        </p:spPr>
        <p:txBody>
          <a:bodyPr vert="horz" lIns="91440" tIns="45720" rIns="91440" bIns="45720" rtlCol="0" anchor="ctr"/>
          <a:lstStyle>
            <a:defPPr>
              <a:defRPr lang="es-MX"/>
            </a:defPPr>
            <a:lvl1pPr marL="0" algn="ctr" defTabSz="914400" rtl="0" eaLnBrk="1" latinLnBrk="0" hangingPunct="1">
              <a:defRPr sz="2400" kern="1200">
                <a:solidFill>
                  <a:schemeClr val="bg1"/>
                </a:solidFill>
                <a:effectLst>
                  <a:outerShdw blurRad="38100" dist="38100" dir="2700000" algn="tl">
                    <a:srgbClr val="000000">
                      <a:alpha val="43137"/>
                    </a:srgb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5E84F8-0968-4136-83B5-CF8987F490A6}" type="slidenum">
              <a:rPr lang="es-MX" smtClean="0"/>
              <a:pPr/>
              <a:t>‹#›</a:t>
            </a:fld>
            <a:endParaRPr lang="es-MX" dirty="0"/>
          </a:p>
        </p:txBody>
      </p:sp>
      <p:sp>
        <p:nvSpPr>
          <p:cNvPr id="24" name="Marcador de pie de página 4">
            <a:extLst>
              <a:ext uri="{FF2B5EF4-FFF2-40B4-BE49-F238E27FC236}">
                <a16:creationId xmlns:a16="http://schemas.microsoft.com/office/drawing/2014/main" id="{AE889BE1-243C-48BF-931F-36624AE5E118}"/>
              </a:ext>
            </a:extLst>
          </p:cNvPr>
          <p:cNvSpPr>
            <a:spLocks noGrp="1"/>
          </p:cNvSpPr>
          <p:nvPr>
            <p:ph type="ftr" sz="quarter" idx="11"/>
          </p:nvPr>
        </p:nvSpPr>
        <p:spPr>
          <a:xfrm>
            <a:off x="1600201" y="6311900"/>
            <a:ext cx="9382124" cy="444426"/>
          </a:xfrm>
        </p:spPr>
        <p:txBody>
          <a:bodyPr/>
          <a:lstStyle>
            <a:lvl1pPr algn="ctr">
              <a:defRPr b="0" spc="300" baseline="0"/>
            </a:lvl1pPr>
          </a:lstStyle>
          <a:p>
            <a:r>
              <a:rPr lang="es-MX" dirty="0"/>
              <a:t>CONGRESO INTERNACIONAL DE INGENIERÍA Y GEOECONOMÍA 2022</a:t>
            </a:r>
          </a:p>
        </p:txBody>
      </p:sp>
    </p:spTree>
    <p:extLst>
      <p:ext uri="{BB962C8B-B14F-4D97-AF65-F5344CB8AC3E}">
        <p14:creationId xmlns:p14="http://schemas.microsoft.com/office/powerpoint/2010/main" val="2920421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10" name="Rectángulo: esquinas superiores cortadas 9">
            <a:extLst>
              <a:ext uri="{FF2B5EF4-FFF2-40B4-BE49-F238E27FC236}">
                <a16:creationId xmlns:a16="http://schemas.microsoft.com/office/drawing/2014/main" id="{7379F0DF-8A83-4454-9F46-390D1516FA44}"/>
              </a:ext>
            </a:extLst>
          </p:cNvPr>
          <p:cNvSpPr/>
          <p:nvPr userDrawn="1"/>
        </p:nvSpPr>
        <p:spPr>
          <a:xfrm rot="10800000">
            <a:off x="1323975" y="6288766"/>
            <a:ext cx="9965224" cy="499256"/>
          </a:xfrm>
          <a:prstGeom prst="snip2SameRect">
            <a:avLst>
              <a:gd name="adj1" fmla="val 50000"/>
              <a:gd name="adj2" fmla="val 0"/>
            </a:avLst>
          </a:prstGeom>
          <a:solidFill>
            <a:srgbClr val="002B7A"/>
          </a:solidFill>
          <a:ln w="76200">
            <a:solidFill>
              <a:srgbClr val="BB88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Título 1">
            <a:extLst>
              <a:ext uri="{FF2B5EF4-FFF2-40B4-BE49-F238E27FC236}">
                <a16:creationId xmlns:a16="http://schemas.microsoft.com/office/drawing/2014/main" id="{D52E145A-2AC3-4CB0-BA07-DEB36743102B}"/>
              </a:ext>
            </a:extLst>
          </p:cNvPr>
          <p:cNvSpPr>
            <a:spLocks noGrp="1"/>
          </p:cNvSpPr>
          <p:nvPr>
            <p:ph type="title"/>
          </p:nvPr>
        </p:nvSpPr>
        <p:spPr>
          <a:xfrm>
            <a:off x="396447" y="457200"/>
            <a:ext cx="3932237" cy="1600200"/>
          </a:xfrm>
        </p:spPr>
        <p:txBody>
          <a:bodyPr anchor="b">
            <a:normAutofit/>
          </a:bodyPr>
          <a:lstStyle>
            <a:lvl1pPr>
              <a:defRPr sz="2400"/>
            </a:lvl1pPr>
          </a:lstStyle>
          <a:p>
            <a:r>
              <a:rPr lang="es-ES" dirty="0"/>
              <a:t>Haga clic para modificar el estilo de título del patrón</a:t>
            </a:r>
            <a:endParaRPr lang="es-MX" dirty="0"/>
          </a:p>
        </p:txBody>
      </p:sp>
      <p:sp>
        <p:nvSpPr>
          <p:cNvPr id="3" name="Marcador de posición de imagen 2">
            <a:extLst>
              <a:ext uri="{FF2B5EF4-FFF2-40B4-BE49-F238E27FC236}">
                <a16:creationId xmlns:a16="http://schemas.microsoft.com/office/drawing/2014/main" id="{AEFDDC08-B6BA-4CA7-B22D-F83A5D3D6330}"/>
              </a:ext>
            </a:extLst>
          </p:cNvPr>
          <p:cNvSpPr>
            <a:spLocks noGrp="1"/>
          </p:cNvSpPr>
          <p:nvPr>
            <p:ph type="pic" idx="1"/>
          </p:nvPr>
        </p:nvSpPr>
        <p:spPr>
          <a:xfrm>
            <a:off x="4739847"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E2A820B0-1AC9-4B33-A4BB-6D6649ACA393}"/>
              </a:ext>
            </a:extLst>
          </p:cNvPr>
          <p:cNvSpPr>
            <a:spLocks noGrp="1"/>
          </p:cNvSpPr>
          <p:nvPr>
            <p:ph type="body" sz="half" idx="2"/>
          </p:nvPr>
        </p:nvSpPr>
        <p:spPr>
          <a:xfrm>
            <a:off x="396447" y="2057400"/>
            <a:ext cx="3932237"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dirty="0"/>
              <a:t>Haga clic para modificar los estilos de texto del patrón</a:t>
            </a:r>
          </a:p>
        </p:txBody>
      </p:sp>
      <p:sp>
        <p:nvSpPr>
          <p:cNvPr id="14" name="Rectángulo: esquinas superiores, una redondeada y la otra cortada 13">
            <a:extLst>
              <a:ext uri="{FF2B5EF4-FFF2-40B4-BE49-F238E27FC236}">
                <a16:creationId xmlns:a16="http://schemas.microsoft.com/office/drawing/2014/main" id="{796902B1-4861-4842-A606-9F9337B224F8}"/>
              </a:ext>
            </a:extLst>
          </p:cNvPr>
          <p:cNvSpPr/>
          <p:nvPr userDrawn="1"/>
        </p:nvSpPr>
        <p:spPr>
          <a:xfrm rot="5400000" flipV="1">
            <a:off x="8292199" y="2997000"/>
            <a:ext cx="6858000" cy="864000"/>
          </a:xfrm>
          <a:prstGeom prst="snipRoundRect">
            <a:avLst>
              <a:gd name="adj1" fmla="val 50000"/>
              <a:gd name="adj2" fmla="val 33537"/>
            </a:avLst>
          </a:prstGeom>
          <a:solidFill>
            <a:srgbClr val="002B7A"/>
          </a:solidFill>
          <a:ln w="76200">
            <a:solidFill>
              <a:srgbClr val="BB88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5" name="Imagen 14">
            <a:extLst>
              <a:ext uri="{FF2B5EF4-FFF2-40B4-BE49-F238E27FC236}">
                <a16:creationId xmlns:a16="http://schemas.microsoft.com/office/drawing/2014/main" id="{DF615E0E-3F14-4481-B757-B0A7184695C5}"/>
              </a:ext>
            </a:extLst>
          </p:cNvPr>
          <p:cNvPicPr>
            <a:picLocks/>
          </p:cNvPicPr>
          <p:nvPr userDrawn="1"/>
        </p:nvPicPr>
        <p:blipFill>
          <a:blip r:embed="rId2"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11390271" y="1852771"/>
            <a:ext cx="658800" cy="1188000"/>
          </a:xfrm>
          <a:prstGeom prst="rect">
            <a:avLst/>
          </a:prstGeom>
          <a:noFill/>
          <a:ln>
            <a:noFill/>
          </a:ln>
        </p:spPr>
      </p:pic>
      <p:pic>
        <p:nvPicPr>
          <p:cNvPr id="16" name="Imagen 15">
            <a:extLst>
              <a:ext uri="{FF2B5EF4-FFF2-40B4-BE49-F238E27FC236}">
                <a16:creationId xmlns:a16="http://schemas.microsoft.com/office/drawing/2014/main" id="{BE2E40C1-EB61-43D5-87C5-1D94D2423AFE}"/>
              </a:ext>
            </a:extLst>
          </p:cNvPr>
          <p:cNvPicPr/>
          <p:nvPr userDrawn="1"/>
        </p:nvPicPr>
        <p:blipFill rotWithShape="1">
          <a:blip r:embed="rId3" cstate="print">
            <a:duotone>
              <a:schemeClr val="accent4">
                <a:shade val="45000"/>
                <a:satMod val="135000"/>
              </a:schemeClr>
              <a:prstClr val="white"/>
            </a:duotone>
            <a:extLst>
              <a:ext uri="{28A0092B-C50C-407E-A947-70E740481C1C}">
                <a14:useLocalDpi xmlns:a14="http://schemas.microsoft.com/office/drawing/2010/main" val="0"/>
              </a:ext>
            </a:extLst>
          </a:blip>
          <a:srcRect l="3512" t="1135" r="2794" b="920"/>
          <a:stretch/>
        </p:blipFill>
        <p:spPr bwMode="auto">
          <a:xfrm>
            <a:off x="11390271" y="379848"/>
            <a:ext cx="658800" cy="1080000"/>
          </a:xfrm>
          <a:prstGeom prst="rect">
            <a:avLst/>
          </a:prstGeom>
          <a:noFill/>
          <a:ln>
            <a:noFill/>
          </a:ln>
        </p:spPr>
      </p:pic>
      <p:pic>
        <p:nvPicPr>
          <p:cNvPr id="17" name="Imagen 16" descr="Forma&#10;&#10;Descripción generada automáticamente con confianza baja">
            <a:extLst>
              <a:ext uri="{FF2B5EF4-FFF2-40B4-BE49-F238E27FC236}">
                <a16:creationId xmlns:a16="http://schemas.microsoft.com/office/drawing/2014/main" id="{BD4D8D3E-DDE5-4D4F-9470-5EB7A81B478A}"/>
              </a:ext>
            </a:extLst>
          </p:cNvPr>
          <p:cNvPicPr>
            <a:picLocks noChangeAspect="1"/>
          </p:cNvPicPr>
          <p:nvPr userDrawn="1"/>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1445922" y="3482708"/>
            <a:ext cx="547497" cy="547497"/>
          </a:xfrm>
          <a:prstGeom prst="rect">
            <a:avLst/>
          </a:prstGeom>
        </p:spPr>
      </p:pic>
      <p:pic>
        <p:nvPicPr>
          <p:cNvPr id="18" name="Imagen 17" descr="Forma&#10;&#10;Descripción generada automáticamente con confianza baja">
            <a:extLst>
              <a:ext uri="{FF2B5EF4-FFF2-40B4-BE49-F238E27FC236}">
                <a16:creationId xmlns:a16="http://schemas.microsoft.com/office/drawing/2014/main" id="{440F917E-5B29-4B4D-8FD7-56C3516B45AB}"/>
              </a:ext>
            </a:extLst>
          </p:cNvPr>
          <p:cNvPicPr>
            <a:picLocks noChangeAspect="1"/>
          </p:cNvPicPr>
          <p:nvPr userDrawn="1"/>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1430089" y="4254759"/>
            <a:ext cx="547498" cy="547498"/>
          </a:xfrm>
          <a:prstGeom prst="rect">
            <a:avLst/>
          </a:prstGeom>
        </p:spPr>
      </p:pic>
      <p:grpSp>
        <p:nvGrpSpPr>
          <p:cNvPr id="19" name="Grupo 18">
            <a:extLst>
              <a:ext uri="{FF2B5EF4-FFF2-40B4-BE49-F238E27FC236}">
                <a16:creationId xmlns:a16="http://schemas.microsoft.com/office/drawing/2014/main" id="{2846E7C5-F4EE-43FD-BA53-802C2635746D}"/>
              </a:ext>
            </a:extLst>
          </p:cNvPr>
          <p:cNvGrpSpPr/>
          <p:nvPr userDrawn="1"/>
        </p:nvGrpSpPr>
        <p:grpSpPr>
          <a:xfrm>
            <a:off x="11414530" y="5003564"/>
            <a:ext cx="617626" cy="536465"/>
            <a:chOff x="11441164" y="4781616"/>
            <a:chExt cx="617626" cy="536465"/>
          </a:xfrm>
        </p:grpSpPr>
        <p:pic>
          <p:nvPicPr>
            <p:cNvPr id="20" name="Imagen 19" descr="Forma&#10;&#10;Descripción generada automáticamente con confianza baja">
              <a:extLst>
                <a:ext uri="{FF2B5EF4-FFF2-40B4-BE49-F238E27FC236}">
                  <a16:creationId xmlns:a16="http://schemas.microsoft.com/office/drawing/2014/main" id="{A4331AA4-0E0E-4855-A9DE-8901F3E65595}"/>
                </a:ext>
              </a:extLst>
            </p:cNvPr>
            <p:cNvPicPr>
              <a:picLocks noChangeAspect="1"/>
            </p:cNvPicPr>
            <p:nvPr userDrawn="1"/>
          </p:nvPicPr>
          <p:blipFill>
            <a:blip r:embed="rId6">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1441164" y="4888821"/>
              <a:ext cx="429260" cy="429260"/>
            </a:xfrm>
            <a:prstGeom prst="rect">
              <a:avLst/>
            </a:prstGeom>
          </p:spPr>
        </p:pic>
        <p:pic>
          <p:nvPicPr>
            <p:cNvPr id="21" name="Imagen 20" descr="Forma&#10;&#10;Descripción generada automáticamente con confianza baja">
              <a:extLst>
                <a:ext uri="{FF2B5EF4-FFF2-40B4-BE49-F238E27FC236}">
                  <a16:creationId xmlns:a16="http://schemas.microsoft.com/office/drawing/2014/main" id="{7A364B5F-C208-497D-BB61-008DDC4D49AA}"/>
                </a:ext>
              </a:extLst>
            </p:cNvPr>
            <p:cNvPicPr>
              <a:picLocks noChangeAspect="1"/>
            </p:cNvPicPr>
            <p:nvPr userDrawn="1"/>
          </p:nvPicPr>
          <p:blipFill>
            <a:blip r:embed="rId7">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1774298" y="4781616"/>
              <a:ext cx="284492" cy="284492"/>
            </a:xfrm>
            <a:prstGeom prst="rect">
              <a:avLst/>
            </a:prstGeom>
          </p:spPr>
        </p:pic>
      </p:grpSp>
      <p:pic>
        <p:nvPicPr>
          <p:cNvPr id="22" name="Imagen 21" descr="Forma&#10;&#10;Descripción generada automáticamente con confianza baja">
            <a:extLst>
              <a:ext uri="{FF2B5EF4-FFF2-40B4-BE49-F238E27FC236}">
                <a16:creationId xmlns:a16="http://schemas.microsoft.com/office/drawing/2014/main" id="{617679DF-C02C-4886-80CF-397413F59B42}"/>
              </a:ext>
            </a:extLst>
          </p:cNvPr>
          <p:cNvPicPr>
            <a:picLocks noChangeAspect="1"/>
          </p:cNvPicPr>
          <p:nvPr userDrawn="1"/>
        </p:nvPicPr>
        <p:blipFill>
          <a:blip r:embed="rId8">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1442651" y="5649327"/>
            <a:ext cx="554037" cy="554037"/>
          </a:xfrm>
          <a:prstGeom prst="rect">
            <a:avLst/>
          </a:prstGeom>
        </p:spPr>
      </p:pic>
      <p:sp>
        <p:nvSpPr>
          <p:cNvPr id="23" name="Marcador de número de diapositiva 6">
            <a:extLst>
              <a:ext uri="{FF2B5EF4-FFF2-40B4-BE49-F238E27FC236}">
                <a16:creationId xmlns:a16="http://schemas.microsoft.com/office/drawing/2014/main" id="{B20110BF-D116-4658-8F96-49E524FC39D8}"/>
              </a:ext>
            </a:extLst>
          </p:cNvPr>
          <p:cNvSpPr txBox="1">
            <a:spLocks/>
          </p:cNvSpPr>
          <p:nvPr userDrawn="1"/>
        </p:nvSpPr>
        <p:spPr>
          <a:xfrm>
            <a:off x="11329432" y="6300416"/>
            <a:ext cx="862568" cy="390875"/>
          </a:xfrm>
          <a:prstGeom prst="rect">
            <a:avLst/>
          </a:prstGeom>
        </p:spPr>
        <p:txBody>
          <a:bodyPr vert="horz" lIns="91440" tIns="45720" rIns="91440" bIns="45720" rtlCol="0" anchor="ctr"/>
          <a:lstStyle>
            <a:defPPr>
              <a:defRPr lang="es-MX"/>
            </a:defPPr>
            <a:lvl1pPr marL="0" algn="ctr" defTabSz="914400" rtl="0" eaLnBrk="1" latinLnBrk="0" hangingPunct="1">
              <a:defRPr sz="2400" kern="1200">
                <a:solidFill>
                  <a:schemeClr val="bg1"/>
                </a:solidFill>
                <a:effectLst>
                  <a:outerShdw blurRad="38100" dist="38100" dir="2700000" algn="tl">
                    <a:srgbClr val="000000">
                      <a:alpha val="43137"/>
                    </a:srgb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5E84F8-0968-4136-83B5-CF8987F490A6}" type="slidenum">
              <a:rPr lang="es-MX" smtClean="0"/>
              <a:pPr/>
              <a:t>‹#›</a:t>
            </a:fld>
            <a:endParaRPr lang="es-MX" dirty="0"/>
          </a:p>
        </p:txBody>
      </p:sp>
      <p:sp>
        <p:nvSpPr>
          <p:cNvPr id="24" name="Marcador de pie de página 4">
            <a:extLst>
              <a:ext uri="{FF2B5EF4-FFF2-40B4-BE49-F238E27FC236}">
                <a16:creationId xmlns:a16="http://schemas.microsoft.com/office/drawing/2014/main" id="{62D442CB-C742-477A-A9AE-5C4C56C3F7F3}"/>
              </a:ext>
            </a:extLst>
          </p:cNvPr>
          <p:cNvSpPr>
            <a:spLocks noGrp="1"/>
          </p:cNvSpPr>
          <p:nvPr>
            <p:ph type="ftr" sz="quarter" idx="11"/>
          </p:nvPr>
        </p:nvSpPr>
        <p:spPr>
          <a:xfrm>
            <a:off x="1600201" y="6311900"/>
            <a:ext cx="9382124" cy="444426"/>
          </a:xfrm>
        </p:spPr>
        <p:txBody>
          <a:bodyPr/>
          <a:lstStyle>
            <a:lvl1pPr algn="ctr">
              <a:defRPr b="0" spc="300" baseline="0"/>
            </a:lvl1pPr>
          </a:lstStyle>
          <a:p>
            <a:r>
              <a:rPr lang="es-MX" dirty="0"/>
              <a:t>CONGRESO INTERNACIONAL DE INGENIERÍA Y GEOECONOMÍA 2022</a:t>
            </a:r>
          </a:p>
        </p:txBody>
      </p:sp>
    </p:spTree>
    <p:extLst>
      <p:ext uri="{BB962C8B-B14F-4D97-AF65-F5344CB8AC3E}">
        <p14:creationId xmlns:p14="http://schemas.microsoft.com/office/powerpoint/2010/main" val="27544973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545"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6" name="Rectángulo 45">
            <a:extLst>
              <a:ext uri="{FF2B5EF4-FFF2-40B4-BE49-F238E27FC236}">
                <a16:creationId xmlns:a16="http://schemas.microsoft.com/office/drawing/2014/main" id="{B264EC56-F9DA-44BF-A827-FE1032E57C51}"/>
              </a:ext>
            </a:extLst>
          </p:cNvPr>
          <p:cNvSpPr/>
          <p:nvPr userDrawn="1"/>
        </p:nvSpPr>
        <p:spPr>
          <a:xfrm>
            <a:off x="0" y="0"/>
            <a:ext cx="12192000" cy="6858000"/>
          </a:xfrm>
          <a:prstGeom prst="rect">
            <a:avLst/>
          </a:prstGeom>
          <a:gradFill>
            <a:gsLst>
              <a:gs pos="0">
                <a:schemeClr val="accent1">
                  <a:lumMod val="5000"/>
                  <a:lumOff val="95000"/>
                </a:schemeClr>
              </a:gs>
              <a:gs pos="53000">
                <a:schemeClr val="bg1">
                  <a:lumMod val="75000"/>
                </a:schemeClr>
              </a:gs>
              <a:gs pos="93000">
                <a:schemeClr val="bg1">
                  <a:lumMod val="65000"/>
                </a:schemeClr>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Marcador de título 1">
            <a:extLst>
              <a:ext uri="{FF2B5EF4-FFF2-40B4-BE49-F238E27FC236}">
                <a16:creationId xmlns:a16="http://schemas.microsoft.com/office/drawing/2014/main" id="{937BAC59-E11D-4FD7-B3B5-49C028B09C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dirty="0"/>
              <a:t>Haga clic para modificar el estilo de título del patrón</a:t>
            </a:r>
            <a:endParaRPr lang="es-MX" dirty="0"/>
          </a:p>
        </p:txBody>
      </p:sp>
      <p:sp>
        <p:nvSpPr>
          <p:cNvPr id="3" name="Marcador de texto 2">
            <a:extLst>
              <a:ext uri="{FF2B5EF4-FFF2-40B4-BE49-F238E27FC236}">
                <a16:creationId xmlns:a16="http://schemas.microsoft.com/office/drawing/2014/main" id="{7F5C9E18-ADF0-4365-AE7E-844516B493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MX" dirty="0"/>
          </a:p>
        </p:txBody>
      </p:sp>
      <p:sp>
        <p:nvSpPr>
          <p:cNvPr id="5" name="Marcador de pie de página 4">
            <a:extLst>
              <a:ext uri="{FF2B5EF4-FFF2-40B4-BE49-F238E27FC236}">
                <a16:creationId xmlns:a16="http://schemas.microsoft.com/office/drawing/2014/main" id="{BC8E35E7-3964-4337-8457-B8C2407E8930}"/>
              </a:ext>
            </a:extLst>
          </p:cNvPr>
          <p:cNvSpPr>
            <a:spLocks noGrp="1"/>
          </p:cNvSpPr>
          <p:nvPr>
            <p:ph type="ftr" sz="quarter" idx="3"/>
          </p:nvPr>
        </p:nvSpPr>
        <p:spPr>
          <a:xfrm>
            <a:off x="1774250" y="6356350"/>
            <a:ext cx="8424314" cy="399976"/>
          </a:xfrm>
          <a:prstGeom prst="rect">
            <a:avLst/>
          </a:prstGeom>
        </p:spPr>
        <p:txBody>
          <a:bodyPr vert="horz" lIns="91440" tIns="45720" rIns="91440" bIns="45720" rtlCol="0" anchor="ctr"/>
          <a:lstStyle>
            <a:lvl1pPr algn="just">
              <a:defRPr sz="1000">
                <a:solidFill>
                  <a:schemeClr val="bg1"/>
                </a:solidFill>
                <a:effectLst>
                  <a:outerShdw blurRad="38100" dist="38100" dir="2700000" algn="tl">
                    <a:srgbClr val="000000">
                      <a:alpha val="43137"/>
                    </a:srgbClr>
                  </a:outerShdw>
                </a:effectLst>
              </a:defRPr>
            </a:lvl1pPr>
          </a:lstStyle>
          <a:p>
            <a:r>
              <a:rPr lang="es-ES"/>
              <a:t>CONGRESO INTERNACIONAL DE INGENIERÍA Y GEOECONOMÍA 2022</a:t>
            </a:r>
            <a:endParaRPr lang="es-MX" dirty="0"/>
          </a:p>
        </p:txBody>
      </p:sp>
      <p:sp>
        <p:nvSpPr>
          <p:cNvPr id="6" name="Marcador de número de diapositiva 5">
            <a:extLst>
              <a:ext uri="{FF2B5EF4-FFF2-40B4-BE49-F238E27FC236}">
                <a16:creationId xmlns:a16="http://schemas.microsoft.com/office/drawing/2014/main" id="{2102B9C0-F717-4A0F-A431-E1E823BA1452}"/>
              </a:ext>
            </a:extLst>
          </p:cNvPr>
          <p:cNvSpPr>
            <a:spLocks noGrp="1"/>
          </p:cNvSpPr>
          <p:nvPr>
            <p:ph type="sldNum" sz="quarter" idx="4"/>
          </p:nvPr>
        </p:nvSpPr>
        <p:spPr>
          <a:xfrm>
            <a:off x="9335607" y="6365451"/>
            <a:ext cx="2743200" cy="365125"/>
          </a:xfrm>
          <a:prstGeom prst="rect">
            <a:avLst/>
          </a:prstGeom>
        </p:spPr>
        <p:txBody>
          <a:bodyPr vert="horz" lIns="91440" tIns="45720" rIns="91440" bIns="45720" rtlCol="0" anchor="ctr"/>
          <a:lstStyle>
            <a:lvl1pPr algn="r">
              <a:defRPr sz="2400">
                <a:solidFill>
                  <a:schemeClr val="tx1"/>
                </a:solidFill>
                <a:effectLst>
                  <a:outerShdw blurRad="38100" dist="38100" dir="2700000" algn="tl">
                    <a:srgbClr val="000000">
                      <a:alpha val="43137"/>
                    </a:srgbClr>
                  </a:outerShdw>
                </a:effectLst>
              </a:defRPr>
            </a:lvl1pPr>
          </a:lstStyle>
          <a:p>
            <a:fld id="{3A5E84F8-0968-4136-83B5-CF8987F490A6}" type="slidenum">
              <a:rPr lang="es-MX" smtClean="0"/>
              <a:pPr/>
              <a:t>‹#›</a:t>
            </a:fld>
            <a:endParaRPr lang="es-MX" dirty="0"/>
          </a:p>
        </p:txBody>
      </p:sp>
      <p:grpSp>
        <p:nvGrpSpPr>
          <p:cNvPr id="7" name="Group 41">
            <a:extLst>
              <a:ext uri="{FF2B5EF4-FFF2-40B4-BE49-F238E27FC236}">
                <a16:creationId xmlns:a16="http://schemas.microsoft.com/office/drawing/2014/main" id="{0CA7EC16-03B4-486D-8FC0-C9E7F78A45E5}"/>
              </a:ext>
            </a:extLst>
          </p:cNvPr>
          <p:cNvGrpSpPr/>
          <p:nvPr userDrawn="1"/>
        </p:nvGrpSpPr>
        <p:grpSpPr>
          <a:xfrm>
            <a:off x="-648807" y="-364896"/>
            <a:ext cx="14107886" cy="7222896"/>
            <a:chOff x="-382404" y="0"/>
            <a:chExt cx="9932332" cy="6858000"/>
          </a:xfrm>
        </p:grpSpPr>
        <p:grpSp>
          <p:nvGrpSpPr>
            <p:cNvPr id="8" name="Group 44">
              <a:extLst>
                <a:ext uri="{FF2B5EF4-FFF2-40B4-BE49-F238E27FC236}">
                  <a16:creationId xmlns:a16="http://schemas.microsoft.com/office/drawing/2014/main" id="{F6B6B769-E6F4-410A-BB56-9FE654DCDF7C}"/>
                </a:ext>
              </a:extLst>
            </p:cNvPr>
            <p:cNvGrpSpPr/>
            <p:nvPr/>
          </p:nvGrpSpPr>
          <p:grpSpPr>
            <a:xfrm>
              <a:off x="0" y="0"/>
              <a:ext cx="9144000" cy="6858000"/>
              <a:chOff x="0" y="0"/>
              <a:chExt cx="9144000" cy="6858000"/>
            </a:xfrm>
          </p:grpSpPr>
          <p:grpSp>
            <p:nvGrpSpPr>
              <p:cNvPr id="31" name="Group 4">
                <a:extLst>
                  <a:ext uri="{FF2B5EF4-FFF2-40B4-BE49-F238E27FC236}">
                    <a16:creationId xmlns:a16="http://schemas.microsoft.com/office/drawing/2014/main" id="{6AB7DB68-F381-4457-9261-3C0917499C1E}"/>
                  </a:ext>
                </a:extLst>
              </p:cNvPr>
              <p:cNvGrpSpPr/>
              <p:nvPr/>
            </p:nvGrpSpPr>
            <p:grpSpPr>
              <a:xfrm>
                <a:off x="0" y="0"/>
                <a:ext cx="2514600" cy="6858000"/>
                <a:chOff x="0" y="0"/>
                <a:chExt cx="2514600" cy="6858000"/>
              </a:xfrm>
            </p:grpSpPr>
            <p:sp>
              <p:nvSpPr>
                <p:cNvPr id="43" name="Rectangle 112">
                  <a:extLst>
                    <a:ext uri="{FF2B5EF4-FFF2-40B4-BE49-F238E27FC236}">
                      <a16:creationId xmlns:a16="http://schemas.microsoft.com/office/drawing/2014/main" id="{FF2DC235-FCD7-44A5-8760-463C0C95304B}"/>
                    </a:ext>
                  </a:extLst>
                </p:cNvPr>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2">
                  <a:extLst>
                    <a:ext uri="{FF2B5EF4-FFF2-40B4-BE49-F238E27FC236}">
                      <a16:creationId xmlns:a16="http://schemas.microsoft.com/office/drawing/2014/main" id="{E66EF302-548D-4592-AF6A-496BF566CB95}"/>
                    </a:ext>
                  </a:extLst>
                </p:cNvPr>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3">
                  <a:extLst>
                    <a:ext uri="{FF2B5EF4-FFF2-40B4-BE49-F238E27FC236}">
                      <a16:creationId xmlns:a16="http://schemas.microsoft.com/office/drawing/2014/main" id="{C8B98ECD-D23E-4D8C-AC3E-735CE286D0E5}"/>
                    </a:ext>
                  </a:extLst>
                </p:cNvPr>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5">
                <a:extLst>
                  <a:ext uri="{FF2B5EF4-FFF2-40B4-BE49-F238E27FC236}">
                    <a16:creationId xmlns:a16="http://schemas.microsoft.com/office/drawing/2014/main" id="{8207E6F7-B63C-4009-B514-826B1D9E5A8A}"/>
                  </a:ext>
                </a:extLst>
              </p:cNvPr>
              <p:cNvGrpSpPr/>
              <p:nvPr/>
            </p:nvGrpSpPr>
            <p:grpSpPr>
              <a:xfrm>
                <a:off x="422910" y="0"/>
                <a:ext cx="2514600" cy="6858000"/>
                <a:chOff x="0" y="0"/>
                <a:chExt cx="2514600" cy="6858000"/>
              </a:xfrm>
            </p:grpSpPr>
            <p:sp>
              <p:nvSpPr>
                <p:cNvPr id="40" name="Rectangle 109">
                  <a:extLst>
                    <a:ext uri="{FF2B5EF4-FFF2-40B4-BE49-F238E27FC236}">
                      <a16:creationId xmlns:a16="http://schemas.microsoft.com/office/drawing/2014/main" id="{78D10E45-8422-4BF6-845C-03DA20B8733A}"/>
                    </a:ext>
                  </a:extLst>
                </p:cNvPr>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110">
                  <a:extLst>
                    <a:ext uri="{FF2B5EF4-FFF2-40B4-BE49-F238E27FC236}">
                      <a16:creationId xmlns:a16="http://schemas.microsoft.com/office/drawing/2014/main" id="{3A188474-855A-4DC4-BD14-E1BAA0145863}"/>
                    </a:ext>
                  </a:extLst>
                </p:cNvPr>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111">
                  <a:extLst>
                    <a:ext uri="{FF2B5EF4-FFF2-40B4-BE49-F238E27FC236}">
                      <a16:creationId xmlns:a16="http://schemas.microsoft.com/office/drawing/2014/main" id="{7664F493-A265-4D41-864A-FB7DA0D2D581}"/>
                    </a:ext>
                  </a:extLst>
                </p:cNvPr>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9">
                <a:extLst>
                  <a:ext uri="{FF2B5EF4-FFF2-40B4-BE49-F238E27FC236}">
                    <a16:creationId xmlns:a16="http://schemas.microsoft.com/office/drawing/2014/main" id="{D0D76E43-5FCA-42E7-B44B-E853F6F6050A}"/>
                  </a:ext>
                </a:extLst>
              </p:cNvPr>
              <p:cNvGrpSpPr/>
              <p:nvPr/>
            </p:nvGrpSpPr>
            <p:grpSpPr>
              <a:xfrm rot="10800000">
                <a:off x="6629400" y="0"/>
                <a:ext cx="2514600" cy="6858000"/>
                <a:chOff x="0" y="0"/>
                <a:chExt cx="2514600" cy="6858000"/>
              </a:xfrm>
            </p:grpSpPr>
            <p:sp>
              <p:nvSpPr>
                <p:cNvPr id="37" name="Rectangle 106">
                  <a:extLst>
                    <a:ext uri="{FF2B5EF4-FFF2-40B4-BE49-F238E27FC236}">
                      <a16:creationId xmlns:a16="http://schemas.microsoft.com/office/drawing/2014/main" id="{76AB654B-AF51-47A0-9330-52668C1A4709}"/>
                    </a:ext>
                  </a:extLst>
                </p:cNvPr>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107">
                  <a:extLst>
                    <a:ext uri="{FF2B5EF4-FFF2-40B4-BE49-F238E27FC236}">
                      <a16:creationId xmlns:a16="http://schemas.microsoft.com/office/drawing/2014/main" id="{8F795E32-874D-483E-8DFF-54558E8D55E5}"/>
                    </a:ext>
                  </a:extLst>
                </p:cNvPr>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108">
                  <a:extLst>
                    <a:ext uri="{FF2B5EF4-FFF2-40B4-BE49-F238E27FC236}">
                      <a16:creationId xmlns:a16="http://schemas.microsoft.com/office/drawing/2014/main" id="{9AB6592B-6585-41DA-9720-397086F5D4FE}"/>
                    </a:ext>
                  </a:extLst>
                </p:cNvPr>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Rectangle 103">
                <a:extLst>
                  <a:ext uri="{FF2B5EF4-FFF2-40B4-BE49-F238E27FC236}">
                    <a16:creationId xmlns:a16="http://schemas.microsoft.com/office/drawing/2014/main" id="{6575A638-A702-48D7-8391-C3D5719211CE}"/>
                  </a:ext>
                </a:extLst>
              </p:cNvPr>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104">
                <a:extLst>
                  <a:ext uri="{FF2B5EF4-FFF2-40B4-BE49-F238E27FC236}">
                    <a16:creationId xmlns:a16="http://schemas.microsoft.com/office/drawing/2014/main" id="{DA96D0D9-E930-4CB2-91DE-38BE5B22D615}"/>
                  </a:ext>
                </a:extLst>
              </p:cNvPr>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105">
                <a:extLst>
                  <a:ext uri="{FF2B5EF4-FFF2-40B4-BE49-F238E27FC236}">
                    <a16:creationId xmlns:a16="http://schemas.microsoft.com/office/drawing/2014/main" id="{01ADD128-3878-48A4-8128-34FEDE64D9DC}"/>
                  </a:ext>
                </a:extLst>
              </p:cNvPr>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Freeform 43">
              <a:extLst>
                <a:ext uri="{FF2B5EF4-FFF2-40B4-BE49-F238E27FC236}">
                  <a16:creationId xmlns:a16="http://schemas.microsoft.com/office/drawing/2014/main" id="{27F275BD-A0C3-4DA3-BA5C-C0249833C99B}"/>
                </a:ext>
              </a:extLst>
            </p:cNvPr>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Freeform 44">
              <a:extLst>
                <a:ext uri="{FF2B5EF4-FFF2-40B4-BE49-F238E27FC236}">
                  <a16:creationId xmlns:a16="http://schemas.microsoft.com/office/drawing/2014/main" id="{E3F65F33-B45D-46D4-AA8C-E307DF37CDBD}"/>
                </a:ext>
              </a:extLst>
            </p:cNvPr>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Freeform 45">
              <a:extLst>
                <a:ext uri="{FF2B5EF4-FFF2-40B4-BE49-F238E27FC236}">
                  <a16:creationId xmlns:a16="http://schemas.microsoft.com/office/drawing/2014/main" id="{7147B35D-EE34-4388-B958-0F55BFC2DF22}"/>
                </a:ext>
              </a:extLst>
            </p:cNvPr>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Freeform 46">
              <a:extLst>
                <a:ext uri="{FF2B5EF4-FFF2-40B4-BE49-F238E27FC236}">
                  <a16:creationId xmlns:a16="http://schemas.microsoft.com/office/drawing/2014/main" id="{6C129F13-9198-4286-9EB0-30B8F0009664}"/>
                </a:ext>
              </a:extLst>
            </p:cNvPr>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Freeform 48">
              <a:extLst>
                <a:ext uri="{FF2B5EF4-FFF2-40B4-BE49-F238E27FC236}">
                  <a16:creationId xmlns:a16="http://schemas.microsoft.com/office/drawing/2014/main" id="{BCDD69E0-433F-4691-B7B3-3BB8E9829753}"/>
                </a:ext>
              </a:extLst>
            </p:cNvPr>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Hexagon 49">
              <a:extLst>
                <a:ext uri="{FF2B5EF4-FFF2-40B4-BE49-F238E27FC236}">
                  <a16:creationId xmlns:a16="http://schemas.microsoft.com/office/drawing/2014/main" id="{B38E2515-7BA5-4BEF-99E1-3489D96AA6E8}"/>
                </a:ext>
              </a:extLst>
            </p:cNvPr>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Hexagon 50">
              <a:extLst>
                <a:ext uri="{FF2B5EF4-FFF2-40B4-BE49-F238E27FC236}">
                  <a16:creationId xmlns:a16="http://schemas.microsoft.com/office/drawing/2014/main" id="{BE0C5F94-C336-4142-877E-F52EEA602F33}"/>
                </a:ext>
              </a:extLst>
            </p:cNvPr>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Hexagon 51">
              <a:extLst>
                <a:ext uri="{FF2B5EF4-FFF2-40B4-BE49-F238E27FC236}">
                  <a16:creationId xmlns:a16="http://schemas.microsoft.com/office/drawing/2014/main" id="{68810AC9-41E1-46AE-AD00-79BE9BE1D96C}"/>
                </a:ext>
              </a:extLst>
            </p:cNvPr>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Hexagon 52">
              <a:extLst>
                <a:ext uri="{FF2B5EF4-FFF2-40B4-BE49-F238E27FC236}">
                  <a16:creationId xmlns:a16="http://schemas.microsoft.com/office/drawing/2014/main" id="{FBDFE02A-0B06-4929-A7B0-0B8006DB36CC}"/>
                </a:ext>
              </a:extLst>
            </p:cNvPr>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Hexagon 53">
              <a:extLst>
                <a:ext uri="{FF2B5EF4-FFF2-40B4-BE49-F238E27FC236}">
                  <a16:creationId xmlns:a16="http://schemas.microsoft.com/office/drawing/2014/main" id="{CFA932BD-BFAE-4972-AB6B-5D5E5D117811}"/>
                </a:ext>
              </a:extLst>
            </p:cNvPr>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54">
              <a:extLst>
                <a:ext uri="{FF2B5EF4-FFF2-40B4-BE49-F238E27FC236}">
                  <a16:creationId xmlns:a16="http://schemas.microsoft.com/office/drawing/2014/main" id="{6E17F15F-FE79-468E-A93E-7D6943D319C0}"/>
                </a:ext>
              </a:extLst>
            </p:cNvPr>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Hexagon 55">
              <a:extLst>
                <a:ext uri="{FF2B5EF4-FFF2-40B4-BE49-F238E27FC236}">
                  <a16:creationId xmlns:a16="http://schemas.microsoft.com/office/drawing/2014/main" id="{B1CEAC45-7F59-4C25-9327-09D1A84141C7}"/>
                </a:ext>
              </a:extLst>
            </p:cNvPr>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Hexagon 56">
              <a:extLst>
                <a:ext uri="{FF2B5EF4-FFF2-40B4-BE49-F238E27FC236}">
                  <a16:creationId xmlns:a16="http://schemas.microsoft.com/office/drawing/2014/main" id="{0CEC7D25-55AA-4152-AACD-2679D555418B}"/>
                </a:ext>
              </a:extLst>
            </p:cNvPr>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Hexagon 57">
              <a:extLst>
                <a:ext uri="{FF2B5EF4-FFF2-40B4-BE49-F238E27FC236}">
                  <a16:creationId xmlns:a16="http://schemas.microsoft.com/office/drawing/2014/main" id="{B0010392-5E6E-4365-B03B-B81388756F07}"/>
                </a:ext>
              </a:extLst>
            </p:cNvPr>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Hexagon 58">
              <a:extLst>
                <a:ext uri="{FF2B5EF4-FFF2-40B4-BE49-F238E27FC236}">
                  <a16:creationId xmlns:a16="http://schemas.microsoft.com/office/drawing/2014/main" id="{D7A9490D-F4C0-4EA8-9EB9-239C32502C9A}"/>
                </a:ext>
              </a:extLst>
            </p:cNvPr>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Hexagon 59">
              <a:extLst>
                <a:ext uri="{FF2B5EF4-FFF2-40B4-BE49-F238E27FC236}">
                  <a16:creationId xmlns:a16="http://schemas.microsoft.com/office/drawing/2014/main" id="{47A5B69F-7E8D-4510-A0B0-6AA52A3B0CEB}"/>
                </a:ext>
              </a:extLst>
            </p:cNvPr>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Hexagon 94">
              <a:extLst>
                <a:ext uri="{FF2B5EF4-FFF2-40B4-BE49-F238E27FC236}">
                  <a16:creationId xmlns:a16="http://schemas.microsoft.com/office/drawing/2014/main" id="{E97BF671-05DD-451E-9DE7-7FEA0CE5B9C1}"/>
                </a:ext>
              </a:extLst>
            </p:cNvPr>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Hexagon 95">
              <a:extLst>
                <a:ext uri="{FF2B5EF4-FFF2-40B4-BE49-F238E27FC236}">
                  <a16:creationId xmlns:a16="http://schemas.microsoft.com/office/drawing/2014/main" id="{E4B3CFE7-ADB1-4786-B290-B365BC09F7CC}"/>
                </a:ext>
              </a:extLst>
            </p:cNvPr>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Hexagon 96">
              <a:extLst>
                <a:ext uri="{FF2B5EF4-FFF2-40B4-BE49-F238E27FC236}">
                  <a16:creationId xmlns:a16="http://schemas.microsoft.com/office/drawing/2014/main" id="{A869368E-E7B1-422A-8617-C3CE5249A455}"/>
                </a:ext>
              </a:extLst>
            </p:cNvPr>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Hexagon 97">
              <a:extLst>
                <a:ext uri="{FF2B5EF4-FFF2-40B4-BE49-F238E27FC236}">
                  <a16:creationId xmlns:a16="http://schemas.microsoft.com/office/drawing/2014/main" id="{885A6C6F-D66B-4F89-B175-F248A2A1F69F}"/>
                </a:ext>
              </a:extLst>
            </p:cNvPr>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98">
              <a:extLst>
                <a:ext uri="{FF2B5EF4-FFF2-40B4-BE49-F238E27FC236}">
                  <a16:creationId xmlns:a16="http://schemas.microsoft.com/office/drawing/2014/main" id="{B1A211A7-0C16-43A9-A285-949399CD94DA}"/>
                </a:ext>
              </a:extLst>
            </p:cNvPr>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99">
              <a:extLst>
                <a:ext uri="{FF2B5EF4-FFF2-40B4-BE49-F238E27FC236}">
                  <a16:creationId xmlns:a16="http://schemas.microsoft.com/office/drawing/2014/main" id="{EC613E71-0581-4422-A10A-1B1535AEFBF1}"/>
                </a:ext>
              </a:extLst>
            </p:cNvPr>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Rectángulo 46">
            <a:extLst>
              <a:ext uri="{FF2B5EF4-FFF2-40B4-BE49-F238E27FC236}">
                <a16:creationId xmlns:a16="http://schemas.microsoft.com/office/drawing/2014/main" id="{8E55C341-6227-40F0-A1FB-5F4102A95C90}"/>
              </a:ext>
            </a:extLst>
          </p:cNvPr>
          <p:cNvSpPr/>
          <p:nvPr userDrawn="1"/>
        </p:nvSpPr>
        <p:spPr>
          <a:xfrm>
            <a:off x="1337641" y="6262019"/>
            <a:ext cx="10845611" cy="55454"/>
          </a:xfrm>
          <a:prstGeom prst="rect">
            <a:avLst/>
          </a:prstGeom>
          <a:solidFill>
            <a:srgbClr val="BB8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48" name="Picture 2" descr="UNAM, la Universidad de la Nación | UNAM Global">
            <a:extLst>
              <a:ext uri="{FF2B5EF4-FFF2-40B4-BE49-F238E27FC236}">
                <a16:creationId xmlns:a16="http://schemas.microsoft.com/office/drawing/2014/main" id="{B04F53A0-A0E1-4B80-B322-E6FEFBBAF37D}"/>
              </a:ext>
            </a:extLst>
          </p:cNvPr>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226742" y="5903424"/>
            <a:ext cx="898102" cy="769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3796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7" r:id="rId8"/>
  </p:sldLayoutIdLst>
  <p:hf sldNum="0" hdr="0" dt="0"/>
  <p:txStyles>
    <p:titleStyle>
      <a:lvl1pPr algn="l" defTabSz="914400" rtl="0" eaLnBrk="1" latinLnBrk="0" hangingPunct="1">
        <a:lnSpc>
          <a:spcPct val="90000"/>
        </a:lnSpc>
        <a:spcBef>
          <a:spcPct val="0"/>
        </a:spcBef>
        <a:buNone/>
        <a:defRPr sz="2800" u="sng" kern="1200">
          <a:solidFill>
            <a:schemeClr val="tx1"/>
          </a:solidFill>
          <a:effectLst>
            <a:outerShdw blurRad="38100" dist="38100" dir="2700000" algn="tl">
              <a:srgbClr val="000000">
                <a:alpha val="43137"/>
              </a:srgbClr>
            </a:outerShdw>
          </a:effectLst>
          <a:latin typeface="+mj-lt"/>
          <a:ea typeface="+mj-ea"/>
          <a:cs typeface="+mj-cs"/>
        </a:defRPr>
      </a:lvl1pPr>
    </p:titleStyle>
    <p:bodyStyle>
      <a:lvl1pPr marL="228600" indent="-228600" algn="just" defTabSz="914400" rtl="0" eaLnBrk="1" latinLnBrk="0" hangingPunct="1">
        <a:lnSpc>
          <a:spcPct val="90000"/>
        </a:lnSpc>
        <a:spcBef>
          <a:spcPts val="1000"/>
        </a:spcBef>
        <a:buFont typeface="Arial" panose="020B0604020202020204" pitchFamily="34" charset="0"/>
        <a:buChar char="•"/>
        <a:defRPr sz="2400" kern="1200">
          <a:solidFill>
            <a:schemeClr val="tx1"/>
          </a:solidFill>
          <a:effectLst>
            <a:outerShdw blurRad="38100" dist="38100" dir="2700000" algn="tl">
              <a:srgbClr val="000000">
                <a:alpha val="43137"/>
              </a:srgbClr>
            </a:outerShdw>
          </a:effectLst>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000" kern="1200">
          <a:solidFill>
            <a:schemeClr val="tx1"/>
          </a:solidFill>
          <a:effectLst>
            <a:outerShdw blurRad="38100" dist="38100" dir="2700000" algn="tl">
              <a:srgbClr val="000000">
                <a:alpha val="43137"/>
              </a:srgbClr>
            </a:outerShdw>
          </a:effectLst>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38100" dist="38100" dir="2700000" algn="tl">
              <a:srgbClr val="000000">
                <a:alpha val="43137"/>
              </a:srgbClr>
            </a:outerShdw>
          </a:effectLst>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38100" dist="38100" dir="2700000" algn="tl">
              <a:srgbClr val="000000">
                <a:alpha val="43137"/>
              </a:srgb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53E0C0-727F-46AB-92B2-E4B2722D7BCD}"/>
              </a:ext>
            </a:extLst>
          </p:cNvPr>
          <p:cNvSpPr>
            <a:spLocks noGrp="1"/>
          </p:cNvSpPr>
          <p:nvPr>
            <p:ph type="ctrTitle"/>
          </p:nvPr>
        </p:nvSpPr>
        <p:spPr>
          <a:xfrm>
            <a:off x="1062191" y="1112363"/>
            <a:ext cx="9144000" cy="2397600"/>
          </a:xfrm>
        </p:spPr>
        <p:txBody>
          <a:bodyPr>
            <a:normAutofit/>
          </a:bodyPr>
          <a:lstStyle/>
          <a:p>
            <a:r>
              <a:rPr lang="es-ES" sz="3200" dirty="0"/>
              <a:t>EFECTO DE LA TRANSFERENCIA DE APRENDIZAJE EN LA RED VGG16 PARA EL RECONOCIMIENTO DEL ALFABETO DE LA LENGUA DE SEÑAS AMERICANO.</a:t>
            </a:r>
            <a:endParaRPr lang="es-MX" sz="3200" dirty="0"/>
          </a:p>
        </p:txBody>
      </p:sp>
      <p:sp>
        <p:nvSpPr>
          <p:cNvPr id="3" name="Subtítulo 2">
            <a:extLst>
              <a:ext uri="{FF2B5EF4-FFF2-40B4-BE49-F238E27FC236}">
                <a16:creationId xmlns:a16="http://schemas.microsoft.com/office/drawing/2014/main" id="{E67A6235-53DF-478C-B803-F642ABF49841}"/>
              </a:ext>
            </a:extLst>
          </p:cNvPr>
          <p:cNvSpPr>
            <a:spLocks noGrp="1"/>
          </p:cNvSpPr>
          <p:nvPr>
            <p:ph type="subTitle" idx="1"/>
          </p:nvPr>
        </p:nvSpPr>
        <p:spPr>
          <a:xfrm>
            <a:off x="1062191" y="4034672"/>
            <a:ext cx="9144000" cy="2017336"/>
          </a:xfrm>
        </p:spPr>
        <p:txBody>
          <a:bodyPr>
            <a:normAutofit fontScale="85000" lnSpcReduction="20000"/>
          </a:bodyPr>
          <a:lstStyle/>
          <a:p>
            <a:pPr algn="l"/>
            <a:r>
              <a:rPr lang="es-MX" sz="1800" dirty="0"/>
              <a:t>Instituto Tecnológico y de Estudios Superiores de Monterrey.</a:t>
            </a:r>
          </a:p>
          <a:p>
            <a:pPr algn="l"/>
            <a:endParaRPr lang="es-MX" sz="1800" dirty="0"/>
          </a:p>
          <a:p>
            <a:pPr algn="l"/>
            <a:r>
              <a:rPr lang="es-MX" sz="1800" dirty="0"/>
              <a:t>Participantes:</a:t>
            </a:r>
          </a:p>
          <a:p>
            <a:pPr algn="l"/>
            <a:r>
              <a:rPr lang="es-MX" sz="1800" dirty="0"/>
              <a:t>Regina Alexia Blas Flores.</a:t>
            </a:r>
          </a:p>
          <a:p>
            <a:pPr algn="l"/>
            <a:r>
              <a:rPr lang="es-MX" sz="1800" dirty="0"/>
              <a:t>Emiliano Vivas Rodríguez.</a:t>
            </a:r>
          </a:p>
          <a:p>
            <a:pPr algn="l"/>
            <a:r>
              <a:rPr lang="es-MX" sz="1800" dirty="0"/>
              <a:t>Armando Arredondo Valle.</a:t>
            </a:r>
          </a:p>
          <a:p>
            <a:pPr algn="l"/>
            <a:r>
              <a:rPr lang="es-MX" sz="1800" dirty="0"/>
              <a:t>Atoany Nazareth Fierro Radilla.</a:t>
            </a:r>
          </a:p>
        </p:txBody>
      </p:sp>
      <p:sp>
        <p:nvSpPr>
          <p:cNvPr id="7" name="CuadroTexto 6">
            <a:extLst>
              <a:ext uri="{FF2B5EF4-FFF2-40B4-BE49-F238E27FC236}">
                <a16:creationId xmlns:a16="http://schemas.microsoft.com/office/drawing/2014/main" id="{CF9EA8B2-0FB1-4BF9-B2B6-A4A3CD5E3BF5}"/>
              </a:ext>
            </a:extLst>
          </p:cNvPr>
          <p:cNvSpPr txBox="1"/>
          <p:nvPr/>
        </p:nvSpPr>
        <p:spPr>
          <a:xfrm>
            <a:off x="290816" y="449899"/>
            <a:ext cx="10686749" cy="400110"/>
          </a:xfrm>
          <a:prstGeom prst="rect">
            <a:avLst/>
          </a:prstGeom>
          <a:noFill/>
        </p:spPr>
        <p:txBody>
          <a:bodyPr wrap="square">
            <a:spAutoFit/>
          </a:bodyPr>
          <a:lstStyle/>
          <a:p>
            <a:r>
              <a:rPr lang="es-ES" sz="2000" u="sng" spc="300" dirty="0">
                <a:effectLst>
                  <a:outerShdw blurRad="38100" dist="38100" dir="2700000" algn="tl">
                    <a:srgbClr val="000000">
                      <a:alpha val="43137"/>
                    </a:srgbClr>
                  </a:outerShdw>
                </a:effectLst>
              </a:rPr>
              <a:t>CONGRESO INTERNACIONAL DE INGENIERÍA Y GEOECONOMÍA 2022</a:t>
            </a:r>
            <a:endParaRPr lang="es-MX" sz="2000" u="sng" spc="3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765751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49ADABFC-B389-410F-AFD6-113864295E9D}"/>
              </a:ext>
            </a:extLst>
          </p:cNvPr>
          <p:cNvSpPr>
            <a:spLocks noGrp="1"/>
          </p:cNvSpPr>
          <p:nvPr>
            <p:ph type="title"/>
          </p:nvPr>
        </p:nvSpPr>
        <p:spPr>
          <a:xfrm>
            <a:off x="367151" y="365126"/>
            <a:ext cx="10515600" cy="558702"/>
          </a:xfrm>
        </p:spPr>
        <p:txBody>
          <a:bodyPr/>
          <a:lstStyle/>
          <a:p>
            <a:r>
              <a:rPr lang="es-MX" dirty="0"/>
              <a:t>Fuentes de información  </a:t>
            </a:r>
          </a:p>
        </p:txBody>
      </p:sp>
      <p:sp>
        <p:nvSpPr>
          <p:cNvPr id="7" name="Marcador de pie de página 6">
            <a:extLst>
              <a:ext uri="{FF2B5EF4-FFF2-40B4-BE49-F238E27FC236}">
                <a16:creationId xmlns:a16="http://schemas.microsoft.com/office/drawing/2014/main" id="{2DB039A9-3461-4C6C-AFAD-2D284B45851E}"/>
              </a:ext>
            </a:extLst>
          </p:cNvPr>
          <p:cNvSpPr>
            <a:spLocks noGrp="1"/>
          </p:cNvSpPr>
          <p:nvPr>
            <p:ph type="ftr" sz="quarter" idx="11"/>
          </p:nvPr>
        </p:nvSpPr>
        <p:spPr/>
        <p:txBody>
          <a:bodyPr/>
          <a:lstStyle/>
          <a:p>
            <a:r>
              <a:rPr lang="es-MX" dirty="0"/>
              <a:t>CONGRESO INTERNACIONAL DE INGENIERÍA Y GEOECONOMÍA 2022</a:t>
            </a:r>
          </a:p>
        </p:txBody>
      </p:sp>
      <p:sp>
        <p:nvSpPr>
          <p:cNvPr id="2" name="CuadroTexto 1">
            <a:extLst>
              <a:ext uri="{FF2B5EF4-FFF2-40B4-BE49-F238E27FC236}">
                <a16:creationId xmlns:a16="http://schemas.microsoft.com/office/drawing/2014/main" id="{2F7E9AF6-AFAF-434B-A352-312994ACE696}"/>
              </a:ext>
            </a:extLst>
          </p:cNvPr>
          <p:cNvSpPr txBox="1"/>
          <p:nvPr/>
        </p:nvSpPr>
        <p:spPr>
          <a:xfrm>
            <a:off x="471340" y="1234911"/>
            <a:ext cx="10411411" cy="4247317"/>
          </a:xfrm>
          <a:prstGeom prst="rect">
            <a:avLst/>
          </a:prstGeom>
          <a:noFill/>
        </p:spPr>
        <p:txBody>
          <a:bodyPr wrap="square" rtlCol="0">
            <a:spAutoFit/>
          </a:bodyPr>
          <a:lstStyle/>
          <a:p>
            <a:pPr marL="285750" indent="-285750">
              <a:buFont typeface="Arial" panose="020B0604020202020204" pitchFamily="34" charset="0"/>
              <a:buChar char="•"/>
            </a:pPr>
            <a:r>
              <a:rPr lang="es-MX" dirty="0"/>
              <a:t>Chapin, W., Kramer, J., Haas, C., Leifer, L., Macken, E.: TeleSign: A Sign </a:t>
            </a:r>
            <a:r>
              <a:rPr lang="es-MX" dirty="0" err="1"/>
              <a:t>Language</a:t>
            </a:r>
            <a:r>
              <a:rPr lang="es-MX" dirty="0"/>
              <a:t> Telecomm- </a:t>
            </a:r>
            <a:r>
              <a:rPr lang="es-MX" dirty="0" err="1"/>
              <a:t>unication</a:t>
            </a:r>
            <a:r>
              <a:rPr lang="es-MX" dirty="0"/>
              <a:t> </a:t>
            </a:r>
            <a:r>
              <a:rPr lang="es-MX" dirty="0" err="1"/>
              <a:t>System</a:t>
            </a:r>
            <a:r>
              <a:rPr lang="es-MX" dirty="0"/>
              <a:t>. IEEE (1992).</a:t>
            </a:r>
          </a:p>
          <a:p>
            <a:pPr marL="285750" indent="-285750">
              <a:buFont typeface="Arial" panose="020B0604020202020204" pitchFamily="34" charset="0"/>
              <a:buChar char="•"/>
            </a:pPr>
            <a:endParaRPr lang="es-MX" dirty="0"/>
          </a:p>
          <a:p>
            <a:pPr marL="285750" indent="-285750">
              <a:buFont typeface="Arial" panose="020B0604020202020204" pitchFamily="34" charset="0"/>
              <a:buChar char="•"/>
            </a:pPr>
            <a:r>
              <a:rPr lang="es-MX" dirty="0"/>
              <a:t>D. </a:t>
            </a:r>
            <a:r>
              <a:rPr lang="es-MX" dirty="0" err="1"/>
              <a:t>Warchoł</a:t>
            </a:r>
            <a:r>
              <a:rPr lang="es-MX" dirty="0"/>
              <a:t>, T. </a:t>
            </a:r>
            <a:r>
              <a:rPr lang="es-MX" dirty="0" err="1"/>
              <a:t>Kapu´sci´nski</a:t>
            </a:r>
            <a:r>
              <a:rPr lang="es-MX" dirty="0"/>
              <a:t>, and M. </a:t>
            </a:r>
            <a:r>
              <a:rPr lang="es-MX" dirty="0" err="1"/>
              <a:t>Wysocki</a:t>
            </a:r>
            <a:r>
              <a:rPr lang="es-MX" dirty="0"/>
              <a:t>, “</a:t>
            </a:r>
            <a:r>
              <a:rPr lang="es-MX" dirty="0" err="1"/>
              <a:t>Recognition</a:t>
            </a:r>
            <a:r>
              <a:rPr lang="es-MX" dirty="0"/>
              <a:t> </a:t>
            </a:r>
            <a:r>
              <a:rPr lang="es-MX" dirty="0" err="1"/>
              <a:t>of</a:t>
            </a:r>
            <a:r>
              <a:rPr lang="es-MX" dirty="0"/>
              <a:t> </a:t>
            </a:r>
            <a:r>
              <a:rPr lang="es-MX" dirty="0" err="1"/>
              <a:t>fingerspelling</a:t>
            </a:r>
            <a:r>
              <a:rPr lang="es-MX" dirty="0"/>
              <a:t> </a:t>
            </a:r>
            <a:r>
              <a:rPr lang="es-MX" dirty="0" err="1"/>
              <a:t>sequences</a:t>
            </a:r>
            <a:r>
              <a:rPr lang="es-MX" dirty="0"/>
              <a:t> in </a:t>
            </a:r>
            <a:r>
              <a:rPr lang="es-MX" dirty="0" err="1"/>
              <a:t>polish</a:t>
            </a:r>
            <a:r>
              <a:rPr lang="es-MX" dirty="0"/>
              <a:t> </a:t>
            </a:r>
            <a:r>
              <a:rPr lang="es-MX" dirty="0" err="1"/>
              <a:t>sign</a:t>
            </a:r>
            <a:r>
              <a:rPr lang="es-MX" dirty="0"/>
              <a:t> </a:t>
            </a:r>
            <a:r>
              <a:rPr lang="es-MX" dirty="0" err="1"/>
              <a:t>language</a:t>
            </a:r>
            <a:r>
              <a:rPr lang="es-MX" dirty="0"/>
              <a:t> </a:t>
            </a:r>
            <a:r>
              <a:rPr lang="es-MX" dirty="0" err="1"/>
              <a:t>using</a:t>
            </a:r>
            <a:r>
              <a:rPr lang="es-MX" dirty="0"/>
              <a:t> </a:t>
            </a:r>
            <a:r>
              <a:rPr lang="es-MX" dirty="0" err="1"/>
              <a:t>point</a:t>
            </a:r>
            <a:r>
              <a:rPr lang="es-MX" dirty="0"/>
              <a:t> </a:t>
            </a:r>
            <a:r>
              <a:rPr lang="es-MX" dirty="0" err="1"/>
              <a:t>clouds</a:t>
            </a:r>
            <a:r>
              <a:rPr lang="es-MX" dirty="0"/>
              <a:t> </a:t>
            </a:r>
            <a:r>
              <a:rPr lang="es-MX" dirty="0" err="1"/>
              <a:t>obtained</a:t>
            </a:r>
            <a:r>
              <a:rPr lang="es-MX" dirty="0"/>
              <a:t> </a:t>
            </a:r>
            <a:r>
              <a:rPr lang="es-MX" dirty="0" err="1"/>
              <a:t>from</a:t>
            </a:r>
            <a:r>
              <a:rPr lang="es-MX" dirty="0"/>
              <a:t> </a:t>
            </a:r>
            <a:r>
              <a:rPr lang="es-MX" dirty="0" err="1"/>
              <a:t>depth</a:t>
            </a:r>
            <a:r>
              <a:rPr lang="es-MX" dirty="0"/>
              <a:t> </a:t>
            </a:r>
            <a:r>
              <a:rPr lang="es-MX" dirty="0" err="1"/>
              <a:t>images</a:t>
            </a:r>
            <a:r>
              <a:rPr lang="es-MX" dirty="0"/>
              <a:t>,” </a:t>
            </a:r>
            <a:r>
              <a:rPr lang="es-MX" dirty="0" err="1"/>
              <a:t>Sensors</a:t>
            </a:r>
            <a:r>
              <a:rPr lang="es-MX" dirty="0"/>
              <a:t>, vol. 19, no. 5, p. 1078, 2019.</a:t>
            </a:r>
          </a:p>
          <a:p>
            <a:pPr marL="285750" indent="-285750">
              <a:buFont typeface="Arial" panose="020B0604020202020204" pitchFamily="34" charset="0"/>
              <a:buChar char="•"/>
            </a:pPr>
            <a:endParaRPr lang="es-MX" dirty="0"/>
          </a:p>
          <a:p>
            <a:pPr marL="285750" indent="-285750">
              <a:buFont typeface="Arial" panose="020B0604020202020204" pitchFamily="34" charset="0"/>
              <a:buChar char="•"/>
            </a:pPr>
            <a:r>
              <a:rPr lang="es-MX" dirty="0"/>
              <a:t>J. </a:t>
            </a:r>
            <a:r>
              <a:rPr lang="es-MX" dirty="0" err="1"/>
              <a:t>Singha</a:t>
            </a:r>
            <a:r>
              <a:rPr lang="es-MX" dirty="0"/>
              <a:t>, A. Roy, and R. H. </a:t>
            </a:r>
            <a:r>
              <a:rPr lang="es-MX" dirty="0" err="1"/>
              <a:t>Laskar</a:t>
            </a:r>
            <a:r>
              <a:rPr lang="es-MX" dirty="0"/>
              <a:t>, “Dynamic </a:t>
            </a:r>
            <a:r>
              <a:rPr lang="es-MX" dirty="0" err="1"/>
              <a:t>hand</a:t>
            </a:r>
            <a:r>
              <a:rPr lang="es-MX" dirty="0"/>
              <a:t> </a:t>
            </a:r>
            <a:r>
              <a:rPr lang="es-MX" dirty="0" err="1"/>
              <a:t>gesture</a:t>
            </a:r>
            <a:r>
              <a:rPr lang="es-MX" dirty="0"/>
              <a:t> </a:t>
            </a:r>
            <a:r>
              <a:rPr lang="es-MX" dirty="0" err="1"/>
              <a:t>recognition</a:t>
            </a:r>
            <a:r>
              <a:rPr lang="es-MX" dirty="0"/>
              <a:t>, 2016</a:t>
            </a:r>
          </a:p>
          <a:p>
            <a:r>
              <a:rPr lang="es-MX" dirty="0"/>
              <a:t>M. </a:t>
            </a:r>
            <a:r>
              <a:rPr lang="es-MX" dirty="0" err="1"/>
              <a:t>Mohandes</a:t>
            </a:r>
            <a:r>
              <a:rPr lang="es-MX" dirty="0"/>
              <a:t>, M. </a:t>
            </a:r>
            <a:r>
              <a:rPr lang="es-MX" dirty="0" err="1"/>
              <a:t>Deriche</a:t>
            </a:r>
            <a:r>
              <a:rPr lang="es-MX" dirty="0"/>
              <a:t>, and J. Liu, “</a:t>
            </a:r>
            <a:r>
              <a:rPr lang="es-MX" dirty="0" err="1"/>
              <a:t>Image-based</a:t>
            </a:r>
            <a:r>
              <a:rPr lang="es-MX" dirty="0"/>
              <a:t> and sensor-</a:t>
            </a:r>
            <a:r>
              <a:rPr lang="es-MX" dirty="0" err="1"/>
              <a:t>based</a:t>
            </a:r>
            <a:r>
              <a:rPr lang="es-MX" dirty="0"/>
              <a:t> </a:t>
            </a:r>
            <a:r>
              <a:rPr lang="es-MX" dirty="0" err="1"/>
              <a:t>approaches</a:t>
            </a:r>
            <a:r>
              <a:rPr lang="es-MX" dirty="0"/>
              <a:t> </a:t>
            </a:r>
            <a:r>
              <a:rPr lang="es-MX" dirty="0" err="1"/>
              <a:t>to</a:t>
            </a:r>
            <a:r>
              <a:rPr lang="es-MX" dirty="0"/>
              <a:t> </a:t>
            </a:r>
            <a:r>
              <a:rPr lang="es-MX" dirty="0" err="1"/>
              <a:t>arabic</a:t>
            </a:r>
            <a:r>
              <a:rPr lang="es-MX" dirty="0"/>
              <a:t> </a:t>
            </a:r>
            <a:r>
              <a:rPr lang="es-MX" dirty="0" err="1"/>
              <a:t>sign</a:t>
            </a:r>
            <a:r>
              <a:rPr lang="es-MX" dirty="0"/>
              <a:t> </a:t>
            </a:r>
            <a:r>
              <a:rPr lang="es-MX" dirty="0" err="1"/>
              <a:t>language</a:t>
            </a:r>
            <a:r>
              <a:rPr lang="es-MX" dirty="0"/>
              <a:t> </a:t>
            </a:r>
            <a:r>
              <a:rPr lang="es-MX" dirty="0" err="1"/>
              <a:t>recognition</a:t>
            </a:r>
            <a:r>
              <a:rPr lang="es-MX" dirty="0"/>
              <a:t>,” IEEE </a:t>
            </a:r>
            <a:r>
              <a:rPr lang="es-MX" dirty="0" err="1"/>
              <a:t>transactions</a:t>
            </a:r>
            <a:r>
              <a:rPr lang="es-MX" dirty="0"/>
              <a:t> </a:t>
            </a:r>
            <a:r>
              <a:rPr lang="es-MX" dirty="0" err="1"/>
              <a:t>on</a:t>
            </a:r>
            <a:r>
              <a:rPr lang="es-MX" dirty="0"/>
              <a:t> human-machine </a:t>
            </a:r>
            <a:r>
              <a:rPr lang="es-MX" dirty="0" err="1"/>
              <a:t>systems</a:t>
            </a:r>
            <a:r>
              <a:rPr lang="es-MX" dirty="0"/>
              <a:t>, vol. 44, no. 4, pp. 551–557, 2014.</a:t>
            </a:r>
          </a:p>
          <a:p>
            <a:endParaRPr lang="es-MX" dirty="0"/>
          </a:p>
          <a:p>
            <a:pPr marL="285750" indent="-285750">
              <a:buFont typeface="Arial" panose="020B0604020202020204" pitchFamily="34" charset="0"/>
              <a:buChar char="•"/>
            </a:pPr>
            <a:r>
              <a:rPr lang="es-MX" dirty="0" err="1"/>
              <a:t>National</a:t>
            </a:r>
            <a:r>
              <a:rPr lang="es-MX" dirty="0"/>
              <a:t> Center </a:t>
            </a:r>
            <a:r>
              <a:rPr lang="es-MX" dirty="0" err="1"/>
              <a:t>of</a:t>
            </a:r>
            <a:r>
              <a:rPr lang="es-MX" dirty="0"/>
              <a:t> </a:t>
            </a:r>
            <a:r>
              <a:rPr lang="es-MX" dirty="0" err="1"/>
              <a:t>Birth</a:t>
            </a:r>
            <a:r>
              <a:rPr lang="es-MX" dirty="0"/>
              <a:t> </a:t>
            </a:r>
            <a:r>
              <a:rPr lang="es-MX" dirty="0" err="1"/>
              <a:t>Defects</a:t>
            </a:r>
            <a:r>
              <a:rPr lang="es-MX" dirty="0"/>
              <a:t> and </a:t>
            </a:r>
            <a:r>
              <a:rPr lang="es-MX" dirty="0" err="1"/>
              <a:t>Developmental</a:t>
            </a:r>
            <a:r>
              <a:rPr lang="es-MX" dirty="0"/>
              <a:t> </a:t>
            </a:r>
            <a:r>
              <a:rPr lang="es-MX" dirty="0" err="1"/>
              <a:t>Disabilities</a:t>
            </a:r>
            <a:r>
              <a:rPr lang="es-MX" dirty="0"/>
              <a:t> home page, http://www.cdc.gov/ncbddd/bd/bdres.ht</a:t>
            </a:r>
          </a:p>
          <a:p>
            <a:r>
              <a:rPr lang="es-MX" dirty="0" err="1"/>
              <a:t>Bitton</a:t>
            </a:r>
            <a:r>
              <a:rPr lang="es-MX" dirty="0"/>
              <a:t>, G. (1994) </a:t>
            </a:r>
            <a:r>
              <a:rPr lang="es-MX" dirty="0" err="1"/>
              <a:t>Wastewater</a:t>
            </a:r>
            <a:r>
              <a:rPr lang="es-MX" dirty="0"/>
              <a:t> </a:t>
            </a:r>
            <a:r>
              <a:rPr lang="es-MX" dirty="0" err="1"/>
              <a:t>Microbiology</a:t>
            </a:r>
            <a:r>
              <a:rPr lang="es-MX" dirty="0"/>
              <a:t>, Wiley-Liss, New York, 478 pp.</a:t>
            </a:r>
          </a:p>
        </p:txBody>
      </p:sp>
    </p:spTree>
    <p:extLst>
      <p:ext uri="{BB962C8B-B14F-4D97-AF65-F5344CB8AC3E}">
        <p14:creationId xmlns:p14="http://schemas.microsoft.com/office/powerpoint/2010/main" val="3726160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49ADABFC-B389-410F-AFD6-113864295E9D}"/>
              </a:ext>
            </a:extLst>
          </p:cNvPr>
          <p:cNvSpPr>
            <a:spLocks noGrp="1"/>
          </p:cNvSpPr>
          <p:nvPr>
            <p:ph type="title"/>
          </p:nvPr>
        </p:nvSpPr>
        <p:spPr>
          <a:xfrm>
            <a:off x="367151" y="365126"/>
            <a:ext cx="10515600" cy="558702"/>
          </a:xfrm>
        </p:spPr>
        <p:txBody>
          <a:bodyPr/>
          <a:lstStyle/>
          <a:p>
            <a:r>
              <a:rPr lang="es-MX" dirty="0"/>
              <a:t>INTRODUCCIÓN </a:t>
            </a:r>
          </a:p>
        </p:txBody>
      </p:sp>
      <p:sp>
        <p:nvSpPr>
          <p:cNvPr id="7" name="Marcador de pie de página 6">
            <a:extLst>
              <a:ext uri="{FF2B5EF4-FFF2-40B4-BE49-F238E27FC236}">
                <a16:creationId xmlns:a16="http://schemas.microsoft.com/office/drawing/2014/main" id="{2DB039A9-3461-4C6C-AFAD-2D284B45851E}"/>
              </a:ext>
            </a:extLst>
          </p:cNvPr>
          <p:cNvSpPr>
            <a:spLocks noGrp="1"/>
          </p:cNvSpPr>
          <p:nvPr>
            <p:ph type="ftr" sz="quarter" idx="11"/>
          </p:nvPr>
        </p:nvSpPr>
        <p:spPr/>
        <p:txBody>
          <a:bodyPr/>
          <a:lstStyle/>
          <a:p>
            <a:r>
              <a:rPr lang="es-MX" dirty="0"/>
              <a:t>CONGRESO INTERNACIONAL DE INGENIERÍA Y GEOECONOMÍA 2022</a:t>
            </a:r>
          </a:p>
        </p:txBody>
      </p:sp>
      <p:sp>
        <p:nvSpPr>
          <p:cNvPr id="2" name="Rectangle 1">
            <a:extLst>
              <a:ext uri="{FF2B5EF4-FFF2-40B4-BE49-F238E27FC236}">
                <a16:creationId xmlns:a16="http://schemas.microsoft.com/office/drawing/2014/main" id="{72E94C9D-0D38-423E-C769-2AB61EFC499A}"/>
              </a:ext>
            </a:extLst>
          </p:cNvPr>
          <p:cNvSpPr txBox="1">
            <a:spLocks noChangeArrowheads="1"/>
          </p:cNvSpPr>
          <p:nvPr/>
        </p:nvSpPr>
        <p:spPr bwMode="auto">
          <a:xfrm>
            <a:off x="367151" y="1124535"/>
            <a:ext cx="5357788" cy="3116161"/>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17457" rIns="0" bIns="-17457" numCol="1" anchor="ctr" anchorCtr="0" compatLnSpc="1">
            <a:prstTxWarp prst="textNoShape">
              <a:avLst/>
            </a:prstTxWarp>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2400" kern="1200">
                <a:solidFill>
                  <a:schemeClr val="tx1"/>
                </a:solidFill>
                <a:effectLst>
                  <a:outerShdw blurRad="38100" dist="38100" dir="2700000" algn="tl">
                    <a:srgbClr val="000000">
                      <a:alpha val="43137"/>
                    </a:srgbClr>
                  </a:outerShdw>
                </a:effectLst>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000" kern="1200">
                <a:solidFill>
                  <a:schemeClr val="tx1"/>
                </a:solidFill>
                <a:effectLst>
                  <a:outerShdw blurRad="38100" dist="38100" dir="2700000" algn="tl">
                    <a:srgbClr val="000000">
                      <a:alpha val="43137"/>
                    </a:srgbClr>
                  </a:outerShdw>
                </a:effectLst>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38100" dist="38100" dir="2700000" algn="tl">
                    <a:srgbClr val="000000">
                      <a:alpha val="43137"/>
                    </a:srgbClr>
                  </a:outerShdw>
                </a:effectLst>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38100" dist="38100" dir="2700000" algn="tl">
                    <a:srgbClr val="000000">
                      <a:alpha val="43137"/>
                    </a:srgb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eaLnBrk="0" fontAlgn="base" hangingPunct="0">
              <a:spcBef>
                <a:spcPct val="0"/>
              </a:spcBef>
              <a:spcAft>
                <a:spcPts val="600"/>
              </a:spcAft>
              <a:buNone/>
            </a:pPr>
            <a:r>
              <a:rPr lang="es-ES" altLang="en-US" sz="2000" dirty="0">
                <a:effectLst/>
                <a:latin typeface="inherit"/>
              </a:rPr>
              <a:t>   La interacción computadora-humana es un área de investigación multidisciplinaria que tiene diferentes aplicaciones dentro de las cuales se encuentra el reconocimiento de lengua de señas.</a:t>
            </a:r>
          </a:p>
          <a:p>
            <a:pPr marL="0" indent="0" algn="l" eaLnBrk="0" fontAlgn="base" hangingPunct="0">
              <a:spcBef>
                <a:spcPct val="0"/>
              </a:spcBef>
              <a:spcAft>
                <a:spcPts val="600"/>
              </a:spcAft>
              <a:buNone/>
            </a:pPr>
            <a:r>
              <a:rPr lang="es-ES" altLang="en-US" sz="2000" dirty="0">
                <a:effectLst/>
                <a:latin typeface="inherit"/>
              </a:rPr>
              <a:t>   En Estados Unidos hay cerca de dos millones de personas que viven con discapacidad de origen auditivo, es aquí donde cobra relevancia la Lengua de Señas Americana o por sus siglas en inglés (ASL) y su relación con las tecnologías recientes.</a:t>
            </a:r>
          </a:p>
          <a:p>
            <a:pPr marL="0" indent="0" algn="l" eaLnBrk="0" fontAlgn="base" hangingPunct="0">
              <a:spcBef>
                <a:spcPct val="0"/>
              </a:spcBef>
              <a:spcAft>
                <a:spcPts val="600"/>
              </a:spcAft>
              <a:buNone/>
            </a:pPr>
            <a:endParaRPr lang="es-ES" altLang="en-US" sz="2000" dirty="0">
              <a:effectLst/>
              <a:latin typeface="inherit"/>
            </a:endParaRPr>
          </a:p>
        </p:txBody>
      </p:sp>
      <p:pic>
        <p:nvPicPr>
          <p:cNvPr id="1026" name="Picture 2" descr="378,199 Lenguaje De Señas Imágenes y Fotos - 123RF">
            <a:extLst>
              <a:ext uri="{FF2B5EF4-FFF2-40B4-BE49-F238E27FC236}">
                <a16:creationId xmlns:a16="http://schemas.microsoft.com/office/drawing/2014/main" id="{0F816992-CB1A-AC66-7035-22835408026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702" t="6537" r="7552" b="6670"/>
          <a:stretch/>
        </p:blipFill>
        <p:spPr bwMode="auto">
          <a:xfrm>
            <a:off x="6361043" y="922555"/>
            <a:ext cx="4621283" cy="467773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A908E66-09EB-9574-F17A-C27D94AAAE20}"/>
              </a:ext>
            </a:extLst>
          </p:cNvPr>
          <p:cNvSpPr txBox="1"/>
          <p:nvPr/>
        </p:nvSpPr>
        <p:spPr>
          <a:xfrm>
            <a:off x="5438776" y="5600291"/>
            <a:ext cx="5543550" cy="276999"/>
          </a:xfrm>
          <a:prstGeom prst="rect">
            <a:avLst/>
          </a:prstGeom>
          <a:noFill/>
        </p:spPr>
        <p:txBody>
          <a:bodyPr wrap="square">
            <a:spAutoFit/>
          </a:bodyPr>
          <a:lstStyle/>
          <a:p>
            <a:pPr algn="r"/>
            <a:r>
              <a:rPr lang="es-ES" altLang="en-US" sz="1200" b="1" dirty="0">
                <a:latin typeface="inherit"/>
              </a:rPr>
              <a:t>La Lengua de Señas Americana (ASL)</a:t>
            </a:r>
            <a:r>
              <a:rPr lang="es-ES" altLang="en-US" sz="1200" b="1" dirty="0">
                <a:effectLst/>
                <a:latin typeface="inherit"/>
              </a:rPr>
              <a:t>.</a:t>
            </a:r>
            <a:endParaRPr lang="en-US" sz="1200" b="1" dirty="0"/>
          </a:p>
        </p:txBody>
      </p:sp>
    </p:spTree>
    <p:extLst>
      <p:ext uri="{BB962C8B-B14F-4D97-AF65-F5344CB8AC3E}">
        <p14:creationId xmlns:p14="http://schemas.microsoft.com/office/powerpoint/2010/main" val="441261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49ADABFC-B389-410F-AFD6-113864295E9D}"/>
              </a:ext>
            </a:extLst>
          </p:cNvPr>
          <p:cNvSpPr>
            <a:spLocks noGrp="1"/>
          </p:cNvSpPr>
          <p:nvPr>
            <p:ph type="title"/>
          </p:nvPr>
        </p:nvSpPr>
        <p:spPr>
          <a:xfrm>
            <a:off x="367151" y="365126"/>
            <a:ext cx="10515600" cy="558702"/>
          </a:xfrm>
        </p:spPr>
        <p:txBody>
          <a:bodyPr/>
          <a:lstStyle/>
          <a:p>
            <a:r>
              <a:rPr lang="es-MX" dirty="0"/>
              <a:t>INTRODUCCIÓN </a:t>
            </a:r>
          </a:p>
        </p:txBody>
      </p:sp>
      <p:sp>
        <p:nvSpPr>
          <p:cNvPr id="7" name="Marcador de pie de página 6">
            <a:extLst>
              <a:ext uri="{FF2B5EF4-FFF2-40B4-BE49-F238E27FC236}">
                <a16:creationId xmlns:a16="http://schemas.microsoft.com/office/drawing/2014/main" id="{2DB039A9-3461-4C6C-AFAD-2D284B45851E}"/>
              </a:ext>
            </a:extLst>
          </p:cNvPr>
          <p:cNvSpPr>
            <a:spLocks noGrp="1"/>
          </p:cNvSpPr>
          <p:nvPr>
            <p:ph type="ftr" sz="quarter" idx="11"/>
          </p:nvPr>
        </p:nvSpPr>
        <p:spPr/>
        <p:txBody>
          <a:bodyPr/>
          <a:lstStyle/>
          <a:p>
            <a:r>
              <a:rPr lang="es-MX" dirty="0"/>
              <a:t>CONGRESO INTERNACIONAL DE INGENIERÍA Y GEOECONOMÍA 2022</a:t>
            </a:r>
          </a:p>
        </p:txBody>
      </p:sp>
      <p:sp>
        <p:nvSpPr>
          <p:cNvPr id="2" name="Rectangle 1">
            <a:extLst>
              <a:ext uri="{FF2B5EF4-FFF2-40B4-BE49-F238E27FC236}">
                <a16:creationId xmlns:a16="http://schemas.microsoft.com/office/drawing/2014/main" id="{72E94C9D-0D38-423E-C769-2AB61EFC499A}"/>
              </a:ext>
            </a:extLst>
          </p:cNvPr>
          <p:cNvSpPr txBox="1">
            <a:spLocks noChangeArrowheads="1"/>
          </p:cNvSpPr>
          <p:nvPr/>
        </p:nvSpPr>
        <p:spPr bwMode="auto">
          <a:xfrm>
            <a:off x="367151" y="1124536"/>
            <a:ext cx="10615173" cy="1812864"/>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17457" rIns="0" bIns="-17457" numCol="1" anchor="ctr" anchorCtr="0" compatLnSpc="1">
            <a:prstTxWarp prst="textNoShape">
              <a:avLst/>
            </a:prstTxWarp>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2400" kern="1200">
                <a:solidFill>
                  <a:schemeClr val="tx1"/>
                </a:solidFill>
                <a:effectLst>
                  <a:outerShdw blurRad="38100" dist="38100" dir="2700000" algn="tl">
                    <a:srgbClr val="000000">
                      <a:alpha val="43137"/>
                    </a:srgbClr>
                  </a:outerShdw>
                </a:effectLst>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000" kern="1200">
                <a:solidFill>
                  <a:schemeClr val="tx1"/>
                </a:solidFill>
                <a:effectLst>
                  <a:outerShdw blurRad="38100" dist="38100" dir="2700000" algn="tl">
                    <a:srgbClr val="000000">
                      <a:alpha val="43137"/>
                    </a:srgbClr>
                  </a:outerShdw>
                </a:effectLst>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38100" dist="38100" dir="2700000" algn="tl">
                    <a:srgbClr val="000000">
                      <a:alpha val="43137"/>
                    </a:srgbClr>
                  </a:outerShdw>
                </a:effectLst>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38100" dist="38100" dir="2700000" algn="tl">
                    <a:srgbClr val="000000">
                      <a:alpha val="43137"/>
                    </a:srgb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eaLnBrk="0" fontAlgn="base" hangingPunct="0">
              <a:spcBef>
                <a:spcPct val="0"/>
              </a:spcBef>
              <a:spcAft>
                <a:spcPts val="600"/>
              </a:spcAft>
              <a:buNone/>
            </a:pPr>
            <a:r>
              <a:rPr lang="es-ES" altLang="en-US" sz="2000" dirty="0">
                <a:effectLst/>
                <a:latin typeface="inherit"/>
              </a:rPr>
              <a:t>   Las diferentes soluciones que existen hoy en día para el reconocimiento de la Lengua de Señas se dividen en dos áreas:</a:t>
            </a:r>
          </a:p>
          <a:p>
            <a:pPr marL="0" indent="0" algn="l" eaLnBrk="0" fontAlgn="base" hangingPunct="0">
              <a:spcBef>
                <a:spcPct val="0"/>
              </a:spcBef>
              <a:spcAft>
                <a:spcPts val="600"/>
              </a:spcAft>
              <a:buNone/>
            </a:pPr>
            <a:endParaRPr lang="es-ES" altLang="en-US" sz="2000" dirty="0">
              <a:effectLst/>
              <a:latin typeface="inherit"/>
            </a:endParaRPr>
          </a:p>
          <a:p>
            <a:pPr algn="l" eaLnBrk="0" fontAlgn="base" hangingPunct="0">
              <a:spcBef>
                <a:spcPct val="0"/>
              </a:spcBef>
              <a:spcAft>
                <a:spcPts val="600"/>
              </a:spcAft>
            </a:pPr>
            <a:r>
              <a:rPr lang="es-ES" altLang="en-US" sz="2000" dirty="0">
                <a:effectLst/>
                <a:latin typeface="inherit"/>
              </a:rPr>
              <a:t>Los métodos basados en sensores.</a:t>
            </a:r>
          </a:p>
          <a:p>
            <a:pPr algn="l" eaLnBrk="0" fontAlgn="base" hangingPunct="0">
              <a:spcBef>
                <a:spcPct val="0"/>
              </a:spcBef>
              <a:spcAft>
                <a:spcPts val="600"/>
              </a:spcAft>
            </a:pPr>
            <a:r>
              <a:rPr lang="es-ES" altLang="en-US" sz="2000" dirty="0">
                <a:effectLst/>
                <a:latin typeface="inherit"/>
              </a:rPr>
              <a:t>Los métodos basados en visión por computadora.</a:t>
            </a:r>
          </a:p>
        </p:txBody>
      </p:sp>
      <p:sp>
        <p:nvSpPr>
          <p:cNvPr id="3" name="TextBox 2">
            <a:extLst>
              <a:ext uri="{FF2B5EF4-FFF2-40B4-BE49-F238E27FC236}">
                <a16:creationId xmlns:a16="http://schemas.microsoft.com/office/drawing/2014/main" id="{9A908E66-09EB-9574-F17A-C27D94AAAE20}"/>
              </a:ext>
            </a:extLst>
          </p:cNvPr>
          <p:cNvSpPr txBox="1"/>
          <p:nvPr/>
        </p:nvSpPr>
        <p:spPr>
          <a:xfrm>
            <a:off x="6417145" y="5600291"/>
            <a:ext cx="4565181" cy="276999"/>
          </a:xfrm>
          <a:prstGeom prst="rect">
            <a:avLst/>
          </a:prstGeom>
          <a:noFill/>
        </p:spPr>
        <p:txBody>
          <a:bodyPr wrap="square">
            <a:spAutoFit/>
          </a:bodyPr>
          <a:lstStyle/>
          <a:p>
            <a:pPr algn="r"/>
            <a:r>
              <a:rPr lang="en-US" sz="1200" b="1" dirty="0">
                <a:latin typeface="inherit"/>
              </a:rPr>
              <a:t>La visión por computadora y su implicación en la Lengua de Señas.</a:t>
            </a:r>
            <a:endParaRPr lang="en-US" sz="1200" b="1" dirty="0"/>
          </a:p>
        </p:txBody>
      </p:sp>
      <p:pic>
        <p:nvPicPr>
          <p:cNvPr id="2052" name="Picture 4" descr="Un algoritmo que 'lee' el movimiento de las manos abre la puerta a que los  smartphones puedan traducir el lenguaje de signos">
            <a:extLst>
              <a:ext uri="{FF2B5EF4-FFF2-40B4-BE49-F238E27FC236}">
                <a16:creationId xmlns:a16="http://schemas.microsoft.com/office/drawing/2014/main" id="{6365888F-02F7-C664-0A5B-30A574C180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1283" y="3032681"/>
            <a:ext cx="4401041" cy="256760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SignAloud – guantes que transliteran el lenguaje de señas en texto y voz –  PERÚ ACCESIBLE">
            <a:extLst>
              <a:ext uri="{FF2B5EF4-FFF2-40B4-BE49-F238E27FC236}">
                <a16:creationId xmlns:a16="http://schemas.microsoft.com/office/drawing/2014/main" id="{14B07D5B-A00C-A7A2-8660-FBB1B46A83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0821" y="3032682"/>
            <a:ext cx="4565179" cy="256760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B93D42C-DA42-493B-037E-22DB007E229F}"/>
              </a:ext>
            </a:extLst>
          </p:cNvPr>
          <p:cNvSpPr txBox="1"/>
          <p:nvPr/>
        </p:nvSpPr>
        <p:spPr>
          <a:xfrm>
            <a:off x="1530821" y="5600291"/>
            <a:ext cx="4565181" cy="276999"/>
          </a:xfrm>
          <a:prstGeom prst="rect">
            <a:avLst/>
          </a:prstGeom>
          <a:noFill/>
        </p:spPr>
        <p:txBody>
          <a:bodyPr wrap="square">
            <a:spAutoFit/>
          </a:bodyPr>
          <a:lstStyle/>
          <a:p>
            <a:pPr algn="r"/>
            <a:r>
              <a:rPr lang="es-ES" sz="1200" b="1" dirty="0">
                <a:latin typeface="inherit"/>
              </a:rPr>
              <a:t>Reconocimiento de la Lengua de Señas basado en sensores.</a:t>
            </a:r>
            <a:endParaRPr lang="en-US" sz="1200" b="1" dirty="0"/>
          </a:p>
        </p:txBody>
      </p:sp>
    </p:spTree>
    <p:extLst>
      <p:ext uri="{BB962C8B-B14F-4D97-AF65-F5344CB8AC3E}">
        <p14:creationId xmlns:p14="http://schemas.microsoft.com/office/powerpoint/2010/main" val="2585312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49ADABFC-B389-410F-AFD6-113864295E9D}"/>
              </a:ext>
            </a:extLst>
          </p:cNvPr>
          <p:cNvSpPr>
            <a:spLocks noGrp="1"/>
          </p:cNvSpPr>
          <p:nvPr>
            <p:ph type="title"/>
          </p:nvPr>
        </p:nvSpPr>
        <p:spPr>
          <a:xfrm>
            <a:off x="367151" y="365126"/>
            <a:ext cx="10515600" cy="558702"/>
          </a:xfrm>
        </p:spPr>
        <p:txBody>
          <a:bodyPr/>
          <a:lstStyle/>
          <a:p>
            <a:r>
              <a:rPr lang="es-MX" dirty="0"/>
              <a:t>INTRODUCCIÓN </a:t>
            </a:r>
          </a:p>
        </p:txBody>
      </p:sp>
      <p:sp>
        <p:nvSpPr>
          <p:cNvPr id="7" name="Marcador de pie de página 6">
            <a:extLst>
              <a:ext uri="{FF2B5EF4-FFF2-40B4-BE49-F238E27FC236}">
                <a16:creationId xmlns:a16="http://schemas.microsoft.com/office/drawing/2014/main" id="{2DB039A9-3461-4C6C-AFAD-2D284B45851E}"/>
              </a:ext>
            </a:extLst>
          </p:cNvPr>
          <p:cNvSpPr>
            <a:spLocks noGrp="1"/>
          </p:cNvSpPr>
          <p:nvPr>
            <p:ph type="ftr" sz="quarter" idx="11"/>
          </p:nvPr>
        </p:nvSpPr>
        <p:spPr/>
        <p:txBody>
          <a:bodyPr/>
          <a:lstStyle/>
          <a:p>
            <a:r>
              <a:rPr lang="es-MX" dirty="0"/>
              <a:t>CONGRESO INTERNACIONAL DE INGENIERÍA Y GEOECONOMÍA 2022</a:t>
            </a:r>
          </a:p>
        </p:txBody>
      </p:sp>
      <p:sp>
        <p:nvSpPr>
          <p:cNvPr id="2" name="Rectangle 1">
            <a:extLst>
              <a:ext uri="{FF2B5EF4-FFF2-40B4-BE49-F238E27FC236}">
                <a16:creationId xmlns:a16="http://schemas.microsoft.com/office/drawing/2014/main" id="{72E94C9D-0D38-423E-C769-2AB61EFC499A}"/>
              </a:ext>
            </a:extLst>
          </p:cNvPr>
          <p:cNvSpPr txBox="1">
            <a:spLocks noChangeArrowheads="1"/>
          </p:cNvSpPr>
          <p:nvPr/>
        </p:nvSpPr>
        <p:spPr bwMode="auto">
          <a:xfrm>
            <a:off x="367151" y="1124535"/>
            <a:ext cx="2667598" cy="4030561"/>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17457" rIns="0" bIns="-17457" numCol="1" anchor="ctr" anchorCtr="0" compatLnSpc="1">
            <a:prstTxWarp prst="textNoShape">
              <a:avLst/>
            </a:prstTxWarp>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2400" kern="1200">
                <a:solidFill>
                  <a:schemeClr val="tx1"/>
                </a:solidFill>
                <a:effectLst>
                  <a:outerShdw blurRad="38100" dist="38100" dir="2700000" algn="tl">
                    <a:srgbClr val="000000">
                      <a:alpha val="43137"/>
                    </a:srgbClr>
                  </a:outerShdw>
                </a:effectLst>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000" kern="1200">
                <a:solidFill>
                  <a:schemeClr val="tx1"/>
                </a:solidFill>
                <a:effectLst>
                  <a:outerShdw blurRad="38100" dist="38100" dir="2700000" algn="tl">
                    <a:srgbClr val="000000">
                      <a:alpha val="43137"/>
                    </a:srgbClr>
                  </a:outerShdw>
                </a:effectLst>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38100" dist="38100" dir="2700000" algn="tl">
                    <a:srgbClr val="000000">
                      <a:alpha val="43137"/>
                    </a:srgbClr>
                  </a:outerShdw>
                </a:effectLst>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38100" dist="38100" dir="2700000" algn="tl">
                    <a:srgbClr val="000000">
                      <a:alpha val="43137"/>
                    </a:srgb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rtl="0">
              <a:spcBef>
                <a:spcPts val="0"/>
              </a:spcBef>
              <a:spcAft>
                <a:spcPts val="0"/>
              </a:spcAft>
              <a:buNone/>
            </a:pPr>
            <a:r>
              <a:rPr lang="es-ES" altLang="en-US" sz="2000" dirty="0">
                <a:effectLst/>
                <a:latin typeface="inherit"/>
              </a:rPr>
              <a:t>   Sin embargo, dentro del área de la visión por computadora, el deletreo manual en un sistema básico basado en colores sufre problemas al momento de segmentar las señas de la mano tales como antecedentes complejos y variaciones entre correlaciones entre clases e intraclases.</a:t>
            </a:r>
          </a:p>
          <a:p>
            <a:pPr marL="0" indent="0" rtl="0">
              <a:spcBef>
                <a:spcPts val="0"/>
              </a:spcBef>
              <a:spcAft>
                <a:spcPts val="0"/>
              </a:spcAft>
              <a:buNone/>
            </a:pPr>
            <a:endParaRPr lang="es-ES" sz="2000" b="0" dirty="0">
              <a:effectLst/>
            </a:endParaRPr>
          </a:p>
        </p:txBody>
      </p:sp>
      <p:sp>
        <p:nvSpPr>
          <p:cNvPr id="3" name="TextBox 2">
            <a:extLst>
              <a:ext uri="{FF2B5EF4-FFF2-40B4-BE49-F238E27FC236}">
                <a16:creationId xmlns:a16="http://schemas.microsoft.com/office/drawing/2014/main" id="{9A908E66-09EB-9574-F17A-C27D94AAAE20}"/>
              </a:ext>
            </a:extLst>
          </p:cNvPr>
          <p:cNvSpPr txBox="1"/>
          <p:nvPr/>
        </p:nvSpPr>
        <p:spPr>
          <a:xfrm>
            <a:off x="3520441" y="5600291"/>
            <a:ext cx="7461886" cy="276999"/>
          </a:xfrm>
          <a:prstGeom prst="rect">
            <a:avLst/>
          </a:prstGeom>
          <a:noFill/>
        </p:spPr>
        <p:txBody>
          <a:bodyPr wrap="square">
            <a:spAutoFit/>
          </a:bodyPr>
          <a:lstStyle/>
          <a:p>
            <a:pPr algn="r"/>
            <a:r>
              <a:rPr lang="en-US" sz="1200" b="1" dirty="0">
                <a:latin typeface="inherit"/>
              </a:rPr>
              <a:t>La visión por computadora en combinación con un algoritmo de detección de patrones es la base de este método.</a:t>
            </a:r>
            <a:endParaRPr lang="en-US" sz="1200" b="1" dirty="0"/>
          </a:p>
        </p:txBody>
      </p:sp>
      <p:pic>
        <p:nvPicPr>
          <p:cNvPr id="3074" name="Picture 2" descr="Modelo computacional para reconocimiento de lenguaje de señas en un  contexto colombiano">
            <a:extLst>
              <a:ext uri="{FF2B5EF4-FFF2-40B4-BE49-F238E27FC236}">
                <a16:creationId xmlns:a16="http://schemas.microsoft.com/office/drawing/2014/main" id="{B64E0047-FBDC-E4FC-5D85-4CEBF0C58D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5729" y="923828"/>
            <a:ext cx="7267022" cy="4676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1941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49ADABFC-B389-410F-AFD6-113864295E9D}"/>
              </a:ext>
            </a:extLst>
          </p:cNvPr>
          <p:cNvSpPr>
            <a:spLocks noGrp="1"/>
          </p:cNvSpPr>
          <p:nvPr>
            <p:ph type="title"/>
          </p:nvPr>
        </p:nvSpPr>
        <p:spPr>
          <a:xfrm>
            <a:off x="367151" y="365126"/>
            <a:ext cx="10515600" cy="558702"/>
          </a:xfrm>
        </p:spPr>
        <p:txBody>
          <a:bodyPr/>
          <a:lstStyle/>
          <a:p>
            <a:r>
              <a:rPr lang="es-MX" dirty="0"/>
              <a:t>METODOLOGÍA  </a:t>
            </a:r>
          </a:p>
        </p:txBody>
      </p:sp>
      <p:sp>
        <p:nvSpPr>
          <p:cNvPr id="7" name="Marcador de pie de página 6">
            <a:extLst>
              <a:ext uri="{FF2B5EF4-FFF2-40B4-BE49-F238E27FC236}">
                <a16:creationId xmlns:a16="http://schemas.microsoft.com/office/drawing/2014/main" id="{2DB039A9-3461-4C6C-AFAD-2D284B45851E}"/>
              </a:ext>
            </a:extLst>
          </p:cNvPr>
          <p:cNvSpPr>
            <a:spLocks noGrp="1"/>
          </p:cNvSpPr>
          <p:nvPr>
            <p:ph type="ftr" sz="quarter" idx="11"/>
          </p:nvPr>
        </p:nvSpPr>
        <p:spPr/>
        <p:txBody>
          <a:bodyPr/>
          <a:lstStyle/>
          <a:p>
            <a:r>
              <a:rPr lang="es-MX" dirty="0"/>
              <a:t>CONGRESO INTERNACIONAL DE INGENIERÍA Y GEOECONOMÍA 2022</a:t>
            </a:r>
          </a:p>
        </p:txBody>
      </p:sp>
      <p:sp>
        <p:nvSpPr>
          <p:cNvPr id="2" name="Rectangle 1">
            <a:extLst>
              <a:ext uri="{FF2B5EF4-FFF2-40B4-BE49-F238E27FC236}">
                <a16:creationId xmlns:a16="http://schemas.microsoft.com/office/drawing/2014/main" id="{CCDFB454-D46B-6E4C-CD30-E0C77FC5889D}"/>
              </a:ext>
            </a:extLst>
          </p:cNvPr>
          <p:cNvSpPr txBox="1">
            <a:spLocks noChangeArrowheads="1"/>
          </p:cNvSpPr>
          <p:nvPr/>
        </p:nvSpPr>
        <p:spPr bwMode="auto">
          <a:xfrm>
            <a:off x="367151" y="1124534"/>
            <a:ext cx="3150749" cy="4626909"/>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17457" rIns="0" bIns="-17457" numCol="1" anchor="ctr" anchorCtr="0" compatLnSpc="1">
            <a:prstTxWarp prst="textNoShape">
              <a:avLst/>
            </a:prstTxWarp>
            <a:normAutofit lnSpcReduction="10000"/>
          </a:bodyPr>
          <a:lstStyle>
            <a:lvl1pPr marL="228600" indent="-228600" algn="just" defTabSz="914400" rtl="0" eaLnBrk="1" latinLnBrk="0" hangingPunct="1">
              <a:lnSpc>
                <a:spcPct val="90000"/>
              </a:lnSpc>
              <a:spcBef>
                <a:spcPts val="1000"/>
              </a:spcBef>
              <a:buFont typeface="Arial" panose="020B0604020202020204" pitchFamily="34" charset="0"/>
              <a:buChar char="•"/>
              <a:defRPr sz="2400" kern="1200">
                <a:solidFill>
                  <a:schemeClr val="tx1"/>
                </a:solidFill>
                <a:effectLst>
                  <a:outerShdw blurRad="38100" dist="38100" dir="2700000" algn="tl">
                    <a:srgbClr val="000000">
                      <a:alpha val="43137"/>
                    </a:srgbClr>
                  </a:outerShdw>
                </a:effectLst>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000" kern="1200">
                <a:solidFill>
                  <a:schemeClr val="tx1"/>
                </a:solidFill>
                <a:effectLst>
                  <a:outerShdw blurRad="38100" dist="38100" dir="2700000" algn="tl">
                    <a:srgbClr val="000000">
                      <a:alpha val="43137"/>
                    </a:srgbClr>
                  </a:outerShdw>
                </a:effectLst>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38100" dist="38100" dir="2700000" algn="tl">
                    <a:srgbClr val="000000">
                      <a:alpha val="43137"/>
                    </a:srgbClr>
                  </a:outerShdw>
                </a:effectLst>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38100" dist="38100" dir="2700000" algn="tl">
                    <a:srgbClr val="000000">
                      <a:alpha val="43137"/>
                    </a:srgb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eaLnBrk="0" fontAlgn="base" hangingPunct="0">
              <a:spcBef>
                <a:spcPct val="0"/>
              </a:spcBef>
              <a:spcAft>
                <a:spcPts val="600"/>
              </a:spcAft>
              <a:buNone/>
            </a:pPr>
            <a:r>
              <a:rPr lang="en-US" altLang="en-US" sz="2000" dirty="0">
                <a:effectLst/>
                <a:latin typeface="inherit"/>
              </a:rPr>
              <a:t>   Todo ello </a:t>
            </a:r>
            <a:r>
              <a:rPr lang="es-ES" altLang="en-US" sz="2000" dirty="0">
                <a:effectLst/>
                <a:latin typeface="inherit"/>
              </a:rPr>
              <a:t>impulsa el desarrollo de nuevos sistemas de reconocimiento de Lengua de Señas utilizando redes neuronales, la creación de una arquitectura de red neuronal que acelere el aprendizaje por medio del aprendizaje transferido.</a:t>
            </a:r>
          </a:p>
          <a:p>
            <a:pPr marL="0" indent="0" algn="l" eaLnBrk="0" fontAlgn="base" hangingPunct="0">
              <a:spcBef>
                <a:spcPct val="0"/>
              </a:spcBef>
              <a:spcAft>
                <a:spcPts val="600"/>
              </a:spcAft>
              <a:buNone/>
            </a:pPr>
            <a:r>
              <a:rPr lang="es-ES" altLang="en-US" sz="2000" dirty="0">
                <a:effectLst/>
                <a:latin typeface="inherit"/>
              </a:rPr>
              <a:t>   El aprendizaje de transferencia es una técnica basada en redes preentrenadas, se elimina la última parte de la red (el clasificador) y la es reemplazada con el objetivo. Posteriormente, se entrena al clasificador.</a:t>
            </a:r>
          </a:p>
        </p:txBody>
      </p:sp>
      <p:pic>
        <p:nvPicPr>
          <p:cNvPr id="6" name="Picture 5">
            <a:extLst>
              <a:ext uri="{FF2B5EF4-FFF2-40B4-BE49-F238E27FC236}">
                <a16:creationId xmlns:a16="http://schemas.microsoft.com/office/drawing/2014/main" id="{C9E7A336-9C2D-071F-6FA0-D952F81C5360}"/>
              </a:ext>
            </a:extLst>
          </p:cNvPr>
          <p:cNvPicPr>
            <a:picLocks noChangeAspect="1"/>
          </p:cNvPicPr>
          <p:nvPr/>
        </p:nvPicPr>
        <p:blipFill rotWithShape="1">
          <a:blip r:embed="rId2"/>
          <a:srcRect l="13134" t="2199" r="1766" b="1533"/>
          <a:stretch/>
        </p:blipFill>
        <p:spPr>
          <a:xfrm>
            <a:off x="3756227" y="1484285"/>
            <a:ext cx="7226098" cy="4116006"/>
          </a:xfrm>
          <a:prstGeom prst="rect">
            <a:avLst/>
          </a:prstGeom>
        </p:spPr>
      </p:pic>
      <p:sp>
        <p:nvSpPr>
          <p:cNvPr id="9" name="TextBox 8">
            <a:extLst>
              <a:ext uri="{FF2B5EF4-FFF2-40B4-BE49-F238E27FC236}">
                <a16:creationId xmlns:a16="http://schemas.microsoft.com/office/drawing/2014/main" id="{AE5702C9-4670-AF07-EFAC-0F040FEB4571}"/>
              </a:ext>
            </a:extLst>
          </p:cNvPr>
          <p:cNvSpPr txBox="1"/>
          <p:nvPr/>
        </p:nvSpPr>
        <p:spPr>
          <a:xfrm>
            <a:off x="9669779" y="5600291"/>
            <a:ext cx="1312547" cy="276999"/>
          </a:xfrm>
          <a:prstGeom prst="rect">
            <a:avLst/>
          </a:prstGeom>
          <a:noFill/>
        </p:spPr>
        <p:txBody>
          <a:bodyPr wrap="square">
            <a:spAutoFit/>
          </a:bodyPr>
          <a:lstStyle/>
          <a:p>
            <a:pPr algn="r"/>
            <a:r>
              <a:rPr lang="en-US" sz="1200" b="1" i="1" dirty="0">
                <a:latin typeface="inherit"/>
              </a:rPr>
              <a:t>Transfer learning</a:t>
            </a:r>
            <a:r>
              <a:rPr lang="en-US" sz="1200" b="1" dirty="0">
                <a:latin typeface="inherit"/>
              </a:rPr>
              <a:t>.</a:t>
            </a:r>
            <a:endParaRPr lang="en-US" sz="1200" b="1" dirty="0"/>
          </a:p>
        </p:txBody>
      </p:sp>
    </p:spTree>
    <p:extLst>
      <p:ext uri="{BB962C8B-B14F-4D97-AF65-F5344CB8AC3E}">
        <p14:creationId xmlns:p14="http://schemas.microsoft.com/office/powerpoint/2010/main" val="1865743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49ADABFC-B389-410F-AFD6-113864295E9D}"/>
              </a:ext>
            </a:extLst>
          </p:cNvPr>
          <p:cNvSpPr>
            <a:spLocks noGrp="1"/>
          </p:cNvSpPr>
          <p:nvPr>
            <p:ph type="title"/>
          </p:nvPr>
        </p:nvSpPr>
        <p:spPr>
          <a:xfrm>
            <a:off x="367151" y="365126"/>
            <a:ext cx="10515600" cy="558702"/>
          </a:xfrm>
        </p:spPr>
        <p:txBody>
          <a:bodyPr/>
          <a:lstStyle/>
          <a:p>
            <a:r>
              <a:rPr lang="es-MX" dirty="0"/>
              <a:t>METODOLOGÍA  </a:t>
            </a:r>
          </a:p>
        </p:txBody>
      </p:sp>
      <p:sp>
        <p:nvSpPr>
          <p:cNvPr id="7" name="Marcador de pie de página 6">
            <a:extLst>
              <a:ext uri="{FF2B5EF4-FFF2-40B4-BE49-F238E27FC236}">
                <a16:creationId xmlns:a16="http://schemas.microsoft.com/office/drawing/2014/main" id="{2DB039A9-3461-4C6C-AFAD-2D284B45851E}"/>
              </a:ext>
            </a:extLst>
          </p:cNvPr>
          <p:cNvSpPr>
            <a:spLocks noGrp="1"/>
          </p:cNvSpPr>
          <p:nvPr>
            <p:ph type="ftr" sz="quarter" idx="11"/>
          </p:nvPr>
        </p:nvSpPr>
        <p:spPr/>
        <p:txBody>
          <a:bodyPr/>
          <a:lstStyle/>
          <a:p>
            <a:r>
              <a:rPr lang="es-MX" dirty="0"/>
              <a:t>CONGRESO INTERNACIONAL DE INGENIERÍA Y GEOECONOMÍA 2022</a:t>
            </a:r>
          </a:p>
        </p:txBody>
      </p:sp>
      <p:sp>
        <p:nvSpPr>
          <p:cNvPr id="2" name="Rectangle 1">
            <a:extLst>
              <a:ext uri="{FF2B5EF4-FFF2-40B4-BE49-F238E27FC236}">
                <a16:creationId xmlns:a16="http://schemas.microsoft.com/office/drawing/2014/main" id="{CCDFB454-D46B-6E4C-CD30-E0C77FC5889D}"/>
              </a:ext>
            </a:extLst>
          </p:cNvPr>
          <p:cNvSpPr txBox="1">
            <a:spLocks noChangeArrowheads="1"/>
          </p:cNvSpPr>
          <p:nvPr/>
        </p:nvSpPr>
        <p:spPr bwMode="auto">
          <a:xfrm>
            <a:off x="367151" y="1124535"/>
            <a:ext cx="3150749" cy="2493308"/>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17457" rIns="0" bIns="-17457" numCol="1" anchor="ctr" anchorCtr="0" compatLnSpc="1">
            <a:prstTxWarp prst="textNoShape">
              <a:avLst/>
            </a:prstTxWarp>
            <a:normAutofit lnSpcReduction="10000"/>
          </a:bodyPr>
          <a:lstStyle>
            <a:lvl1pPr marL="228600" indent="-228600" algn="just" defTabSz="914400" rtl="0" eaLnBrk="1" latinLnBrk="0" hangingPunct="1">
              <a:lnSpc>
                <a:spcPct val="90000"/>
              </a:lnSpc>
              <a:spcBef>
                <a:spcPts val="1000"/>
              </a:spcBef>
              <a:buFont typeface="Arial" panose="020B0604020202020204" pitchFamily="34" charset="0"/>
              <a:buChar char="•"/>
              <a:defRPr sz="2400" kern="1200">
                <a:solidFill>
                  <a:schemeClr val="tx1"/>
                </a:solidFill>
                <a:effectLst>
                  <a:outerShdw blurRad="38100" dist="38100" dir="2700000" algn="tl">
                    <a:srgbClr val="000000">
                      <a:alpha val="43137"/>
                    </a:srgbClr>
                  </a:outerShdw>
                </a:effectLst>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000" kern="1200">
                <a:solidFill>
                  <a:schemeClr val="tx1"/>
                </a:solidFill>
                <a:effectLst>
                  <a:outerShdw blurRad="38100" dist="38100" dir="2700000" algn="tl">
                    <a:srgbClr val="000000">
                      <a:alpha val="43137"/>
                    </a:srgbClr>
                  </a:outerShdw>
                </a:effectLst>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38100" dist="38100" dir="2700000" algn="tl">
                    <a:srgbClr val="000000">
                      <a:alpha val="43137"/>
                    </a:srgbClr>
                  </a:outerShdw>
                </a:effectLst>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38100" dist="38100" dir="2700000" algn="tl">
                    <a:srgbClr val="000000">
                      <a:alpha val="43137"/>
                    </a:srgb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eaLnBrk="0" fontAlgn="base" hangingPunct="0">
              <a:spcBef>
                <a:spcPct val="0"/>
              </a:spcBef>
              <a:spcAft>
                <a:spcPts val="600"/>
              </a:spcAft>
              <a:buNone/>
            </a:pPr>
            <a:r>
              <a:rPr lang="en-US" altLang="en-US" sz="2000" dirty="0">
                <a:effectLst/>
                <a:latin typeface="inherit"/>
              </a:rPr>
              <a:t>   Por otro lado,</a:t>
            </a:r>
            <a:r>
              <a:rPr lang="es-ES" altLang="en-US" sz="2000" dirty="0">
                <a:effectLst/>
                <a:latin typeface="inherit"/>
              </a:rPr>
              <a:t> involucrar a VGG16 es imprescindible.</a:t>
            </a:r>
          </a:p>
          <a:p>
            <a:pPr marL="0" indent="0" algn="l" eaLnBrk="0" fontAlgn="base" hangingPunct="0">
              <a:spcBef>
                <a:spcPct val="0"/>
              </a:spcBef>
              <a:spcAft>
                <a:spcPts val="600"/>
              </a:spcAft>
              <a:buNone/>
            </a:pPr>
            <a:r>
              <a:rPr lang="es-ES" altLang="en-US" sz="2000" dirty="0">
                <a:effectLst/>
                <a:latin typeface="inherit"/>
              </a:rPr>
              <a:t>   VGG16 es una red compuesta por 16 capas y que fue entrenada con la base de datos ImageNet, basado en reemplazar los filtros de los kernel por un conjunto de filtros de tamaño 3 × 3.</a:t>
            </a:r>
          </a:p>
        </p:txBody>
      </p:sp>
      <p:sp>
        <p:nvSpPr>
          <p:cNvPr id="9" name="TextBox 8">
            <a:extLst>
              <a:ext uri="{FF2B5EF4-FFF2-40B4-BE49-F238E27FC236}">
                <a16:creationId xmlns:a16="http://schemas.microsoft.com/office/drawing/2014/main" id="{AE5702C9-4670-AF07-EFAC-0F040FEB4571}"/>
              </a:ext>
            </a:extLst>
          </p:cNvPr>
          <p:cNvSpPr txBox="1"/>
          <p:nvPr/>
        </p:nvSpPr>
        <p:spPr>
          <a:xfrm>
            <a:off x="9669779" y="5600291"/>
            <a:ext cx="1312547" cy="276999"/>
          </a:xfrm>
          <a:prstGeom prst="rect">
            <a:avLst/>
          </a:prstGeom>
          <a:noFill/>
        </p:spPr>
        <p:txBody>
          <a:bodyPr wrap="square">
            <a:spAutoFit/>
          </a:bodyPr>
          <a:lstStyle/>
          <a:p>
            <a:pPr algn="r"/>
            <a:r>
              <a:rPr lang="en-US" sz="1200" b="1" dirty="0">
                <a:latin typeface="inherit"/>
              </a:rPr>
              <a:t>La red VGG16.</a:t>
            </a:r>
            <a:endParaRPr lang="en-US" sz="1200" b="1" dirty="0"/>
          </a:p>
        </p:txBody>
      </p:sp>
      <p:pic>
        <p:nvPicPr>
          <p:cNvPr id="5122" name="Picture 2" descr="VGG: ¿Qué es este modelo? ¡Daniel te lo cuenta todo!">
            <a:extLst>
              <a:ext uri="{FF2B5EF4-FFF2-40B4-BE49-F238E27FC236}">
                <a16:creationId xmlns:a16="http://schemas.microsoft.com/office/drawing/2014/main" id="{AC8AFE6A-B55E-35CD-2350-106E00FD83A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090" r="11509"/>
          <a:stretch/>
        </p:blipFill>
        <p:spPr bwMode="auto">
          <a:xfrm>
            <a:off x="3827618" y="923828"/>
            <a:ext cx="7154707" cy="4676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2321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49ADABFC-B389-410F-AFD6-113864295E9D}"/>
              </a:ext>
            </a:extLst>
          </p:cNvPr>
          <p:cNvSpPr>
            <a:spLocks noGrp="1"/>
          </p:cNvSpPr>
          <p:nvPr>
            <p:ph type="title"/>
          </p:nvPr>
        </p:nvSpPr>
        <p:spPr>
          <a:xfrm>
            <a:off x="367151" y="365126"/>
            <a:ext cx="10515600" cy="558702"/>
          </a:xfrm>
        </p:spPr>
        <p:txBody>
          <a:bodyPr/>
          <a:lstStyle/>
          <a:p>
            <a:r>
              <a:rPr lang="es-MX" dirty="0"/>
              <a:t>METODOLOGÍA  </a:t>
            </a:r>
          </a:p>
        </p:txBody>
      </p:sp>
      <p:sp>
        <p:nvSpPr>
          <p:cNvPr id="7" name="Marcador de pie de página 6">
            <a:extLst>
              <a:ext uri="{FF2B5EF4-FFF2-40B4-BE49-F238E27FC236}">
                <a16:creationId xmlns:a16="http://schemas.microsoft.com/office/drawing/2014/main" id="{2DB039A9-3461-4C6C-AFAD-2D284B45851E}"/>
              </a:ext>
            </a:extLst>
          </p:cNvPr>
          <p:cNvSpPr>
            <a:spLocks noGrp="1"/>
          </p:cNvSpPr>
          <p:nvPr>
            <p:ph type="ftr" sz="quarter" idx="11"/>
          </p:nvPr>
        </p:nvSpPr>
        <p:spPr/>
        <p:txBody>
          <a:bodyPr/>
          <a:lstStyle/>
          <a:p>
            <a:r>
              <a:rPr lang="es-MX" dirty="0"/>
              <a:t>CONGRESO INTERNACIONAL DE INGENIERÍA Y GEOECONOMÍA 2022</a:t>
            </a:r>
          </a:p>
        </p:txBody>
      </p:sp>
      <p:sp>
        <p:nvSpPr>
          <p:cNvPr id="9" name="TextBox 8">
            <a:extLst>
              <a:ext uri="{FF2B5EF4-FFF2-40B4-BE49-F238E27FC236}">
                <a16:creationId xmlns:a16="http://schemas.microsoft.com/office/drawing/2014/main" id="{AE5702C9-4670-AF07-EFAC-0F040FEB4571}"/>
              </a:ext>
            </a:extLst>
          </p:cNvPr>
          <p:cNvSpPr txBox="1"/>
          <p:nvPr/>
        </p:nvSpPr>
        <p:spPr>
          <a:xfrm>
            <a:off x="4695825" y="5600291"/>
            <a:ext cx="6286502" cy="276999"/>
          </a:xfrm>
          <a:prstGeom prst="rect">
            <a:avLst/>
          </a:prstGeom>
          <a:noFill/>
        </p:spPr>
        <p:txBody>
          <a:bodyPr wrap="square">
            <a:spAutoFit/>
          </a:bodyPr>
          <a:lstStyle/>
          <a:p>
            <a:pPr algn="r"/>
            <a:r>
              <a:rPr lang="en-US" sz="1200" b="1" dirty="0">
                <a:latin typeface="inherit"/>
              </a:rPr>
              <a:t>Existe una alta disponibilidad pública de volúmenes de datos relacionados a la Lengua de Señas.</a:t>
            </a:r>
            <a:endParaRPr lang="en-US" sz="1200" b="1" dirty="0"/>
          </a:p>
        </p:txBody>
      </p:sp>
      <p:sp>
        <p:nvSpPr>
          <p:cNvPr id="3" name="Rectangle 1">
            <a:extLst>
              <a:ext uri="{FF2B5EF4-FFF2-40B4-BE49-F238E27FC236}">
                <a16:creationId xmlns:a16="http://schemas.microsoft.com/office/drawing/2014/main" id="{6A619E25-C191-FA5C-FCCF-A86162A5F538}"/>
              </a:ext>
            </a:extLst>
          </p:cNvPr>
          <p:cNvSpPr txBox="1">
            <a:spLocks noChangeArrowheads="1"/>
          </p:cNvSpPr>
          <p:nvPr/>
        </p:nvSpPr>
        <p:spPr bwMode="auto">
          <a:xfrm>
            <a:off x="367151" y="1024180"/>
            <a:ext cx="3900049" cy="5287720"/>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17457" rIns="0" bIns="-17457" numCol="1" anchor="ctr" anchorCtr="0" compatLnSpc="1">
            <a:prstTxWarp prst="textNoShape">
              <a:avLst/>
            </a:prstTxWarp>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2400" kern="1200">
                <a:solidFill>
                  <a:schemeClr val="tx1"/>
                </a:solidFill>
                <a:effectLst>
                  <a:outerShdw blurRad="38100" dist="38100" dir="2700000" algn="tl">
                    <a:srgbClr val="000000">
                      <a:alpha val="43137"/>
                    </a:srgbClr>
                  </a:outerShdw>
                </a:effectLst>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000" kern="1200">
                <a:solidFill>
                  <a:schemeClr val="tx1"/>
                </a:solidFill>
                <a:effectLst>
                  <a:outerShdw blurRad="38100" dist="38100" dir="2700000" algn="tl">
                    <a:srgbClr val="000000">
                      <a:alpha val="43137"/>
                    </a:srgbClr>
                  </a:outerShdw>
                </a:effectLst>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38100" dist="38100" dir="2700000" algn="tl">
                    <a:srgbClr val="000000">
                      <a:alpha val="43137"/>
                    </a:srgbClr>
                  </a:outerShdw>
                </a:effectLst>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38100" dist="38100" dir="2700000" algn="tl">
                    <a:srgbClr val="000000">
                      <a:alpha val="43137"/>
                    </a:srgb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eaLnBrk="0" fontAlgn="base" hangingPunct="0">
              <a:spcBef>
                <a:spcPct val="0"/>
              </a:spcBef>
              <a:spcAft>
                <a:spcPts val="600"/>
              </a:spcAft>
              <a:buNone/>
            </a:pPr>
            <a:r>
              <a:rPr lang="es-ES" altLang="en-US" sz="2000" dirty="0">
                <a:effectLst/>
                <a:latin typeface="inherit"/>
              </a:rPr>
              <a:t>   Las bases de datos utilizadas son públicas y de origen descentralizado:</a:t>
            </a:r>
          </a:p>
          <a:p>
            <a:pPr marL="0" indent="0" algn="l" eaLnBrk="0" fontAlgn="base" hangingPunct="0">
              <a:spcBef>
                <a:spcPct val="0"/>
              </a:spcBef>
              <a:spcAft>
                <a:spcPts val="600"/>
              </a:spcAft>
              <a:buNone/>
            </a:pPr>
            <a:endParaRPr lang="es-ES" altLang="en-US" sz="2000" dirty="0">
              <a:effectLst/>
              <a:latin typeface="inherit"/>
            </a:endParaRPr>
          </a:p>
          <a:p>
            <a:pPr algn="l" eaLnBrk="0" fontAlgn="base" hangingPunct="0">
              <a:spcBef>
                <a:spcPct val="0"/>
              </a:spcBef>
              <a:spcAft>
                <a:spcPts val="600"/>
              </a:spcAft>
            </a:pPr>
            <a:r>
              <a:rPr lang="nb-NO" altLang="en-US" sz="2000" i="1" dirty="0">
                <a:effectLst/>
                <a:latin typeface="inherit"/>
              </a:rPr>
              <a:t>Training Dataset</a:t>
            </a:r>
            <a:r>
              <a:rPr lang="nb-NO" altLang="en-US" sz="2000" dirty="0">
                <a:effectLst/>
                <a:latin typeface="inherit"/>
              </a:rPr>
              <a:t>: 27455 imágenes.</a:t>
            </a:r>
          </a:p>
          <a:p>
            <a:pPr algn="l" eaLnBrk="0" fontAlgn="base" hangingPunct="0">
              <a:spcBef>
                <a:spcPct val="0"/>
              </a:spcBef>
              <a:spcAft>
                <a:spcPts val="600"/>
              </a:spcAft>
            </a:pPr>
            <a:r>
              <a:rPr lang="nb-NO" altLang="en-US" sz="2000" i="1" dirty="0">
                <a:effectLst/>
                <a:latin typeface="inherit"/>
              </a:rPr>
              <a:t>Test Dataset</a:t>
            </a:r>
            <a:r>
              <a:rPr lang="nb-NO" altLang="en-US" sz="2000" dirty="0">
                <a:effectLst/>
                <a:latin typeface="inherit"/>
              </a:rPr>
              <a:t>: 7172 imágenes.</a:t>
            </a:r>
          </a:p>
          <a:p>
            <a:pPr algn="l" eaLnBrk="0" fontAlgn="base" hangingPunct="0">
              <a:spcBef>
                <a:spcPct val="0"/>
              </a:spcBef>
              <a:spcAft>
                <a:spcPts val="600"/>
              </a:spcAft>
            </a:pPr>
            <a:endParaRPr lang="nb-NO" altLang="en-US" sz="2000" dirty="0">
              <a:effectLst/>
              <a:latin typeface="inherit"/>
            </a:endParaRPr>
          </a:p>
          <a:p>
            <a:pPr marL="0" indent="0" algn="l" eaLnBrk="0" fontAlgn="base" hangingPunct="0">
              <a:spcBef>
                <a:spcPct val="0"/>
              </a:spcBef>
              <a:spcAft>
                <a:spcPts val="600"/>
              </a:spcAft>
              <a:buNone/>
            </a:pPr>
            <a:r>
              <a:rPr lang="es-ES" altLang="en-US" sz="2000" dirty="0">
                <a:effectLst/>
                <a:latin typeface="inherit"/>
              </a:rPr>
              <a:t>Arquitectura: VGG16</a:t>
            </a:r>
          </a:p>
          <a:p>
            <a:pPr marL="0" indent="0" algn="l" eaLnBrk="0" fontAlgn="base" hangingPunct="0">
              <a:spcBef>
                <a:spcPct val="0"/>
              </a:spcBef>
              <a:spcAft>
                <a:spcPts val="600"/>
              </a:spcAft>
              <a:buNone/>
            </a:pPr>
            <a:r>
              <a:rPr lang="es-ES" altLang="en-US" sz="2000" dirty="0">
                <a:effectLst/>
                <a:latin typeface="inherit"/>
              </a:rPr>
              <a:t>Épocas del proceso: 20</a:t>
            </a:r>
          </a:p>
          <a:p>
            <a:pPr marL="0" indent="0" algn="l" eaLnBrk="0" fontAlgn="base" hangingPunct="0">
              <a:spcBef>
                <a:spcPct val="0"/>
              </a:spcBef>
              <a:spcAft>
                <a:spcPts val="600"/>
              </a:spcAft>
              <a:buNone/>
            </a:pPr>
            <a:endParaRPr lang="es-ES" altLang="en-US" sz="2000" dirty="0">
              <a:effectLst/>
              <a:latin typeface="inherit"/>
            </a:endParaRPr>
          </a:p>
          <a:p>
            <a:pPr marL="0" indent="0" algn="l" eaLnBrk="0" fontAlgn="base" hangingPunct="0">
              <a:spcBef>
                <a:spcPct val="0"/>
              </a:spcBef>
              <a:spcAft>
                <a:spcPts val="600"/>
              </a:spcAft>
              <a:buNone/>
            </a:pPr>
            <a:r>
              <a:rPr lang="es-ES" altLang="en-US" sz="2000" dirty="0">
                <a:effectLst/>
                <a:latin typeface="inherit"/>
              </a:rPr>
              <a:t>Software: </a:t>
            </a:r>
          </a:p>
          <a:p>
            <a:pPr algn="l" eaLnBrk="0" fontAlgn="base" hangingPunct="0">
              <a:spcBef>
                <a:spcPct val="0"/>
              </a:spcBef>
              <a:spcAft>
                <a:spcPts val="600"/>
              </a:spcAft>
            </a:pPr>
            <a:r>
              <a:rPr lang="es-ES" altLang="en-US" sz="2000" dirty="0">
                <a:effectLst/>
                <a:latin typeface="inherit"/>
              </a:rPr>
              <a:t>Tensorflow.</a:t>
            </a:r>
          </a:p>
          <a:p>
            <a:pPr algn="l" eaLnBrk="0" fontAlgn="base" hangingPunct="0">
              <a:spcBef>
                <a:spcPct val="0"/>
              </a:spcBef>
              <a:spcAft>
                <a:spcPts val="600"/>
              </a:spcAft>
            </a:pPr>
            <a:r>
              <a:rPr lang="es-ES" altLang="en-US" sz="2000" dirty="0">
                <a:effectLst/>
                <a:latin typeface="inherit"/>
              </a:rPr>
              <a:t>Keras.</a:t>
            </a:r>
          </a:p>
          <a:p>
            <a:pPr algn="l" eaLnBrk="0" fontAlgn="base" hangingPunct="0">
              <a:spcBef>
                <a:spcPct val="0"/>
              </a:spcBef>
              <a:spcAft>
                <a:spcPts val="600"/>
              </a:spcAft>
            </a:pPr>
            <a:endParaRPr lang="es-ES" altLang="en-US" sz="2000" dirty="0">
              <a:effectLst/>
              <a:latin typeface="inherit"/>
            </a:endParaRPr>
          </a:p>
          <a:p>
            <a:pPr marL="0" indent="0" algn="l" eaLnBrk="0" fontAlgn="base" hangingPunct="0">
              <a:spcBef>
                <a:spcPct val="0"/>
              </a:spcBef>
              <a:spcAft>
                <a:spcPts val="600"/>
              </a:spcAft>
              <a:buNone/>
            </a:pPr>
            <a:r>
              <a:rPr lang="es-ES" altLang="en-US" sz="2000" dirty="0">
                <a:effectLst/>
                <a:latin typeface="inherit"/>
              </a:rPr>
              <a:t>Tamaño de las imágenes: 280*280px.</a:t>
            </a:r>
            <a:endParaRPr lang="nb-NO" altLang="en-US" sz="2000" dirty="0">
              <a:effectLst/>
              <a:latin typeface="inherit"/>
            </a:endParaRPr>
          </a:p>
          <a:p>
            <a:pPr marL="0" indent="0" algn="l" eaLnBrk="0" fontAlgn="base" hangingPunct="0">
              <a:spcBef>
                <a:spcPct val="0"/>
              </a:spcBef>
              <a:spcAft>
                <a:spcPts val="600"/>
              </a:spcAft>
              <a:buNone/>
            </a:pPr>
            <a:endParaRPr lang="es-ES" altLang="en-US" sz="2000" dirty="0">
              <a:effectLst/>
              <a:latin typeface="inherit"/>
            </a:endParaRPr>
          </a:p>
        </p:txBody>
      </p:sp>
      <p:pic>
        <p:nvPicPr>
          <p:cNvPr id="4" name="Picture 3">
            <a:extLst>
              <a:ext uri="{FF2B5EF4-FFF2-40B4-BE49-F238E27FC236}">
                <a16:creationId xmlns:a16="http://schemas.microsoft.com/office/drawing/2014/main" id="{003072CD-80E2-7DDB-37E0-A2A3A233D450}"/>
              </a:ext>
            </a:extLst>
          </p:cNvPr>
          <p:cNvPicPr>
            <a:picLocks noChangeAspect="1"/>
          </p:cNvPicPr>
          <p:nvPr/>
        </p:nvPicPr>
        <p:blipFill>
          <a:blip r:embed="rId2"/>
          <a:stretch>
            <a:fillRect/>
          </a:stretch>
        </p:blipFill>
        <p:spPr>
          <a:xfrm>
            <a:off x="4420315" y="1616765"/>
            <a:ext cx="6562010" cy="3983526"/>
          </a:xfrm>
          <a:prstGeom prst="rect">
            <a:avLst/>
          </a:prstGeom>
        </p:spPr>
      </p:pic>
    </p:spTree>
    <p:extLst>
      <p:ext uri="{BB962C8B-B14F-4D97-AF65-F5344CB8AC3E}">
        <p14:creationId xmlns:p14="http://schemas.microsoft.com/office/powerpoint/2010/main" val="3809991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49ADABFC-B389-410F-AFD6-113864295E9D}"/>
              </a:ext>
            </a:extLst>
          </p:cNvPr>
          <p:cNvSpPr>
            <a:spLocks noGrp="1"/>
          </p:cNvSpPr>
          <p:nvPr>
            <p:ph type="title"/>
          </p:nvPr>
        </p:nvSpPr>
        <p:spPr>
          <a:xfrm>
            <a:off x="367151" y="365126"/>
            <a:ext cx="10515600" cy="558702"/>
          </a:xfrm>
        </p:spPr>
        <p:txBody>
          <a:bodyPr/>
          <a:lstStyle/>
          <a:p>
            <a:r>
              <a:rPr lang="es-MX" dirty="0"/>
              <a:t>RESULTADOS Y ANÁLISIS   </a:t>
            </a:r>
          </a:p>
        </p:txBody>
      </p:sp>
      <p:sp>
        <p:nvSpPr>
          <p:cNvPr id="7" name="Marcador de pie de página 6">
            <a:extLst>
              <a:ext uri="{FF2B5EF4-FFF2-40B4-BE49-F238E27FC236}">
                <a16:creationId xmlns:a16="http://schemas.microsoft.com/office/drawing/2014/main" id="{2DB039A9-3461-4C6C-AFAD-2D284B45851E}"/>
              </a:ext>
            </a:extLst>
          </p:cNvPr>
          <p:cNvSpPr>
            <a:spLocks noGrp="1"/>
          </p:cNvSpPr>
          <p:nvPr>
            <p:ph type="ftr" sz="quarter" idx="11"/>
          </p:nvPr>
        </p:nvSpPr>
        <p:spPr/>
        <p:txBody>
          <a:bodyPr/>
          <a:lstStyle/>
          <a:p>
            <a:r>
              <a:rPr lang="es-MX" dirty="0"/>
              <a:t>CONGRESO INTERNACIONAL DE INGENIERÍA Y GEOECONOMÍA 2022</a:t>
            </a:r>
          </a:p>
        </p:txBody>
      </p:sp>
      <p:pic>
        <p:nvPicPr>
          <p:cNvPr id="7170" name="Picture 2">
            <a:extLst>
              <a:ext uri="{FF2B5EF4-FFF2-40B4-BE49-F238E27FC236}">
                <a16:creationId xmlns:a16="http://schemas.microsoft.com/office/drawing/2014/main" id="{AF7A56B7-B90C-3031-54B6-EC3173FDE1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833" y="923828"/>
            <a:ext cx="5132202" cy="4676463"/>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F49F0050-D4F6-DDF7-4E00-83D542B651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0716" y="923828"/>
            <a:ext cx="4802035" cy="467646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F144E5A-1BCD-376E-D6AB-85D73BB8324C}"/>
              </a:ext>
            </a:extLst>
          </p:cNvPr>
          <p:cNvSpPr txBox="1"/>
          <p:nvPr/>
        </p:nvSpPr>
        <p:spPr>
          <a:xfrm>
            <a:off x="3817258" y="5600291"/>
            <a:ext cx="7165070" cy="276999"/>
          </a:xfrm>
          <a:prstGeom prst="rect">
            <a:avLst/>
          </a:prstGeom>
          <a:noFill/>
        </p:spPr>
        <p:txBody>
          <a:bodyPr wrap="square">
            <a:spAutoFit/>
          </a:bodyPr>
          <a:lstStyle/>
          <a:p>
            <a:pPr algn="r"/>
            <a:r>
              <a:rPr lang="en-US" sz="1200" b="1" dirty="0">
                <a:latin typeface="inherit"/>
              </a:rPr>
              <a:t>Primera y segunda matrices de confusion, el antes y el después del aprendizaje transferido a la red neuronal.</a:t>
            </a:r>
            <a:endParaRPr lang="en-US" sz="1200" b="1" dirty="0"/>
          </a:p>
        </p:txBody>
      </p:sp>
    </p:spTree>
    <p:extLst>
      <p:ext uri="{BB962C8B-B14F-4D97-AF65-F5344CB8AC3E}">
        <p14:creationId xmlns:p14="http://schemas.microsoft.com/office/powerpoint/2010/main" val="51244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49ADABFC-B389-410F-AFD6-113864295E9D}"/>
              </a:ext>
            </a:extLst>
          </p:cNvPr>
          <p:cNvSpPr>
            <a:spLocks noGrp="1"/>
          </p:cNvSpPr>
          <p:nvPr>
            <p:ph type="title"/>
          </p:nvPr>
        </p:nvSpPr>
        <p:spPr>
          <a:xfrm>
            <a:off x="367151" y="365126"/>
            <a:ext cx="10515600" cy="558702"/>
          </a:xfrm>
        </p:spPr>
        <p:txBody>
          <a:bodyPr/>
          <a:lstStyle/>
          <a:p>
            <a:r>
              <a:rPr lang="es-MX" dirty="0"/>
              <a:t>CONCLUSIONES </a:t>
            </a:r>
          </a:p>
        </p:txBody>
      </p:sp>
      <p:sp>
        <p:nvSpPr>
          <p:cNvPr id="7" name="Marcador de pie de página 6">
            <a:extLst>
              <a:ext uri="{FF2B5EF4-FFF2-40B4-BE49-F238E27FC236}">
                <a16:creationId xmlns:a16="http://schemas.microsoft.com/office/drawing/2014/main" id="{2DB039A9-3461-4C6C-AFAD-2D284B45851E}"/>
              </a:ext>
            </a:extLst>
          </p:cNvPr>
          <p:cNvSpPr>
            <a:spLocks noGrp="1"/>
          </p:cNvSpPr>
          <p:nvPr>
            <p:ph type="ftr" sz="quarter" idx="11"/>
          </p:nvPr>
        </p:nvSpPr>
        <p:spPr/>
        <p:txBody>
          <a:bodyPr/>
          <a:lstStyle/>
          <a:p>
            <a:r>
              <a:rPr lang="es-MX" dirty="0"/>
              <a:t>CONGRESO INTERNACIONAL DE INGENIERÍA Y GEOECONOMÍA 2022</a:t>
            </a:r>
          </a:p>
        </p:txBody>
      </p:sp>
      <p:sp>
        <p:nvSpPr>
          <p:cNvPr id="2" name="Rectangle 1">
            <a:extLst>
              <a:ext uri="{FF2B5EF4-FFF2-40B4-BE49-F238E27FC236}">
                <a16:creationId xmlns:a16="http://schemas.microsoft.com/office/drawing/2014/main" id="{766A49F2-16F7-6EAF-41F0-551282C1D8BE}"/>
              </a:ext>
            </a:extLst>
          </p:cNvPr>
          <p:cNvSpPr txBox="1">
            <a:spLocks noChangeArrowheads="1"/>
          </p:cNvSpPr>
          <p:nvPr/>
        </p:nvSpPr>
        <p:spPr bwMode="auto">
          <a:xfrm>
            <a:off x="367151" y="1124535"/>
            <a:ext cx="10615174" cy="3200722"/>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17457" rIns="0" bIns="-17457" numCol="1" anchor="ctr" anchorCtr="0" compatLnSpc="1">
            <a:prstTxWarp prst="textNoShape">
              <a:avLst/>
            </a:prstTxWarp>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2400" kern="1200">
                <a:solidFill>
                  <a:schemeClr val="tx1"/>
                </a:solidFill>
                <a:effectLst>
                  <a:outerShdw blurRad="38100" dist="38100" dir="2700000" algn="tl">
                    <a:srgbClr val="000000">
                      <a:alpha val="43137"/>
                    </a:srgbClr>
                  </a:outerShdw>
                </a:effectLst>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000" kern="1200">
                <a:solidFill>
                  <a:schemeClr val="tx1"/>
                </a:solidFill>
                <a:effectLst>
                  <a:outerShdw blurRad="38100" dist="38100" dir="2700000" algn="tl">
                    <a:srgbClr val="000000">
                      <a:alpha val="43137"/>
                    </a:srgbClr>
                  </a:outerShdw>
                </a:effectLst>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38100" dist="38100" dir="2700000" algn="tl">
                    <a:srgbClr val="000000">
                      <a:alpha val="43137"/>
                    </a:srgbClr>
                  </a:outerShdw>
                </a:effectLst>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38100" dist="38100" dir="2700000" algn="tl">
                    <a:srgbClr val="000000">
                      <a:alpha val="43137"/>
                    </a:srgb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eaLnBrk="0" fontAlgn="base" hangingPunct="0">
              <a:spcBef>
                <a:spcPct val="0"/>
              </a:spcBef>
              <a:spcAft>
                <a:spcPts val="600"/>
              </a:spcAft>
              <a:buNone/>
            </a:pPr>
            <a:r>
              <a:rPr lang="es-ES" altLang="en-US" sz="2000" dirty="0">
                <a:effectLst/>
                <a:latin typeface="inherit"/>
              </a:rPr>
              <a:t>   Como es posible observar en los experimentos y en las matrices de confusión, el proceso de transferencia de aprendizaje es capaz de detectar el alfabeto reunido por la lengua de señas con una mayor precisión en los resultados.</a:t>
            </a:r>
          </a:p>
          <a:p>
            <a:pPr marL="0" indent="0" algn="l" eaLnBrk="0" fontAlgn="base" hangingPunct="0">
              <a:spcBef>
                <a:spcPct val="0"/>
              </a:spcBef>
              <a:spcAft>
                <a:spcPts val="600"/>
              </a:spcAft>
              <a:buNone/>
            </a:pPr>
            <a:r>
              <a:rPr lang="es-ES" altLang="en-US" sz="2000" dirty="0">
                <a:effectLst/>
                <a:latin typeface="inherit"/>
              </a:rPr>
              <a:t>   Este modelo partió desde el entrenamiento inicial que, al truncar las capas de características generales y al entrenar las capas de características específicas, denominadas capas superiores del modelo, se evitó la aparición de </a:t>
            </a:r>
            <a:r>
              <a:rPr lang="es-ES" altLang="en-US" sz="2000" i="1" dirty="0">
                <a:effectLst/>
                <a:latin typeface="inherit"/>
              </a:rPr>
              <a:t>overfitting</a:t>
            </a:r>
            <a:r>
              <a:rPr lang="es-ES" altLang="en-US" sz="2000" dirty="0">
                <a:effectLst/>
                <a:latin typeface="inherit"/>
              </a:rPr>
              <a:t>.</a:t>
            </a:r>
          </a:p>
          <a:p>
            <a:pPr marL="0" indent="0" algn="l" eaLnBrk="0" fontAlgn="base" hangingPunct="0">
              <a:spcBef>
                <a:spcPct val="0"/>
              </a:spcBef>
              <a:spcAft>
                <a:spcPts val="600"/>
              </a:spcAft>
              <a:buNone/>
            </a:pPr>
            <a:r>
              <a:rPr lang="es-ES" altLang="en-US" sz="2000" dirty="0">
                <a:effectLst/>
                <a:latin typeface="inherit"/>
              </a:rPr>
              <a:t>   De esta manera, se obtienen resultados más precisos, en cuanto a la clasificación del alfabeto de la lengua de señas, tal y como se muestra en la experimentación del reporte de clasificación final, se tuvo una precisión del 32%, una mejor cifra que la disponible después de diseñar el modelo desde el inicio, a diferencia del primer caso de experimentación que obtuvo una precisión del 10%.</a:t>
            </a:r>
          </a:p>
        </p:txBody>
      </p:sp>
    </p:spTree>
    <p:extLst>
      <p:ext uri="{BB962C8B-B14F-4D97-AF65-F5344CB8AC3E}">
        <p14:creationId xmlns:p14="http://schemas.microsoft.com/office/powerpoint/2010/main" val="208128066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ersonalizado 4">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TotalTime>
  <Words>905</Words>
  <Application>Microsoft Office PowerPoint</Application>
  <PresentationFormat>Widescreen</PresentationFormat>
  <Paragraphs>71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Century Gothic</vt:lpstr>
      <vt:lpstr>inherit</vt:lpstr>
      <vt:lpstr>Tema de Office</vt:lpstr>
      <vt:lpstr>EFECTO DE LA TRANSFERENCIA DE APRENDIZAJE EN LA RED VGG16 PARA EL RECONOCIMIENTO DEL ALFABETO DE LA LENGUA DE SEÑAS AMERICANO.</vt:lpstr>
      <vt:lpstr>INTRODUCCIÓN </vt:lpstr>
      <vt:lpstr>INTRODUCCIÓN </vt:lpstr>
      <vt:lpstr>INTRODUCCIÓN </vt:lpstr>
      <vt:lpstr>METODOLOGÍA  </vt:lpstr>
      <vt:lpstr>METODOLOGÍA  </vt:lpstr>
      <vt:lpstr>METODOLOGÍA  </vt:lpstr>
      <vt:lpstr>RESULTADOS Y ANÁLISIS   </vt:lpstr>
      <vt:lpstr>CONCLUSIONES </vt:lpstr>
      <vt:lpstr>Fuentes de información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JOSE MANUEL JUAREZ LOPEZ</dc:creator>
  <cp:lastModifiedBy>Emiliano Vivas Rodríguez</cp:lastModifiedBy>
  <cp:revision>5</cp:revision>
  <dcterms:created xsi:type="dcterms:W3CDTF">2022-10-02T22:30:42Z</dcterms:created>
  <dcterms:modified xsi:type="dcterms:W3CDTF">2022-10-15T04:58:07Z</dcterms:modified>
</cp:coreProperties>
</file>