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5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545471" cy="2677648"/>
          </a:xfrm>
        </p:spPr>
        <p:txBody>
          <a:bodyPr/>
          <a:lstStyle/>
          <a:p>
            <a:r>
              <a:rPr lang="fr-CA" sz="2800" b="1" dirty="0">
                <a:solidFill>
                  <a:srgbClr val="FFFF00"/>
                </a:solidFill>
              </a:rPr>
              <a:t>Résumé du stage</a:t>
            </a:r>
            <a:br>
              <a:rPr lang="fr-CA" sz="2400" b="1" dirty="0"/>
            </a:br>
            <a:r>
              <a:rPr lang="fr-CA" sz="2400" b="1" dirty="0"/>
              <a:t>Étudiant : </a:t>
            </a:r>
            <a:r>
              <a:rPr lang="fr-CA" sz="2400" b="1" dirty="0" err="1"/>
              <a:t>Chrisphonte</a:t>
            </a:r>
            <a:r>
              <a:rPr lang="fr-CA" sz="2400" b="1" dirty="0"/>
              <a:t> E Vladimir </a:t>
            </a:r>
            <a:br>
              <a:rPr lang="fr-CA" sz="2400" b="1" dirty="0"/>
            </a:br>
            <a:r>
              <a:rPr lang="fr-CA" sz="2400" b="1" dirty="0"/>
              <a:t>ID: 2015-23-208</a:t>
            </a:r>
            <a:br>
              <a:rPr lang="fr-CA" sz="2400" b="1" dirty="0"/>
            </a:br>
            <a:r>
              <a:rPr lang="fr-CA" sz="2400" b="1" dirty="0"/>
              <a:t>Collège Montmorency</a:t>
            </a:r>
            <a:br>
              <a:rPr lang="fr-CA" sz="2400" b="1" dirty="0"/>
            </a:br>
            <a:r>
              <a:rPr lang="fr-CA" sz="2400" b="1" dirty="0"/>
              <a:t>Lieu: Intelligence Industrielle</a:t>
            </a:r>
          </a:p>
        </p:txBody>
      </p:sp>
    </p:spTree>
    <p:extLst>
      <p:ext uri="{BB962C8B-B14F-4D97-AF65-F5344CB8AC3E}">
        <p14:creationId xmlns:p14="http://schemas.microsoft.com/office/powerpoint/2010/main" val="250990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318845"/>
            <a:ext cx="4595214" cy="1178169"/>
          </a:xfrm>
        </p:spPr>
        <p:txBody>
          <a:bodyPr/>
          <a:lstStyle/>
          <a:p>
            <a:r>
              <a:rPr lang="fr-FR" sz="3200" dirty="0">
                <a:latin typeface="Arial Black" panose="020B0A04020102020204" pitchFamily="34" charset="0"/>
              </a:rPr>
              <a:t>Sommaire</a:t>
            </a:r>
            <a:endParaRPr lang="fr-CA" sz="3200" dirty="0">
              <a:latin typeface="Arial Black" panose="020B0A04020102020204" pitchFamily="34" charset="0"/>
            </a:endParaRP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54B0CE3C-7030-4CD8-AAA5-2BCDDB287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2222" y="2514602"/>
            <a:ext cx="10311318" cy="1629383"/>
          </a:xfrm>
        </p:spPr>
        <p:txBody>
          <a:bodyPr>
            <a:normAutofit/>
          </a:bodyPr>
          <a:lstStyle/>
          <a:p>
            <a:r>
              <a:rPr lang="fr-CA" dirty="0"/>
              <a:t>- </a:t>
            </a:r>
            <a:r>
              <a:rPr lang="fr-CA" sz="1600" dirty="0"/>
              <a:t>Description de l'entreprise et des produits/services vendus.</a:t>
            </a:r>
          </a:p>
          <a:p>
            <a:r>
              <a:rPr lang="fr-CA" sz="1600" dirty="0"/>
              <a:t>- Résumé technique des tâches et des projets sur lesquels j’avais travaillés.     </a:t>
            </a:r>
          </a:p>
          <a:p>
            <a:r>
              <a:rPr lang="fr-CA" sz="1600" dirty="0"/>
              <a:t>- Points forts et faibles pendant le stage.</a:t>
            </a:r>
          </a:p>
        </p:txBody>
      </p:sp>
    </p:spTree>
    <p:extLst>
      <p:ext uri="{BB962C8B-B14F-4D97-AF65-F5344CB8AC3E}">
        <p14:creationId xmlns:p14="http://schemas.microsoft.com/office/powerpoint/2010/main" val="1067273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</TotalTime>
  <Words>37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Century Gothic</vt:lpstr>
      <vt:lpstr>Wingdings 3</vt:lpstr>
      <vt:lpstr>Salle d’ions</vt:lpstr>
      <vt:lpstr>Résumé du stage Étudiant : Chrisphonte E Vladimir  ID: 2015-23-208 Collège Montmorency Lieu: Intelligence Industrielle</vt:lpstr>
      <vt:lpstr>Sommaire</vt:lpstr>
    </vt:vector>
  </TitlesOfParts>
  <Company>Collège Montmorency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portfolio</dc:title>
  <dc:creator>Chrisphonte, Emmanuel Vladimir</dc:creator>
  <cp:lastModifiedBy>EmVlad Chris</cp:lastModifiedBy>
  <cp:revision>13</cp:revision>
  <dcterms:created xsi:type="dcterms:W3CDTF">2018-12-06T17:48:40Z</dcterms:created>
  <dcterms:modified xsi:type="dcterms:W3CDTF">2019-03-17T16:44:35Z</dcterms:modified>
</cp:coreProperties>
</file>