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ln w="25400" cap="sq">
              <a:noFill/>
            </a:ln>
          </c:spPr>
          <c:marker>
            <c:symbol val="square"/>
            <c:size val="8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5"/>
            <c:marker>
              <c:symbol val="none"/>
            </c:marker>
            <c:bubble3D val="0"/>
          </c:dPt>
          <c:dPt>
            <c:idx val="16"/>
            <c:marker>
              <c:symbol val="none"/>
            </c:marker>
            <c:bubble3D val="0"/>
          </c:dPt>
          <c:dPt>
            <c:idx val="17"/>
            <c:marker>
              <c:symbol val="none"/>
            </c:marker>
            <c:bubble3D val="0"/>
          </c:dPt>
          <c:dPt>
            <c:idx val="82"/>
            <c:marker>
              <c:symbol val="none"/>
            </c:marker>
            <c:bubble3D val="0"/>
          </c:dPt>
          <c:dPt>
            <c:idx val="97"/>
            <c:marker>
              <c:symbol val="none"/>
            </c:marker>
            <c:bubble3D val="0"/>
          </c:dPt>
          <c:dPt>
            <c:idx val="98"/>
            <c:marker>
              <c:symbol val="none"/>
            </c:marker>
            <c:bubble3D val="0"/>
          </c:dPt>
          <c:dPt>
            <c:idx val="99"/>
            <c:marker>
              <c:symbol val="none"/>
            </c:marker>
            <c:bubble3D val="0"/>
          </c:dPt>
          <c:dPt>
            <c:idx val="100"/>
            <c:marker>
              <c:symbol val="none"/>
            </c:marker>
            <c:bubble3D val="0"/>
          </c:dPt>
          <c:dPt>
            <c:idx val="102"/>
            <c:marker>
              <c:symbol val="none"/>
            </c:marker>
            <c:bubble3D val="0"/>
          </c:dPt>
          <c:dPt>
            <c:idx val="103"/>
            <c:marker>
              <c:symbol val="none"/>
            </c:marker>
            <c:bubble3D val="0"/>
          </c:dPt>
          <c:dPt>
            <c:idx val="104"/>
            <c:marker>
              <c:symbol val="none"/>
            </c:marker>
            <c:bubble3D val="0"/>
          </c:dPt>
          <c:dPt>
            <c:idx val="105"/>
            <c:marker>
              <c:symbol val="none"/>
            </c:marker>
            <c:bubble3D val="0"/>
          </c:dPt>
          <c:dPt>
            <c:idx val="109"/>
            <c:marker>
              <c:symbol val="none"/>
            </c:marker>
            <c:bubble3D val="0"/>
          </c:dPt>
          <c:dPt>
            <c:idx val="112"/>
            <c:marker>
              <c:symbol val="none"/>
            </c:marker>
            <c:bubble3D val="0"/>
          </c:dPt>
          <c:dPt>
            <c:idx val="117"/>
            <c:marker>
              <c:symbol val="none"/>
            </c:marker>
            <c:bubble3D val="0"/>
          </c:dPt>
          <c:cat>
            <c:strRef>
              <c:f>Sheet1!$A$2:$A$125</c:f>
              <c:strCache>
                <c:ptCount val="122"/>
                <c:pt idx="121">
                  <c:v> </c:v>
                </c:pt>
              </c:strCache>
            </c:strRef>
          </c:cat>
          <c:val>
            <c:numRef>
              <c:f>Sheet1!$B$2:$B$125</c:f>
              <c:numCache>
                <c:formatCode>General</c:formatCode>
                <c:ptCount val="124"/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88900"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dPt>
            <c:idx val="0"/>
            <c:bubble3D val="0"/>
            <c:spPr>
              <a:ln w="88900">
                <a:noFill/>
              </a:ln>
            </c:spPr>
          </c:dPt>
          <c:cat>
            <c:strRef>
              <c:f>Sheet1!$A$2:$A$125</c:f>
              <c:strCache>
                <c:ptCount val="122"/>
                <c:pt idx="121">
                  <c:v> </c:v>
                </c:pt>
              </c:strCache>
            </c:strRef>
          </c:cat>
          <c:val>
            <c:numRef>
              <c:f>Sheet1!$C$2:$C$125</c:f>
              <c:numCache>
                <c:formatCode>General</c:formatCode>
                <c:ptCount val="124"/>
                <c:pt idx="0">
                  <c:v>0.22542999999999999</c:v>
                </c:pt>
                <c:pt idx="1">
                  <c:v>0.26829999999999998</c:v>
                </c:pt>
                <c:pt idx="2">
                  <c:v>0.47428999999999999</c:v>
                </c:pt>
                <c:pt idx="3">
                  <c:v>0.88870000000000005</c:v>
                </c:pt>
                <c:pt idx="4">
                  <c:v>1.2910200000000001</c:v>
                </c:pt>
                <c:pt idx="5">
                  <c:v>1.38341</c:v>
                </c:pt>
                <c:pt idx="6">
                  <c:v>1.7016</c:v>
                </c:pt>
                <c:pt idx="7">
                  <c:v>1.9622999999999999</c:v>
                </c:pt>
                <c:pt idx="8">
                  <c:v>1.8076300000000001</c:v>
                </c:pt>
                <c:pt idx="9">
                  <c:v>2.2670699999999999</c:v>
                </c:pt>
                <c:pt idx="10">
                  <c:v>1.55976</c:v>
                </c:pt>
                <c:pt idx="11">
                  <c:v>1.8093900000000001</c:v>
                </c:pt>
                <c:pt idx="12">
                  <c:v>1.2464999999999999</c:v>
                </c:pt>
                <c:pt idx="13">
                  <c:v>1.4680899999999999</c:v>
                </c:pt>
                <c:pt idx="14">
                  <c:v>1.21512</c:v>
                </c:pt>
                <c:pt idx="15">
                  <c:v>1.04494</c:v>
                </c:pt>
                <c:pt idx="16">
                  <c:v>1.38046</c:v>
                </c:pt>
                <c:pt idx="17">
                  <c:v>0.99407000000000001</c:v>
                </c:pt>
                <c:pt idx="18">
                  <c:v>0.82767999999999997</c:v>
                </c:pt>
                <c:pt idx="19">
                  <c:v>0.57457000000000003</c:v>
                </c:pt>
                <c:pt idx="20">
                  <c:v>0.64827999999999997</c:v>
                </c:pt>
                <c:pt idx="21">
                  <c:v>0.44572000000000001</c:v>
                </c:pt>
                <c:pt idx="22">
                  <c:v>0.40927000000000002</c:v>
                </c:pt>
                <c:pt idx="23">
                  <c:v>0.41415999999999997</c:v>
                </c:pt>
                <c:pt idx="24">
                  <c:v>0.41149999999999998</c:v>
                </c:pt>
                <c:pt idx="25">
                  <c:v>0.38768999999999998</c:v>
                </c:pt>
                <c:pt idx="26">
                  <c:v>0.37402999999999997</c:v>
                </c:pt>
                <c:pt idx="27">
                  <c:v>0.38228000000000001</c:v>
                </c:pt>
                <c:pt idx="28">
                  <c:v>0.37572</c:v>
                </c:pt>
                <c:pt idx="29">
                  <c:v>0.36664000000000002</c:v>
                </c:pt>
                <c:pt idx="30">
                  <c:v>0.37624999999999997</c:v>
                </c:pt>
                <c:pt idx="31">
                  <c:v>0.39119999999999999</c:v>
                </c:pt>
                <c:pt idx="32">
                  <c:v>0.39352999999999999</c:v>
                </c:pt>
                <c:pt idx="33">
                  <c:v>0.38885999999999998</c:v>
                </c:pt>
                <c:pt idx="34">
                  <c:v>0.39800999999999997</c:v>
                </c:pt>
                <c:pt idx="35">
                  <c:v>0.40599000000000002</c:v>
                </c:pt>
                <c:pt idx="36">
                  <c:v>0.38369999999999999</c:v>
                </c:pt>
                <c:pt idx="37">
                  <c:v>0.39778999999999998</c:v>
                </c:pt>
                <c:pt idx="38">
                  <c:v>0.41319</c:v>
                </c:pt>
                <c:pt idx="39">
                  <c:v>0.40615000000000001</c:v>
                </c:pt>
                <c:pt idx="40">
                  <c:v>0.39740999999999999</c:v>
                </c:pt>
                <c:pt idx="41">
                  <c:v>0.42848999999999998</c:v>
                </c:pt>
                <c:pt idx="42">
                  <c:v>0.42115999999999998</c:v>
                </c:pt>
                <c:pt idx="43">
                  <c:v>0.41610999999999998</c:v>
                </c:pt>
                <c:pt idx="44">
                  <c:v>0.42219000000000001</c:v>
                </c:pt>
                <c:pt idx="45">
                  <c:v>0.44124000000000002</c:v>
                </c:pt>
                <c:pt idx="46">
                  <c:v>0.44557999999999998</c:v>
                </c:pt>
                <c:pt idx="47">
                  <c:v>0.43736000000000003</c:v>
                </c:pt>
                <c:pt idx="48">
                  <c:v>0.45219999999999999</c:v>
                </c:pt>
                <c:pt idx="49">
                  <c:v>0.42851</c:v>
                </c:pt>
                <c:pt idx="50">
                  <c:v>0.42279</c:v>
                </c:pt>
                <c:pt idx="51">
                  <c:v>0.46034000000000003</c:v>
                </c:pt>
                <c:pt idx="52">
                  <c:v>0.47255999999999998</c:v>
                </c:pt>
                <c:pt idx="53">
                  <c:v>0.45690999999999998</c:v>
                </c:pt>
                <c:pt idx="54">
                  <c:v>0.45876</c:v>
                </c:pt>
                <c:pt idx="55">
                  <c:v>0.46847</c:v>
                </c:pt>
                <c:pt idx="56">
                  <c:v>0.46877999999999997</c:v>
                </c:pt>
                <c:pt idx="57">
                  <c:v>0.44873000000000002</c:v>
                </c:pt>
                <c:pt idx="58">
                  <c:v>0.44817000000000001</c:v>
                </c:pt>
                <c:pt idx="59">
                  <c:v>0.48784</c:v>
                </c:pt>
                <c:pt idx="60">
                  <c:v>0.44656000000000001</c:v>
                </c:pt>
                <c:pt idx="61">
                  <c:v>0.46944000000000002</c:v>
                </c:pt>
                <c:pt idx="62">
                  <c:v>0.46365000000000001</c:v>
                </c:pt>
                <c:pt idx="63">
                  <c:v>0.46711999999999998</c:v>
                </c:pt>
                <c:pt idx="64">
                  <c:v>0.48108000000000001</c:v>
                </c:pt>
                <c:pt idx="65">
                  <c:v>0.47811999999999999</c:v>
                </c:pt>
                <c:pt idx="66">
                  <c:v>0.49143999999999999</c:v>
                </c:pt>
                <c:pt idx="67">
                  <c:v>0.48993999999999999</c:v>
                </c:pt>
                <c:pt idx="68">
                  <c:v>0.46503</c:v>
                </c:pt>
                <c:pt idx="69">
                  <c:v>0.44488</c:v>
                </c:pt>
                <c:pt idx="70">
                  <c:v>0.45246999999999998</c:v>
                </c:pt>
                <c:pt idx="71">
                  <c:v>0.4355</c:v>
                </c:pt>
                <c:pt idx="72">
                  <c:v>0.45732</c:v>
                </c:pt>
                <c:pt idx="73">
                  <c:v>0.45585999999999999</c:v>
                </c:pt>
                <c:pt idx="74">
                  <c:v>0.44113999999999998</c:v>
                </c:pt>
                <c:pt idx="75">
                  <c:v>0.47110999999999997</c:v>
                </c:pt>
                <c:pt idx="76">
                  <c:v>0.47162999999999999</c:v>
                </c:pt>
                <c:pt idx="77">
                  <c:v>0.49238999999999999</c:v>
                </c:pt>
                <c:pt idx="78">
                  <c:v>0.48925999999999997</c:v>
                </c:pt>
                <c:pt idx="79">
                  <c:v>0.53566000000000003</c:v>
                </c:pt>
                <c:pt idx="80">
                  <c:v>0.55898999999999999</c:v>
                </c:pt>
                <c:pt idx="81">
                  <c:v>0.58464000000000005</c:v>
                </c:pt>
                <c:pt idx="82">
                  <c:v>0.55979999999999996</c:v>
                </c:pt>
                <c:pt idx="83">
                  <c:v>0.57316999999999996</c:v>
                </c:pt>
                <c:pt idx="84">
                  <c:v>0.59353999999999996</c:v>
                </c:pt>
                <c:pt idx="85">
                  <c:v>0.55179</c:v>
                </c:pt>
                <c:pt idx="86">
                  <c:v>0.60824</c:v>
                </c:pt>
                <c:pt idx="87">
                  <c:v>0.58423999999999998</c:v>
                </c:pt>
                <c:pt idx="88">
                  <c:v>0.58540000000000003</c:v>
                </c:pt>
                <c:pt idx="89">
                  <c:v>0.57596000000000003</c:v>
                </c:pt>
                <c:pt idx="90">
                  <c:v>0.57999999999999996</c:v>
                </c:pt>
                <c:pt idx="91">
                  <c:v>0.59602999999999995</c:v>
                </c:pt>
                <c:pt idx="92">
                  <c:v>0.60189999999999999</c:v>
                </c:pt>
                <c:pt idx="93">
                  <c:v>0.64212999999999998</c:v>
                </c:pt>
                <c:pt idx="94">
                  <c:v>0.63758000000000004</c:v>
                </c:pt>
                <c:pt idx="95">
                  <c:v>0.65713999999999995</c:v>
                </c:pt>
                <c:pt idx="96">
                  <c:v>0.63073999999999997</c:v>
                </c:pt>
                <c:pt idx="97">
                  <c:v>0.65022999999999997</c:v>
                </c:pt>
                <c:pt idx="98">
                  <c:v>0.70243</c:v>
                </c:pt>
                <c:pt idx="99">
                  <c:v>0.64415999999999995</c:v>
                </c:pt>
                <c:pt idx="100">
                  <c:v>0.67374999999999996</c:v>
                </c:pt>
                <c:pt idx="101">
                  <c:v>0.67898999999999998</c:v>
                </c:pt>
                <c:pt idx="102">
                  <c:v>0.68225000000000002</c:v>
                </c:pt>
                <c:pt idx="103">
                  <c:v>0.73055000000000003</c:v>
                </c:pt>
                <c:pt idx="104">
                  <c:v>0.70892999999999995</c:v>
                </c:pt>
                <c:pt idx="105">
                  <c:v>0.73655000000000004</c:v>
                </c:pt>
                <c:pt idx="106">
                  <c:v>0.76068999999999998</c:v>
                </c:pt>
                <c:pt idx="107">
                  <c:v>0.75358999999999998</c:v>
                </c:pt>
                <c:pt idx="108">
                  <c:v>0.75915999999999995</c:v>
                </c:pt>
                <c:pt idx="109">
                  <c:v>0.76473000000000002</c:v>
                </c:pt>
                <c:pt idx="110">
                  <c:v>0.79040999999999995</c:v>
                </c:pt>
                <c:pt idx="111">
                  <c:v>0.82577999999999996</c:v>
                </c:pt>
                <c:pt idx="112">
                  <c:v>0.80549999999999999</c:v>
                </c:pt>
                <c:pt idx="113">
                  <c:v>0.80088000000000004</c:v>
                </c:pt>
                <c:pt idx="114">
                  <c:v>0.79303000000000001</c:v>
                </c:pt>
                <c:pt idx="115">
                  <c:v>0.80784999999999996</c:v>
                </c:pt>
                <c:pt idx="116">
                  <c:v>0.78874</c:v>
                </c:pt>
                <c:pt idx="117">
                  <c:v>0.86199000000000003</c:v>
                </c:pt>
                <c:pt idx="118">
                  <c:v>0.84240000000000004</c:v>
                </c:pt>
                <c:pt idx="119">
                  <c:v>0.86192000000000002</c:v>
                </c:pt>
                <c:pt idx="120">
                  <c:v>0.89834999999999998</c:v>
                </c:pt>
                <c:pt idx="121">
                  <c:v>0.88322999999999996</c:v>
                </c:pt>
                <c:pt idx="122">
                  <c:v>0.86470999999999998</c:v>
                </c:pt>
                <c:pt idx="123">
                  <c:v>0.90580000000000005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88900"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strRef>
              <c:f>Sheet1!$A$2:$A$125</c:f>
              <c:strCache>
                <c:ptCount val="122"/>
                <c:pt idx="121">
                  <c:v> </c:v>
                </c:pt>
              </c:strCache>
            </c:strRef>
          </c:cat>
          <c:val>
            <c:numRef>
              <c:f>Sheet1!$D$2:$D$125</c:f>
              <c:numCache>
                <c:formatCode>General</c:formatCode>
                <c:ptCount val="124"/>
                <c:pt idx="0">
                  <c:v>8.3220000000000002E-2</c:v>
                </c:pt>
                <c:pt idx="1">
                  <c:v>6.6720000000000002E-2</c:v>
                </c:pt>
                <c:pt idx="2">
                  <c:v>0.10083</c:v>
                </c:pt>
                <c:pt idx="3">
                  <c:v>0.1163</c:v>
                </c:pt>
                <c:pt idx="4">
                  <c:v>0.11587</c:v>
                </c:pt>
                <c:pt idx="5">
                  <c:v>0.1411</c:v>
                </c:pt>
                <c:pt idx="6">
                  <c:v>0.14169000000000001</c:v>
                </c:pt>
                <c:pt idx="7">
                  <c:v>0.19155</c:v>
                </c:pt>
                <c:pt idx="8">
                  <c:v>0.20091000000000001</c:v>
                </c:pt>
                <c:pt idx="9">
                  <c:v>0.21692</c:v>
                </c:pt>
                <c:pt idx="10">
                  <c:v>0.19123999999999999</c:v>
                </c:pt>
                <c:pt idx="11">
                  <c:v>0.21099999999999999</c:v>
                </c:pt>
                <c:pt idx="12">
                  <c:v>0.20347999999999999</c:v>
                </c:pt>
                <c:pt idx="13">
                  <c:v>0.18653</c:v>
                </c:pt>
                <c:pt idx="14">
                  <c:v>0.16864999999999999</c:v>
                </c:pt>
                <c:pt idx="15">
                  <c:v>0.16039999999999999</c:v>
                </c:pt>
                <c:pt idx="16">
                  <c:v>0.15107000000000001</c:v>
                </c:pt>
                <c:pt idx="17">
                  <c:v>0.16897000000000001</c:v>
                </c:pt>
                <c:pt idx="18">
                  <c:v>0.15042</c:v>
                </c:pt>
                <c:pt idx="19">
                  <c:v>0.13369</c:v>
                </c:pt>
                <c:pt idx="20">
                  <c:v>0.13475000000000001</c:v>
                </c:pt>
                <c:pt idx="21">
                  <c:v>0.13316</c:v>
                </c:pt>
                <c:pt idx="22">
                  <c:v>0.15015999999999999</c:v>
                </c:pt>
                <c:pt idx="23">
                  <c:v>0.14265</c:v>
                </c:pt>
                <c:pt idx="24">
                  <c:v>0.15</c:v>
                </c:pt>
                <c:pt idx="25">
                  <c:v>0.14993000000000001</c:v>
                </c:pt>
                <c:pt idx="26">
                  <c:v>0.14971999999999999</c:v>
                </c:pt>
                <c:pt idx="27">
                  <c:v>0.14233999999999999</c:v>
                </c:pt>
                <c:pt idx="28">
                  <c:v>0.14903</c:v>
                </c:pt>
                <c:pt idx="29">
                  <c:v>0.14993999999999999</c:v>
                </c:pt>
                <c:pt idx="30">
                  <c:v>0.15776000000000001</c:v>
                </c:pt>
                <c:pt idx="31">
                  <c:v>0.16464999999999999</c:v>
                </c:pt>
                <c:pt idx="32">
                  <c:v>0.15792999999999999</c:v>
                </c:pt>
                <c:pt idx="33">
                  <c:v>0.15711</c:v>
                </c:pt>
                <c:pt idx="34">
                  <c:v>0.15887999999999999</c:v>
                </c:pt>
                <c:pt idx="35">
                  <c:v>0.16608000000000001</c:v>
                </c:pt>
                <c:pt idx="36">
                  <c:v>0.16428999999999999</c:v>
                </c:pt>
                <c:pt idx="37">
                  <c:v>0.17380000000000001</c:v>
                </c:pt>
                <c:pt idx="38">
                  <c:v>0.15726999999999999</c:v>
                </c:pt>
                <c:pt idx="39">
                  <c:v>0.16471</c:v>
                </c:pt>
                <c:pt idx="40">
                  <c:v>0.15653</c:v>
                </c:pt>
                <c:pt idx="41">
                  <c:v>0.17349000000000001</c:v>
                </c:pt>
                <c:pt idx="42">
                  <c:v>0.16444</c:v>
                </c:pt>
                <c:pt idx="43">
                  <c:v>0.17227999999999999</c:v>
                </c:pt>
                <c:pt idx="44">
                  <c:v>0.17949999999999999</c:v>
                </c:pt>
                <c:pt idx="45">
                  <c:v>0.17230999999999999</c:v>
                </c:pt>
                <c:pt idx="46">
                  <c:v>0.17372000000000001</c:v>
                </c:pt>
                <c:pt idx="47">
                  <c:v>0.18126999999999999</c:v>
                </c:pt>
                <c:pt idx="48">
                  <c:v>0.17238999999999999</c:v>
                </c:pt>
                <c:pt idx="49">
                  <c:v>0.16359000000000001</c:v>
                </c:pt>
                <c:pt idx="50">
                  <c:v>0.18007999999999999</c:v>
                </c:pt>
                <c:pt idx="51">
                  <c:v>0.16361000000000001</c:v>
                </c:pt>
                <c:pt idx="52">
                  <c:v>0.16334000000000001</c:v>
                </c:pt>
                <c:pt idx="53">
                  <c:v>0.17788999999999999</c:v>
                </c:pt>
                <c:pt idx="54">
                  <c:v>0.16929</c:v>
                </c:pt>
                <c:pt idx="55">
                  <c:v>0.16253999999999999</c:v>
                </c:pt>
                <c:pt idx="56">
                  <c:v>0.18651000000000001</c:v>
                </c:pt>
                <c:pt idx="57">
                  <c:v>0.17838000000000001</c:v>
                </c:pt>
                <c:pt idx="58">
                  <c:v>0.18593000000000001</c:v>
                </c:pt>
                <c:pt idx="59">
                  <c:v>0.16939000000000001</c:v>
                </c:pt>
                <c:pt idx="60">
                  <c:v>0.17738999999999999</c:v>
                </c:pt>
                <c:pt idx="61">
                  <c:v>0.18618999999999999</c:v>
                </c:pt>
                <c:pt idx="62">
                  <c:v>0.17729</c:v>
                </c:pt>
                <c:pt idx="63">
                  <c:v>0.16</c:v>
                </c:pt>
                <c:pt idx="64">
                  <c:v>0.16152</c:v>
                </c:pt>
                <c:pt idx="65">
                  <c:v>0.17605999999999999</c:v>
                </c:pt>
                <c:pt idx="66">
                  <c:v>0.16020999999999999</c:v>
                </c:pt>
                <c:pt idx="67">
                  <c:v>0.17521</c:v>
                </c:pt>
                <c:pt idx="68">
                  <c:v>0.16045000000000001</c:v>
                </c:pt>
                <c:pt idx="69">
                  <c:v>0.15970000000000001</c:v>
                </c:pt>
                <c:pt idx="70">
                  <c:v>0.15049000000000001</c:v>
                </c:pt>
                <c:pt idx="71">
                  <c:v>0.15079999999999999</c:v>
                </c:pt>
                <c:pt idx="72">
                  <c:v>0.15787999999999999</c:v>
                </c:pt>
                <c:pt idx="73">
                  <c:v>0.16553999999999999</c:v>
                </c:pt>
                <c:pt idx="74">
                  <c:v>0.18464</c:v>
                </c:pt>
                <c:pt idx="75">
                  <c:v>0.18023</c:v>
                </c:pt>
                <c:pt idx="76">
                  <c:v>0.19003999999999999</c:v>
                </c:pt>
                <c:pt idx="77">
                  <c:v>0.18942000000000001</c:v>
                </c:pt>
                <c:pt idx="78">
                  <c:v>0.20513999999999999</c:v>
                </c:pt>
                <c:pt idx="79">
                  <c:v>0.22877</c:v>
                </c:pt>
                <c:pt idx="80">
                  <c:v>0.22722999999999999</c:v>
                </c:pt>
                <c:pt idx="81">
                  <c:v>0.21104000000000001</c:v>
                </c:pt>
                <c:pt idx="82">
                  <c:v>0.22075</c:v>
                </c:pt>
                <c:pt idx="83">
                  <c:v>0.22821</c:v>
                </c:pt>
                <c:pt idx="84">
                  <c:v>0.23454</c:v>
                </c:pt>
                <c:pt idx="85">
                  <c:v>0.24510000000000001</c:v>
                </c:pt>
                <c:pt idx="86">
                  <c:v>0.23791000000000001</c:v>
                </c:pt>
                <c:pt idx="87">
                  <c:v>0.22073999999999999</c:v>
                </c:pt>
                <c:pt idx="88">
                  <c:v>0.22828000000000001</c:v>
                </c:pt>
                <c:pt idx="89">
                  <c:v>0.24715999999999999</c:v>
                </c:pt>
                <c:pt idx="90">
                  <c:v>0.24926999999999999</c:v>
                </c:pt>
                <c:pt idx="91">
                  <c:v>0.23177</c:v>
                </c:pt>
                <c:pt idx="92">
                  <c:v>0.24898000000000001</c:v>
                </c:pt>
                <c:pt idx="93">
                  <c:v>0.24424999999999999</c:v>
                </c:pt>
                <c:pt idx="94">
                  <c:v>0.25534000000000001</c:v>
                </c:pt>
                <c:pt idx="95">
                  <c:v>0.26317000000000002</c:v>
                </c:pt>
                <c:pt idx="96">
                  <c:v>0.26632</c:v>
                </c:pt>
                <c:pt idx="97">
                  <c:v>0.27083000000000002</c:v>
                </c:pt>
                <c:pt idx="98">
                  <c:v>0.28033000000000002</c:v>
                </c:pt>
                <c:pt idx="99">
                  <c:v>0.28072999999999998</c:v>
                </c:pt>
                <c:pt idx="100">
                  <c:v>0.27145000000000002</c:v>
                </c:pt>
                <c:pt idx="101">
                  <c:v>0.28387000000000001</c:v>
                </c:pt>
                <c:pt idx="102">
                  <c:v>0.28226000000000001</c:v>
                </c:pt>
                <c:pt idx="103">
                  <c:v>0.29991000000000001</c:v>
                </c:pt>
                <c:pt idx="104">
                  <c:v>0.29126999999999997</c:v>
                </c:pt>
                <c:pt idx="105">
                  <c:v>0.28443000000000002</c:v>
                </c:pt>
                <c:pt idx="106">
                  <c:v>0.31229000000000001</c:v>
                </c:pt>
                <c:pt idx="107">
                  <c:v>0.30712</c:v>
                </c:pt>
                <c:pt idx="108">
                  <c:v>0.31119999999999998</c:v>
                </c:pt>
                <c:pt idx="109">
                  <c:v>0.30742000000000003</c:v>
                </c:pt>
                <c:pt idx="110">
                  <c:v>0.29487999999999998</c:v>
                </c:pt>
                <c:pt idx="111">
                  <c:v>0.30379</c:v>
                </c:pt>
                <c:pt idx="112">
                  <c:v>0.30952000000000002</c:v>
                </c:pt>
                <c:pt idx="113">
                  <c:v>0.29926000000000003</c:v>
                </c:pt>
                <c:pt idx="114">
                  <c:v>0.29193999999999998</c:v>
                </c:pt>
                <c:pt idx="115">
                  <c:v>0.31539</c:v>
                </c:pt>
                <c:pt idx="116">
                  <c:v>0.29770999999999997</c:v>
                </c:pt>
                <c:pt idx="117">
                  <c:v>0.30680000000000002</c:v>
                </c:pt>
                <c:pt idx="118">
                  <c:v>0.31444</c:v>
                </c:pt>
                <c:pt idx="119">
                  <c:v>0.31462000000000001</c:v>
                </c:pt>
                <c:pt idx="120">
                  <c:v>0.32162000000000002</c:v>
                </c:pt>
                <c:pt idx="121">
                  <c:v>0.30797999999999998</c:v>
                </c:pt>
                <c:pt idx="122">
                  <c:v>0.32307999999999998</c:v>
                </c:pt>
                <c:pt idx="123">
                  <c:v>0.31059999999999999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63500"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cat>
            <c:strRef>
              <c:f>Sheet1!$A$2:$A$125</c:f>
              <c:strCache>
                <c:ptCount val="122"/>
                <c:pt idx="121">
                  <c:v> </c:v>
                </c:pt>
              </c:strCache>
            </c:strRef>
          </c:cat>
          <c:val>
            <c:numRef>
              <c:f>Sheet1!$E$2:$E$125</c:f>
              <c:numCache>
                <c:formatCode>General</c:formatCode>
                <c:ptCount val="124"/>
                <c:pt idx="0">
                  <c:v>0.14147999999999999</c:v>
                </c:pt>
                <c:pt idx="1">
                  <c:v>0.14987</c:v>
                </c:pt>
                <c:pt idx="2">
                  <c:v>0.2412</c:v>
                </c:pt>
                <c:pt idx="3">
                  <c:v>0.29094999999999999</c:v>
                </c:pt>
                <c:pt idx="4">
                  <c:v>0.3644</c:v>
                </c:pt>
                <c:pt idx="5">
                  <c:v>0.42552000000000001</c:v>
                </c:pt>
                <c:pt idx="6">
                  <c:v>0.47491</c:v>
                </c:pt>
                <c:pt idx="7">
                  <c:v>0.45777000000000001</c:v>
                </c:pt>
                <c:pt idx="8">
                  <c:v>0.49886000000000003</c:v>
                </c:pt>
                <c:pt idx="9">
                  <c:v>0.51788999999999996</c:v>
                </c:pt>
                <c:pt idx="10">
                  <c:v>0.45295000000000002</c:v>
                </c:pt>
                <c:pt idx="11">
                  <c:v>0.53544000000000003</c:v>
                </c:pt>
                <c:pt idx="12">
                  <c:v>0.4521</c:v>
                </c:pt>
                <c:pt idx="13">
                  <c:v>0.45277000000000001</c:v>
                </c:pt>
                <c:pt idx="14">
                  <c:v>0.40205000000000002</c:v>
                </c:pt>
                <c:pt idx="15">
                  <c:v>0.36769000000000002</c:v>
                </c:pt>
                <c:pt idx="16">
                  <c:v>0.32754</c:v>
                </c:pt>
                <c:pt idx="17">
                  <c:v>0.31102000000000002</c:v>
                </c:pt>
                <c:pt idx="18">
                  <c:v>0.26113999999999998</c:v>
                </c:pt>
                <c:pt idx="19">
                  <c:v>0.25367000000000001</c:v>
                </c:pt>
                <c:pt idx="20">
                  <c:v>0.24317</c:v>
                </c:pt>
                <c:pt idx="21">
                  <c:v>0.2341</c:v>
                </c:pt>
                <c:pt idx="22">
                  <c:v>0.24166000000000001</c:v>
                </c:pt>
                <c:pt idx="23">
                  <c:v>0.24271000000000001</c:v>
                </c:pt>
                <c:pt idx="24">
                  <c:v>0.24299999999999999</c:v>
                </c:pt>
                <c:pt idx="25">
                  <c:v>0.25091000000000002</c:v>
                </c:pt>
                <c:pt idx="26">
                  <c:v>0.25026999999999999</c:v>
                </c:pt>
                <c:pt idx="27">
                  <c:v>0.24984000000000001</c:v>
                </c:pt>
                <c:pt idx="28">
                  <c:v>0.25012000000000001</c:v>
                </c:pt>
                <c:pt idx="29">
                  <c:v>0.24787000000000001</c:v>
                </c:pt>
                <c:pt idx="30">
                  <c:v>0.24940999999999999</c:v>
                </c:pt>
                <c:pt idx="31">
                  <c:v>0.25796000000000002</c:v>
                </c:pt>
                <c:pt idx="32">
                  <c:v>0.25497999999999998</c:v>
                </c:pt>
                <c:pt idx="33">
                  <c:v>0.26113999999999998</c:v>
                </c:pt>
                <c:pt idx="34">
                  <c:v>0.25789000000000001</c:v>
                </c:pt>
                <c:pt idx="35">
                  <c:v>0.26479999999999998</c:v>
                </c:pt>
                <c:pt idx="36">
                  <c:v>0.25840000000000002</c:v>
                </c:pt>
                <c:pt idx="37">
                  <c:v>0.27267999999999998</c:v>
                </c:pt>
                <c:pt idx="38">
                  <c:v>0.27400999999999998</c:v>
                </c:pt>
                <c:pt idx="39">
                  <c:v>0.26489000000000001</c:v>
                </c:pt>
                <c:pt idx="40">
                  <c:v>0.27362999999999998</c:v>
                </c:pt>
                <c:pt idx="41">
                  <c:v>0.27440999999999999</c:v>
                </c:pt>
                <c:pt idx="42">
                  <c:v>0.28753000000000001</c:v>
                </c:pt>
                <c:pt idx="43">
                  <c:v>0.28051999999999999</c:v>
                </c:pt>
                <c:pt idx="44">
                  <c:v>0.27982000000000001</c:v>
                </c:pt>
                <c:pt idx="45">
                  <c:v>0.28100999999999998</c:v>
                </c:pt>
                <c:pt idx="46">
                  <c:v>0.28059000000000001</c:v>
                </c:pt>
                <c:pt idx="47">
                  <c:v>0.29333999999999999</c:v>
                </c:pt>
                <c:pt idx="48">
                  <c:v>0.29593000000000003</c:v>
                </c:pt>
                <c:pt idx="49">
                  <c:v>0.28786</c:v>
                </c:pt>
                <c:pt idx="50">
                  <c:v>0.28710000000000002</c:v>
                </c:pt>
                <c:pt idx="51">
                  <c:v>0.29261999999999999</c:v>
                </c:pt>
                <c:pt idx="52">
                  <c:v>0.29093999999999998</c:v>
                </c:pt>
                <c:pt idx="53">
                  <c:v>0.29222999999999999</c:v>
                </c:pt>
                <c:pt idx="54">
                  <c:v>0.29659999999999997</c:v>
                </c:pt>
                <c:pt idx="55">
                  <c:v>0.29333999999999999</c:v>
                </c:pt>
                <c:pt idx="56">
                  <c:v>0.30363000000000001</c:v>
                </c:pt>
                <c:pt idx="57">
                  <c:v>0.29848000000000002</c:v>
                </c:pt>
                <c:pt idx="58">
                  <c:v>0.30126999999999998</c:v>
                </c:pt>
                <c:pt idx="59">
                  <c:v>0.2923</c:v>
                </c:pt>
                <c:pt idx="60">
                  <c:v>0.29903000000000002</c:v>
                </c:pt>
                <c:pt idx="61">
                  <c:v>0.29960999999999999</c:v>
                </c:pt>
                <c:pt idx="62">
                  <c:v>0.30179</c:v>
                </c:pt>
                <c:pt idx="63">
                  <c:v>0.30592999999999998</c:v>
                </c:pt>
                <c:pt idx="64">
                  <c:v>0.30342000000000002</c:v>
                </c:pt>
                <c:pt idx="65">
                  <c:v>0.31095</c:v>
                </c:pt>
                <c:pt idx="66">
                  <c:v>0.30847999999999998</c:v>
                </c:pt>
                <c:pt idx="67">
                  <c:v>0.30724000000000001</c:v>
                </c:pt>
                <c:pt idx="68">
                  <c:v>0.30562</c:v>
                </c:pt>
                <c:pt idx="69">
                  <c:v>0.28112999999999999</c:v>
                </c:pt>
                <c:pt idx="70">
                  <c:v>0.27256999999999998</c:v>
                </c:pt>
                <c:pt idx="71">
                  <c:v>0.28238000000000002</c:v>
                </c:pt>
                <c:pt idx="72">
                  <c:v>0.30282999999999999</c:v>
                </c:pt>
                <c:pt idx="73">
                  <c:v>0.30442999999999998</c:v>
                </c:pt>
                <c:pt idx="74">
                  <c:v>0.31430999999999998</c:v>
                </c:pt>
                <c:pt idx="75">
                  <c:v>0.33078000000000002</c:v>
                </c:pt>
                <c:pt idx="76">
                  <c:v>0.32694000000000001</c:v>
                </c:pt>
                <c:pt idx="77">
                  <c:v>0.34056999999999998</c:v>
                </c:pt>
                <c:pt idx="78">
                  <c:v>0.34605000000000002</c:v>
                </c:pt>
                <c:pt idx="79">
                  <c:v>0.34877999999999998</c:v>
                </c:pt>
                <c:pt idx="80">
                  <c:v>0.36778</c:v>
                </c:pt>
                <c:pt idx="81">
                  <c:v>0.36785000000000001</c:v>
                </c:pt>
                <c:pt idx="82">
                  <c:v>0.3821</c:v>
                </c:pt>
                <c:pt idx="83">
                  <c:v>0.38006000000000001</c:v>
                </c:pt>
                <c:pt idx="84">
                  <c:v>0.37818000000000002</c:v>
                </c:pt>
                <c:pt idx="85">
                  <c:v>0.37978000000000001</c:v>
                </c:pt>
                <c:pt idx="86">
                  <c:v>0.36798999999999998</c:v>
                </c:pt>
                <c:pt idx="87">
                  <c:v>0.38301000000000002</c:v>
                </c:pt>
                <c:pt idx="88">
                  <c:v>0.39076</c:v>
                </c:pt>
                <c:pt idx="89">
                  <c:v>0.39423000000000002</c:v>
                </c:pt>
                <c:pt idx="90">
                  <c:v>0.39484000000000002</c:v>
                </c:pt>
                <c:pt idx="91">
                  <c:v>0.39577000000000001</c:v>
                </c:pt>
                <c:pt idx="92">
                  <c:v>0.39552999999999999</c:v>
                </c:pt>
                <c:pt idx="93">
                  <c:v>0.40538999999999997</c:v>
                </c:pt>
                <c:pt idx="94">
                  <c:v>0.41143000000000002</c:v>
                </c:pt>
                <c:pt idx="95">
                  <c:v>0.41731000000000001</c:v>
                </c:pt>
                <c:pt idx="96">
                  <c:v>0.43992999999999999</c:v>
                </c:pt>
                <c:pt idx="97">
                  <c:v>0.44463999999999998</c:v>
                </c:pt>
                <c:pt idx="98">
                  <c:v>0.4446</c:v>
                </c:pt>
                <c:pt idx="99">
                  <c:v>0.45741999999999999</c:v>
                </c:pt>
                <c:pt idx="100">
                  <c:v>0.46361999999999998</c:v>
                </c:pt>
                <c:pt idx="101">
                  <c:v>0.46389000000000002</c:v>
                </c:pt>
                <c:pt idx="102">
                  <c:v>0.46723999999999999</c:v>
                </c:pt>
                <c:pt idx="103">
                  <c:v>0.47688000000000003</c:v>
                </c:pt>
                <c:pt idx="104">
                  <c:v>0.4909</c:v>
                </c:pt>
                <c:pt idx="105">
                  <c:v>0.49872</c:v>
                </c:pt>
                <c:pt idx="106">
                  <c:v>0.49148999999999998</c:v>
                </c:pt>
                <c:pt idx="107">
                  <c:v>0.50239</c:v>
                </c:pt>
                <c:pt idx="108">
                  <c:v>0.50448999999999999</c:v>
                </c:pt>
                <c:pt idx="109">
                  <c:v>0.50395000000000001</c:v>
                </c:pt>
                <c:pt idx="110">
                  <c:v>0.50283999999999995</c:v>
                </c:pt>
                <c:pt idx="111">
                  <c:v>0.50929999999999997</c:v>
                </c:pt>
                <c:pt idx="112">
                  <c:v>0.51121000000000005</c:v>
                </c:pt>
                <c:pt idx="113">
                  <c:v>0.50034999999999996</c:v>
                </c:pt>
                <c:pt idx="114">
                  <c:v>0.50839999999999996</c:v>
                </c:pt>
                <c:pt idx="115">
                  <c:v>0.52344000000000002</c:v>
                </c:pt>
                <c:pt idx="116">
                  <c:v>0.51573000000000002</c:v>
                </c:pt>
                <c:pt idx="117">
                  <c:v>0.52363000000000004</c:v>
                </c:pt>
                <c:pt idx="118">
                  <c:v>0.52595999999999998</c:v>
                </c:pt>
                <c:pt idx="119">
                  <c:v>0.51676</c:v>
                </c:pt>
                <c:pt idx="120">
                  <c:v>0.52927000000000002</c:v>
                </c:pt>
                <c:pt idx="121">
                  <c:v>0.53678000000000003</c:v>
                </c:pt>
                <c:pt idx="122">
                  <c:v>0.54986000000000002</c:v>
                </c:pt>
                <c:pt idx="123">
                  <c:v>0.55701000000000001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957760"/>
        <c:axId val="77966336"/>
      </c:lineChart>
      <c:catAx>
        <c:axId val="779577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ln w="38100">
            <a:solidFill>
              <a:schemeClr val="tx1"/>
            </a:solidFill>
          </a:ln>
        </c:spPr>
        <c:crossAx val="77966336"/>
        <c:crosses val="autoZero"/>
        <c:auto val="0"/>
        <c:lblAlgn val="ctr"/>
        <c:lblOffset val="100"/>
        <c:tickLblSkip val="1"/>
        <c:tickMarkSkip val="20"/>
        <c:noMultiLvlLbl val="0"/>
      </c:catAx>
      <c:valAx>
        <c:axId val="77966336"/>
        <c:scaling>
          <c:orientation val="minMax"/>
          <c:max val="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8100">
            <a:solidFill>
              <a:schemeClr val="tx1"/>
            </a:solidFill>
          </a:ln>
        </c:spPr>
        <c:crossAx val="77957760"/>
        <c:crosses val="autoZero"/>
        <c:crossBetween val="between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88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2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9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80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DEA7-5B55-40C7-B2B7-AD1AE9CE51C8}" type="datetimeFigureOut">
              <a:rPr lang="en-GB" smtClean="0"/>
              <a:t>11/04/2012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D167-4A22-4168-A93C-12B30C25C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2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13177624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79712" y="5301208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1980        1985        1990       1995       2000        2005        2010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187624" y="766445"/>
            <a:ext cx="231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Incidence of HIV</a:t>
            </a:r>
          </a:p>
          <a:p>
            <a:r>
              <a:rPr lang="en-GB" smtClean="0"/>
              <a:t>(per 100 person-years)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9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24</cp:revision>
  <dcterms:created xsi:type="dcterms:W3CDTF">2011-12-11T13:10:35Z</dcterms:created>
  <dcterms:modified xsi:type="dcterms:W3CDTF">2012-04-11T13:26:59Z</dcterms:modified>
</cp:coreProperties>
</file>