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Beomsu" initials="K" lastIdx="1" clrIdx="0">
    <p:extLst>
      <p:ext uri="{19B8F6BF-5375-455C-9EA6-DF929625EA0E}">
        <p15:presenceInfo xmlns:p15="http://schemas.microsoft.com/office/powerpoint/2012/main" userId="KangBeom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1T18:43:59.6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ws0415/program_basics_python/tree/master/Chapter%2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674" y="2987715"/>
            <a:ext cx="3360637" cy="14003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20174067,</a:t>
            </a:r>
          </a:p>
          <a:p>
            <a:pPr algn="ctr"/>
            <a:r>
              <a:rPr lang="ko-KR" altLang="en-US" sz="2000" dirty="0"/>
              <a:t>컴퓨터공학과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000" dirty="0"/>
              <a:t>프로그램기초</a:t>
            </a:r>
            <a:r>
              <a:rPr lang="en-US" altLang="ko-KR" sz="2000" dirty="0"/>
              <a:t>,</a:t>
            </a:r>
          </a:p>
          <a:p>
            <a:pPr algn="ctr"/>
            <a:r>
              <a:rPr lang="ko-KR" altLang="en-US" sz="2500" dirty="0" err="1"/>
              <a:t>강범수</a:t>
            </a:r>
            <a:endParaRPr lang="ko-KR" alt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4167215" y="1399593"/>
            <a:ext cx="21515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Chapter 1</a:t>
            </a:r>
            <a:endParaRPr lang="ko-KR" alt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3881080" y="4701466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hlinkClick r:id="rId2"/>
              </a:rPr>
              <a:t>과제</a:t>
            </a:r>
            <a:r>
              <a:rPr lang="en-US" altLang="ko-KR" sz="3000" dirty="0">
                <a:hlinkClick r:id="rId2"/>
              </a:rPr>
              <a:t> </a:t>
            </a:r>
            <a:r>
              <a:rPr lang="ko-KR" altLang="en-US" sz="3000" dirty="0">
                <a:hlinkClick r:id="rId2"/>
              </a:rPr>
              <a:t>소스 코드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0751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부분 설명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5377" y="33213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6320" y="4213862"/>
            <a:ext cx="5758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0 ~ 100</a:t>
            </a:r>
            <a:r>
              <a:rPr lang="ko-KR" altLang="en-US" dirty="0"/>
              <a:t>까지 랜덤 숫자를 </a:t>
            </a:r>
            <a:r>
              <a:rPr lang="en-US" altLang="ko-KR" dirty="0"/>
              <a:t>value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</a:t>
            </a:r>
            <a:r>
              <a:rPr lang="ko-KR" altLang="en-US" dirty="0"/>
              <a:t> </a:t>
            </a:r>
            <a:r>
              <a:rPr lang="en-US" altLang="ko-KR" dirty="0"/>
              <a:t>&gt; value</a:t>
            </a:r>
            <a:r>
              <a:rPr lang="ko-KR" altLang="en-US" dirty="0"/>
              <a:t>이면 </a:t>
            </a:r>
            <a:r>
              <a:rPr lang="en-US" altLang="ko-KR" dirty="0"/>
              <a:t>“DOWN”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 &lt; value</a:t>
            </a:r>
            <a:r>
              <a:rPr lang="ko-KR" altLang="en-US" dirty="0"/>
              <a:t>이면 </a:t>
            </a:r>
            <a:r>
              <a:rPr lang="en-US" altLang="ko-KR" dirty="0"/>
              <a:t>“UP”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 == value</a:t>
            </a:r>
            <a:r>
              <a:rPr lang="ko-KR" altLang="en-US" dirty="0"/>
              <a:t>이면 </a:t>
            </a:r>
            <a:r>
              <a:rPr lang="en-US" altLang="ko-KR" dirty="0"/>
              <a:t>“GOOD” </a:t>
            </a:r>
            <a:r>
              <a:rPr lang="ko-KR" altLang="en-US" dirty="0"/>
              <a:t>출력 후 프로그램 종료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3768" y="394726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8852" b="35385"/>
          <a:stretch/>
        </p:blipFill>
        <p:spPr>
          <a:xfrm>
            <a:off x="3275629" y="1320800"/>
            <a:ext cx="3400078" cy="20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부분 설명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2043" y="60604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043" y="168469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3" y="1280990"/>
            <a:ext cx="3984087" cy="4779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3436" y="2007860"/>
            <a:ext cx="5971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0 ~ 9</a:t>
            </a:r>
            <a:r>
              <a:rPr lang="ko-KR" altLang="en-US" dirty="0"/>
              <a:t>까지 랜덤 숫자를 </a:t>
            </a:r>
            <a:r>
              <a:rPr lang="en-US" altLang="ko-KR" dirty="0"/>
              <a:t>computer </a:t>
            </a:r>
            <a:r>
              <a:rPr lang="ko-KR" altLang="en-US" dirty="0"/>
              <a:t>리스트에 각각 대입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중복되는 수가 있다면 </a:t>
            </a:r>
            <a:r>
              <a:rPr lang="en-US" altLang="ko-KR" dirty="0"/>
              <a:t>1</a:t>
            </a:r>
            <a:r>
              <a:rPr lang="ko-KR" altLang="en-US" dirty="0"/>
              <a:t>번부터 다시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strike != 3 </a:t>
            </a:r>
            <a:r>
              <a:rPr lang="ko-KR" altLang="en-US" dirty="0"/>
              <a:t>이라면 </a:t>
            </a:r>
            <a:r>
              <a:rPr lang="en-US" altLang="ko-KR" dirty="0"/>
              <a:t>Loop </a:t>
            </a:r>
            <a:r>
              <a:rPr lang="ko-KR" altLang="en-US" dirty="0"/>
              <a:t>진입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 루프 마다 </a:t>
            </a:r>
            <a:r>
              <a:rPr lang="en-US" altLang="ko-KR" dirty="0"/>
              <a:t>strike = ball = 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player </a:t>
            </a:r>
            <a:r>
              <a:rPr lang="ko-KR" altLang="en-US" dirty="0"/>
              <a:t>리스트에 각각 입력 값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player[</a:t>
            </a:r>
            <a:r>
              <a:rPr lang="en-US" altLang="ko-KR" dirty="0" err="1"/>
              <a:t>i</a:t>
            </a:r>
            <a:r>
              <a:rPr lang="en-US" altLang="ko-KR" dirty="0"/>
              <a:t>] == computer[j] &amp; I == j </a:t>
            </a:r>
            <a:r>
              <a:rPr lang="ko-KR" altLang="en-US" dirty="0"/>
              <a:t>이라면 </a:t>
            </a:r>
            <a:r>
              <a:rPr lang="en-US" altLang="ko-KR" dirty="0"/>
              <a:t>strike 1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player[</a:t>
            </a:r>
            <a:r>
              <a:rPr lang="en-US" altLang="ko-KR" dirty="0" err="1"/>
              <a:t>i</a:t>
            </a:r>
            <a:r>
              <a:rPr lang="en-US" altLang="ko-KR" dirty="0"/>
              <a:t>] == computer[j] &amp; I != j </a:t>
            </a:r>
            <a:r>
              <a:rPr lang="ko-KR" altLang="en-US" dirty="0"/>
              <a:t>이라면 </a:t>
            </a:r>
            <a:r>
              <a:rPr lang="en-US" altLang="ko-KR" dirty="0"/>
              <a:t>ball 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strike, ball </a:t>
            </a:r>
            <a:r>
              <a:rPr lang="ko-KR" altLang="en-US" dirty="0"/>
              <a:t>출력 후 </a:t>
            </a:r>
            <a:r>
              <a:rPr lang="en-US" altLang="ko-KR" dirty="0"/>
              <a:t>3</a:t>
            </a:r>
            <a:r>
              <a:rPr lang="ko-KR" altLang="en-US" dirty="0"/>
              <a:t>번부터 다시 시작</a:t>
            </a:r>
          </a:p>
        </p:txBody>
      </p:sp>
    </p:spTree>
    <p:extLst>
      <p:ext uri="{BB962C8B-B14F-4D97-AF65-F5344CB8AC3E}">
        <p14:creationId xmlns:p14="http://schemas.microsoft.com/office/powerpoint/2010/main" val="307483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실행 결과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61" y="1320800"/>
            <a:ext cx="2086266" cy="3381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27" y="1320800"/>
            <a:ext cx="1848108" cy="41249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65377" y="54457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86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8764" y="1299059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과제를 통해 배운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1981" y="16222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list, </a:t>
            </a:r>
            <a:r>
              <a:rPr lang="en-US" altLang="ko-KR" dirty="0" err="1"/>
              <a:t>elif</a:t>
            </a:r>
            <a:r>
              <a:rPr lang="en-US" altLang="ko-KR" dirty="0"/>
              <a:t>, for ~ in ~, range()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219" y="2121997"/>
            <a:ext cx="74558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 : </a:t>
            </a:r>
            <a:r>
              <a:rPr lang="ko-KR" altLang="en-US" dirty="0"/>
              <a:t>요소의 집합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elif</a:t>
            </a:r>
            <a:r>
              <a:rPr lang="en-US" altLang="ko-KR" dirty="0"/>
              <a:t> : else if</a:t>
            </a:r>
          </a:p>
          <a:p>
            <a:endParaRPr lang="en-US" altLang="ko-KR" dirty="0"/>
          </a:p>
          <a:p>
            <a:r>
              <a:rPr lang="en-US" altLang="ko-KR" dirty="0"/>
              <a:t>for ~ in ~ : </a:t>
            </a:r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문자열의 첫 번째 요소부터</a:t>
            </a:r>
            <a:r>
              <a:rPr lang="en-US" altLang="ko-KR" dirty="0"/>
              <a:t> </a:t>
            </a:r>
            <a:r>
              <a:rPr lang="ko-KR" altLang="en-US" dirty="0"/>
              <a:t>마지막 요소까지</a:t>
            </a:r>
            <a:endParaRPr lang="en-US" altLang="ko-KR" dirty="0"/>
          </a:p>
          <a:p>
            <a:r>
              <a:rPr lang="ko-KR" altLang="en-US" dirty="0"/>
              <a:t>차례로 변수에 대입되어 </a:t>
            </a:r>
            <a:r>
              <a:rPr lang="en-US" altLang="ko-KR" dirty="0"/>
              <a:t>"</a:t>
            </a:r>
            <a:r>
              <a:rPr lang="ko-KR" altLang="en-US" dirty="0"/>
              <a:t>수행할 문장</a:t>
            </a:r>
            <a:r>
              <a:rPr lang="en-US" altLang="ko-KR" dirty="0"/>
              <a:t>1", "</a:t>
            </a:r>
            <a:r>
              <a:rPr lang="ko-KR" altLang="en-US" dirty="0"/>
              <a:t>수행할 문장</a:t>
            </a:r>
            <a:r>
              <a:rPr lang="en-US" altLang="ko-KR" dirty="0"/>
              <a:t>2" </a:t>
            </a:r>
            <a:r>
              <a:rPr lang="ko-KR" altLang="en-US" dirty="0"/>
              <a:t>등이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range() : </a:t>
            </a:r>
            <a:r>
              <a:rPr lang="ko-KR" altLang="en-US" dirty="0"/>
              <a:t>차례대로 증가하는 숫자들을 갖는 리스트를 만듦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6682" y="4915936"/>
            <a:ext cx="8007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알아낸 용어나 위에 쓰인 것들은 모두 구글 검색을 활용</a:t>
            </a:r>
          </a:p>
        </p:txBody>
      </p:sp>
    </p:spTree>
    <p:extLst>
      <p:ext uri="{BB962C8B-B14F-4D97-AF65-F5344CB8AC3E}">
        <p14:creationId xmlns:p14="http://schemas.microsoft.com/office/powerpoint/2010/main" val="25082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6" y="1320800"/>
            <a:ext cx="5715798" cy="2419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982" y="38390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5546" y="4726772"/>
            <a:ext cx="6476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나누기 연산자인 </a:t>
            </a:r>
            <a:r>
              <a:rPr lang="en-US" altLang="ko-KR" dirty="0"/>
              <a:t>‘/’</a:t>
            </a:r>
            <a:r>
              <a:rPr lang="ko-KR" altLang="en-US" dirty="0"/>
              <a:t>를 사용하여 나눗셈 연산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몫 연산자인 </a:t>
            </a:r>
            <a:r>
              <a:rPr lang="en-US" altLang="ko-KR" dirty="0"/>
              <a:t>‘%’</a:t>
            </a:r>
            <a:r>
              <a:rPr lang="ko-KR" altLang="en-US" dirty="0"/>
              <a:t>를 사용하여 몫 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print </a:t>
            </a:r>
            <a:r>
              <a:rPr lang="ko-KR" altLang="en-US" dirty="0"/>
              <a:t>함수를 사용하여 </a:t>
            </a:r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컴퓨터공학과 </a:t>
            </a:r>
            <a:r>
              <a:rPr lang="en-US" altLang="ko-KR" dirty="0"/>
              <a:t>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제곱 연산자인 </a:t>
            </a:r>
            <a:r>
              <a:rPr lang="en-US" altLang="ko-KR" dirty="0"/>
              <a:t>‘**’</a:t>
            </a:r>
            <a:r>
              <a:rPr lang="ko-KR" altLang="en-US" dirty="0"/>
              <a:t>를 사용하여 제곱 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0279" y="440360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32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0" y="1320800"/>
            <a:ext cx="4021311" cy="1502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"/>
          <a:stretch/>
        </p:blipFill>
        <p:spPr>
          <a:xfrm>
            <a:off x="4889241" y="1320800"/>
            <a:ext cx="3946849" cy="2084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2374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8294" y="3405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2355" y="4467747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라면 </a:t>
            </a:r>
            <a:r>
              <a:rPr lang="en-US" altLang="ko-KR" dirty="0"/>
              <a:t>“</a:t>
            </a:r>
            <a:r>
              <a:rPr lang="ko-KR" altLang="en-US" dirty="0"/>
              <a:t>맞혔네요</a:t>
            </a:r>
            <a:r>
              <a:rPr lang="en-US" altLang="ko-KR" dirty="0"/>
              <a:t>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아니라면 </a:t>
            </a:r>
            <a:r>
              <a:rPr lang="en-US" altLang="ko-KR" dirty="0"/>
              <a:t>“</a:t>
            </a:r>
            <a:r>
              <a:rPr lang="ko-KR" altLang="en-US" dirty="0"/>
              <a:t>틀렸네요</a:t>
            </a:r>
            <a:r>
              <a:rPr lang="en-US" altLang="ko-KR" dirty="0"/>
              <a:t>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게임 끝</a:t>
            </a:r>
            <a:r>
              <a:rPr lang="en-US" altLang="ko-KR" dirty="0"/>
              <a:t>“ </a:t>
            </a:r>
            <a:r>
              <a:rPr lang="ko-KR" altLang="en-US" dirty="0"/>
              <a:t>출력 후 프로그램 종료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7876" y="414458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59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103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6955" y="3517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1347" y="4508556"/>
            <a:ext cx="5612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라면 </a:t>
            </a:r>
            <a:r>
              <a:rPr lang="en-US" altLang="ko-KR" dirty="0"/>
              <a:t>“You win!”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크다면 </a:t>
            </a:r>
            <a:r>
              <a:rPr lang="en-US" altLang="ko-KR" dirty="0"/>
              <a:t>“Too high”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작다면 </a:t>
            </a:r>
            <a:r>
              <a:rPr lang="en-US" altLang="ko-KR" dirty="0"/>
              <a:t>“Too low”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“Game over!“ </a:t>
            </a:r>
            <a:r>
              <a:rPr lang="ko-KR" altLang="en-US" dirty="0"/>
              <a:t>출력 후 프로그램 종료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7876" y="4144582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"/>
          <a:stretch/>
        </p:blipFill>
        <p:spPr>
          <a:xfrm>
            <a:off x="928520" y="1302744"/>
            <a:ext cx="3900130" cy="1721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69" y="1214677"/>
            <a:ext cx="3322327" cy="22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695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7813" y="4467746"/>
            <a:ext cx="7925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guess(</a:t>
            </a:r>
            <a:r>
              <a:rPr lang="ko-KR" altLang="en-US" dirty="0"/>
              <a:t>초기 값</a:t>
            </a:r>
            <a:r>
              <a:rPr lang="en-US" altLang="ko-KR" dirty="0"/>
              <a:t>: 0)</a:t>
            </a:r>
            <a:r>
              <a:rPr lang="ko-KR" altLang="en-US" dirty="0"/>
              <a:t>의 값이 </a:t>
            </a:r>
            <a:r>
              <a:rPr lang="en-US" altLang="ko-KR" dirty="0"/>
              <a:t>5</a:t>
            </a:r>
            <a:r>
              <a:rPr lang="ko-KR" altLang="en-US" dirty="0"/>
              <a:t>가 아니라면 </a:t>
            </a:r>
            <a:r>
              <a:rPr lang="en-US" altLang="ko-KR" dirty="0"/>
              <a:t>Loop </a:t>
            </a:r>
            <a:r>
              <a:rPr lang="ko-KR" altLang="en-US" dirty="0"/>
              <a:t>진입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라면 </a:t>
            </a:r>
            <a:r>
              <a:rPr lang="en-US" altLang="ko-KR" dirty="0"/>
              <a:t>“You win!”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크다면 </a:t>
            </a:r>
            <a:r>
              <a:rPr lang="en-US" altLang="ko-KR" dirty="0"/>
              <a:t>“Too high” </a:t>
            </a:r>
            <a:r>
              <a:rPr lang="ko-KR" altLang="en-US" dirty="0"/>
              <a:t>출력 후 </a:t>
            </a:r>
            <a:r>
              <a:rPr lang="en-US" altLang="ko-KR" dirty="0"/>
              <a:t>1</a:t>
            </a:r>
            <a:r>
              <a:rPr lang="ko-KR" altLang="en-US" dirty="0"/>
              <a:t>번부터 다시 시작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5보다 작다면 </a:t>
            </a:r>
            <a:r>
              <a:rPr lang="en-US" altLang="ko-KR" dirty="0"/>
              <a:t>“Too low” </a:t>
            </a:r>
            <a:r>
              <a:rPr lang="ko-KR" altLang="en-US" dirty="0"/>
              <a:t>출력 후 </a:t>
            </a:r>
            <a:r>
              <a:rPr lang="en-US" altLang="ko-KR" dirty="0"/>
              <a:t>1</a:t>
            </a:r>
            <a:r>
              <a:rPr lang="ko-KR" altLang="en-US" dirty="0"/>
              <a:t>번부터 다시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“Game over!“ </a:t>
            </a:r>
            <a:r>
              <a:rPr lang="ko-KR" altLang="en-US" dirty="0"/>
              <a:t>출력 후 프로그램 종료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674" y="4144581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89" y="1320800"/>
            <a:ext cx="3811470" cy="19341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59" y="1446192"/>
            <a:ext cx="3917134" cy="17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035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9714" y="33874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933" y="4245062"/>
            <a:ext cx="8445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random </a:t>
            </a:r>
            <a:r>
              <a:rPr lang="ko-KR" altLang="en-US" dirty="0"/>
              <a:t>모듈에서 </a:t>
            </a:r>
            <a:r>
              <a:rPr lang="en-US" altLang="ko-KR" dirty="0" err="1"/>
              <a:t>randint</a:t>
            </a:r>
            <a:r>
              <a:rPr lang="en-US" altLang="ko-KR" dirty="0"/>
              <a:t> </a:t>
            </a:r>
            <a:r>
              <a:rPr lang="ko-KR" altLang="en-US" dirty="0"/>
              <a:t>함수를 사용할 수 있게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randint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1~100 </a:t>
            </a:r>
            <a:r>
              <a:rPr lang="ko-KR" altLang="en-US" dirty="0"/>
              <a:t>중 랜덤으로 얻어온 정수를 </a:t>
            </a:r>
            <a:r>
              <a:rPr lang="en-US" altLang="ko-KR" dirty="0"/>
              <a:t>secret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guess(</a:t>
            </a:r>
            <a:r>
              <a:rPr lang="ko-KR" altLang="en-US" dirty="0"/>
              <a:t>초기 값</a:t>
            </a:r>
            <a:r>
              <a:rPr lang="en-US" altLang="ko-KR" dirty="0"/>
              <a:t>: 0)</a:t>
            </a:r>
            <a:r>
              <a:rPr lang="ko-KR" altLang="en-US" dirty="0"/>
              <a:t>의 값이 </a:t>
            </a:r>
            <a:r>
              <a:rPr lang="en-US" altLang="ko-KR" dirty="0"/>
              <a:t>secret</a:t>
            </a:r>
            <a:r>
              <a:rPr lang="ko-KR" altLang="en-US" dirty="0"/>
              <a:t>이 아니라면 </a:t>
            </a:r>
            <a:r>
              <a:rPr lang="en-US" altLang="ko-KR" dirty="0"/>
              <a:t>Loop </a:t>
            </a:r>
            <a:r>
              <a:rPr lang="ko-KR" altLang="en-US" dirty="0"/>
              <a:t>진입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입력</a:t>
            </a:r>
            <a:r>
              <a:rPr lang="en-US" altLang="ko-KR" dirty="0"/>
              <a:t> -&gt; </a:t>
            </a:r>
            <a:r>
              <a:rPr lang="ko-KR" altLang="en-US" dirty="0"/>
              <a:t>정수로 변환 </a:t>
            </a:r>
            <a:r>
              <a:rPr lang="en-US" altLang="ko-KR" dirty="0"/>
              <a:t>-&gt; guess</a:t>
            </a:r>
            <a:r>
              <a:rPr lang="ko-KR" altLang="en-US" dirty="0"/>
              <a:t>에 대입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secret</a:t>
            </a:r>
            <a:r>
              <a:rPr lang="ko-KR" altLang="en-US" dirty="0"/>
              <a:t>이라면 </a:t>
            </a:r>
            <a:r>
              <a:rPr lang="en-US" altLang="ko-KR" dirty="0"/>
              <a:t>“You win!”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secret </a:t>
            </a:r>
            <a:r>
              <a:rPr lang="ko-KR" altLang="en-US" dirty="0"/>
              <a:t>보다 크다면 </a:t>
            </a:r>
            <a:r>
              <a:rPr lang="en-US" altLang="ko-KR" dirty="0"/>
              <a:t>“Too high” </a:t>
            </a:r>
            <a:r>
              <a:rPr lang="ko-KR" altLang="en-US" dirty="0"/>
              <a:t>출력 후 </a:t>
            </a:r>
            <a:r>
              <a:rPr lang="en-US" altLang="ko-KR" dirty="0"/>
              <a:t>1</a:t>
            </a:r>
            <a:r>
              <a:rPr lang="ko-KR" altLang="en-US" dirty="0"/>
              <a:t>번부터 다시 시작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 아니고 </a:t>
            </a:r>
            <a:r>
              <a:rPr lang="en-US" altLang="ko-KR" dirty="0"/>
              <a:t>guess</a:t>
            </a:r>
            <a:r>
              <a:rPr lang="ko-KR" altLang="en-US" dirty="0"/>
              <a:t>가 </a:t>
            </a:r>
            <a:r>
              <a:rPr lang="en-US" altLang="ko-KR" dirty="0"/>
              <a:t>secret </a:t>
            </a:r>
            <a:r>
              <a:rPr lang="ko-KR" altLang="en-US" dirty="0"/>
              <a:t>보다 작다면 </a:t>
            </a:r>
            <a:r>
              <a:rPr lang="en-US" altLang="ko-KR" dirty="0"/>
              <a:t>“Too low” </a:t>
            </a:r>
            <a:r>
              <a:rPr lang="ko-KR" altLang="en-US" dirty="0"/>
              <a:t>출력 후 </a:t>
            </a:r>
            <a:r>
              <a:rPr lang="en-US" altLang="ko-KR" dirty="0"/>
              <a:t>1</a:t>
            </a:r>
            <a:r>
              <a:rPr lang="ko-KR" altLang="en-US" dirty="0"/>
              <a:t>번부터 다시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“Game over!“ </a:t>
            </a:r>
            <a:r>
              <a:rPr lang="ko-KR" altLang="en-US" dirty="0"/>
              <a:t>출력 후 프로그램 종료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380" y="392189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8" y="1197391"/>
            <a:ext cx="4012176" cy="20725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74" y="1442250"/>
            <a:ext cx="4351903" cy="17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020075"/>
            <a:ext cx="4417180" cy="1867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1320800"/>
            <a:ext cx="4370598" cy="14641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9523" y="28414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634" y="28455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1734" y="4045835"/>
            <a:ext cx="7513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초기 변수로 </a:t>
            </a:r>
            <a:r>
              <a:rPr lang="en-US" altLang="ko-KR" dirty="0" err="1"/>
              <a:t>evenSum</a:t>
            </a:r>
            <a:r>
              <a:rPr lang="en-US" altLang="ko-KR" dirty="0"/>
              <a:t>, </a:t>
            </a:r>
            <a:r>
              <a:rPr lang="en-US" altLang="ko-KR" dirty="0" err="1"/>
              <a:t>oddSum</a:t>
            </a:r>
            <a:r>
              <a:rPr lang="en-US" altLang="ko-KR" dirty="0"/>
              <a:t> </a:t>
            </a:r>
            <a:r>
              <a:rPr lang="ko-KR" altLang="en-US" dirty="0"/>
              <a:t>선언 </a:t>
            </a:r>
            <a:r>
              <a:rPr lang="en-US" altLang="ko-KR" dirty="0"/>
              <a:t>(</a:t>
            </a:r>
            <a:r>
              <a:rPr lang="ko-KR" altLang="en-US" dirty="0"/>
              <a:t>초기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range(1, 101) </a:t>
            </a:r>
            <a:r>
              <a:rPr lang="ko-KR" altLang="en-US" dirty="0"/>
              <a:t>함수를 사용하여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1 ~ 100</a:t>
            </a:r>
            <a:r>
              <a:rPr lang="ko-KR" altLang="en-US" dirty="0"/>
              <a:t>까지 대입 </a:t>
            </a:r>
            <a:r>
              <a:rPr lang="en-US" altLang="ko-KR" dirty="0"/>
              <a:t>(for loop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짝수라면</a:t>
            </a:r>
            <a:r>
              <a:rPr lang="en-US" altLang="ko-KR" dirty="0"/>
              <a:t> </a:t>
            </a:r>
            <a:r>
              <a:rPr lang="en-US" altLang="ko-KR" dirty="0" err="1"/>
              <a:t>evenSum</a:t>
            </a:r>
            <a:r>
              <a:rPr lang="ko-KR" altLang="en-US" dirty="0"/>
              <a:t>에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더함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홀수라면 </a:t>
            </a:r>
            <a:r>
              <a:rPr lang="en-US" altLang="ko-KR" dirty="0" err="1"/>
              <a:t>oddSum</a:t>
            </a:r>
            <a:r>
              <a:rPr lang="ko-KR" altLang="en-US" dirty="0"/>
              <a:t>에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더함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짝수</a:t>
            </a:r>
            <a:r>
              <a:rPr lang="en-US" altLang="ko-KR" dirty="0"/>
              <a:t>, </a:t>
            </a:r>
            <a:r>
              <a:rPr lang="ko-KR" altLang="en-US" dirty="0"/>
              <a:t>홀수</a:t>
            </a:r>
            <a:r>
              <a:rPr lang="en-US" altLang="ko-KR" dirty="0"/>
              <a:t>, </a:t>
            </a:r>
            <a:r>
              <a:rPr lang="ko-KR" altLang="en-US" dirty="0"/>
              <a:t>전체 합 출력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98545" y="376641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전체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5377" y="54874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71" y="1262613"/>
            <a:ext cx="2561582" cy="42830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93" y="1760836"/>
            <a:ext cx="3565194" cy="32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 – </a:t>
            </a:r>
            <a:r>
              <a:rPr lang="ko-KR" altLang="en-US" dirty="0"/>
              <a:t>부분 설명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82" y="1782308"/>
            <a:ext cx="2657846" cy="619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76" y="1711054"/>
            <a:ext cx="2553056" cy="914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5377" y="2831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소스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7316" y="3683089"/>
            <a:ext cx="8253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UP &amp; DOWN, Bulls and Cows(</a:t>
            </a:r>
            <a:r>
              <a:rPr lang="ko-KR" altLang="en-US" dirty="0"/>
              <a:t>숫자 야구</a:t>
            </a:r>
            <a:r>
              <a:rPr lang="en-US" altLang="ko-KR" dirty="0"/>
              <a:t>)</a:t>
            </a:r>
            <a:r>
              <a:rPr lang="ko-KR" altLang="en-US" dirty="0"/>
              <a:t>에 사용하기 위해 </a:t>
            </a:r>
            <a:r>
              <a:rPr lang="en-US" altLang="ko-KR" dirty="0"/>
              <a:t>random</a:t>
            </a:r>
            <a:r>
              <a:rPr lang="ko-KR" altLang="en-US" dirty="0"/>
              <a:t> 모듈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3768" y="340609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44958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694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실습 1</vt:lpstr>
      <vt:lpstr>실습 2</vt:lpstr>
      <vt:lpstr>실습 3</vt:lpstr>
      <vt:lpstr>실습 4</vt:lpstr>
      <vt:lpstr>실습 5</vt:lpstr>
      <vt:lpstr>과제 1</vt:lpstr>
      <vt:lpstr>과제 2 – 전체 코드</vt:lpstr>
      <vt:lpstr>과제 2 – 부분 설명 1</vt:lpstr>
      <vt:lpstr>과제 2 – 부분 설명 2</vt:lpstr>
      <vt:lpstr>과제 2 – 부분 설명 3</vt:lpstr>
      <vt:lpstr>과제 2 – 실행 결과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KangBeomsu</dc:creator>
  <cp:lastModifiedBy>KangBeomsu</cp:lastModifiedBy>
  <cp:revision>34</cp:revision>
  <dcterms:created xsi:type="dcterms:W3CDTF">2017-03-11T08:47:42Z</dcterms:created>
  <dcterms:modified xsi:type="dcterms:W3CDTF">2017-03-13T03:15:03Z</dcterms:modified>
</cp:coreProperties>
</file>