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Beomsu" initials="K" lastIdx="1" clrIdx="0">
    <p:extLst>
      <p:ext uri="{19B8F6BF-5375-455C-9EA6-DF929625EA0E}">
        <p15:presenceInfo xmlns:p15="http://schemas.microsoft.com/office/powerpoint/2012/main" userId="KangBeom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1T18:43:59.66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ws0415/program_basics_python/tree/master/Chapter%20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674" y="2987715"/>
            <a:ext cx="3360637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/>
              <a:t>20174067,</a:t>
            </a:r>
          </a:p>
          <a:p>
            <a:pPr algn="ctr"/>
            <a:r>
              <a:rPr lang="ko-KR" altLang="en-US" sz="2000" dirty="0"/>
              <a:t>컴퓨터공학과</a:t>
            </a:r>
            <a:r>
              <a:rPr lang="en-US" altLang="ko-KR" sz="2000" dirty="0"/>
              <a:t>,</a:t>
            </a:r>
          </a:p>
          <a:p>
            <a:pPr algn="ctr"/>
            <a:r>
              <a:rPr lang="ko-KR" altLang="en-US" sz="2000" dirty="0"/>
              <a:t>프로그램기초</a:t>
            </a:r>
            <a:r>
              <a:rPr lang="en-US" altLang="ko-KR" sz="2000" dirty="0"/>
              <a:t>,</a:t>
            </a:r>
          </a:p>
          <a:p>
            <a:pPr algn="ctr"/>
            <a:r>
              <a:rPr lang="ko-KR" altLang="en-US" sz="2500" dirty="0" err="1"/>
              <a:t>강범수</a:t>
            </a:r>
            <a:endParaRPr lang="ko-KR" alt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4167215" y="1399593"/>
            <a:ext cx="21515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Chapter </a:t>
            </a:r>
            <a:r>
              <a:rPr lang="en-US" altLang="ko-KR" sz="3500" dirty="0" smtClean="0"/>
              <a:t>2</a:t>
            </a:r>
            <a:endParaRPr lang="ko-KR" altLang="en-US" sz="3500" dirty="0"/>
          </a:p>
        </p:txBody>
      </p:sp>
      <p:sp>
        <p:nvSpPr>
          <p:cNvPr id="8" name="TextBox 7"/>
          <p:cNvSpPr txBox="1"/>
          <p:nvPr/>
        </p:nvSpPr>
        <p:spPr>
          <a:xfrm>
            <a:off x="3881080" y="4701466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hlinkClick r:id="rId2"/>
              </a:rPr>
              <a:t>과제</a:t>
            </a:r>
            <a:r>
              <a:rPr lang="en-US" altLang="ko-KR" sz="3000" dirty="0">
                <a:hlinkClick r:id="rId2"/>
              </a:rPr>
              <a:t> </a:t>
            </a:r>
            <a:r>
              <a:rPr lang="ko-KR" altLang="en-US" sz="3000" dirty="0">
                <a:hlinkClick r:id="rId2"/>
              </a:rPr>
              <a:t>소스 코드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6075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7085" y="327492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0764" y="3828672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5" y="2197712"/>
            <a:ext cx="3572814" cy="1054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51" y="2182334"/>
            <a:ext cx="4433251" cy="1092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2051" y="317797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8029" y="4151838"/>
            <a:ext cx="70054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웹상의</a:t>
            </a:r>
            <a:r>
              <a:rPr lang="ko-KR" altLang="en-US" dirty="0" smtClean="0"/>
              <a:t> 문서나 파일과 여러 웹 정보를 가져오기 위해 </a:t>
            </a:r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열어 </a:t>
            </a:r>
            <a:r>
              <a:rPr lang="en-US" altLang="ko-KR" dirty="0" smtClean="0"/>
              <a:t>read() </a:t>
            </a:r>
            <a:r>
              <a:rPr lang="ko-KR" altLang="en-US" dirty="0" smtClean="0"/>
              <a:t>메서드를 사용하여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데이터를 읽음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읽어온 데이터를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으로 해석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데이터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3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2374" y="34056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1773" y="34056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71600" y="449649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</a:t>
            </a:r>
            <a:r>
              <a:rPr lang="en-US" altLang="ko-KR" dirty="0" smtClean="0"/>
              <a:t>rice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데이터 중 필요한 부분인 가격을 </a:t>
            </a:r>
            <a:r>
              <a:rPr lang="ko-KR" altLang="en-US" dirty="0" err="1" smtClean="0"/>
              <a:t>슬라이싱하여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07876" y="4144582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6" y="1567788"/>
            <a:ext cx="4229690" cy="15908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714" y="2629862"/>
            <a:ext cx="5391902" cy="6954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71600" y="5592795"/>
            <a:ext cx="751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데이터 전체가 아니라 가격만 필요하므로 가격이 적힌 부분만 출력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6363" y="531579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추가 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5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1035" y="3517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6955" y="3517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2555" y="4268242"/>
            <a:ext cx="7835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</a:t>
            </a:r>
            <a:r>
              <a:rPr lang="en-US" altLang="ko-KR" dirty="0" smtClean="0"/>
              <a:t>here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데이터 중 </a:t>
            </a:r>
            <a:r>
              <a:rPr lang="en-US" altLang="ko-KR" dirty="0" smtClean="0"/>
              <a:t>“&gt;$”</a:t>
            </a:r>
            <a:r>
              <a:rPr lang="ko-KR" altLang="en-US" dirty="0" smtClean="0"/>
              <a:t>라는 문자열을 검색하여 해당 인덱스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startOfPrice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endOfPrice</a:t>
            </a:r>
            <a:r>
              <a:rPr lang="ko-KR" altLang="en-US" dirty="0" smtClean="0"/>
              <a:t>에 가격이 적힌 인덱스 시작과 끝을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슬라이싱하여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07876" y="3945077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62" y="1338050"/>
            <a:ext cx="4753638" cy="21815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05" y="2677504"/>
            <a:ext cx="5382376" cy="7049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2555" y="5405698"/>
            <a:ext cx="780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문제점</a:t>
            </a:r>
            <a:r>
              <a:rPr lang="en-US" altLang="ko-KR" dirty="0" smtClean="0"/>
              <a:t>: html </a:t>
            </a:r>
            <a:r>
              <a:rPr lang="ko-KR" altLang="en-US" dirty="0" smtClean="0"/>
              <a:t>데이터가 바뀌면 가격이 정상적으로 출력되지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과 같이 작성하면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데</a:t>
            </a:r>
            <a:r>
              <a:rPr lang="ko-KR" altLang="en-US" dirty="0" smtClean="0"/>
              <a:t>이터가 바뀌더라도 가격을</a:t>
            </a:r>
            <a:endParaRPr lang="en-US" altLang="ko-KR" dirty="0" smtClean="0"/>
          </a:p>
          <a:p>
            <a:r>
              <a:rPr lang="ko-KR" altLang="en-US" dirty="0" smtClean="0"/>
              <a:t>정상적으로 출력 가능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6363" y="511629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추가 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5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1035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6955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058" y="4467746"/>
            <a:ext cx="5811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</a:t>
            </a:r>
            <a:r>
              <a:rPr lang="en-US" altLang="ko-KR" dirty="0" smtClean="0"/>
              <a:t>hile loop</a:t>
            </a:r>
            <a:r>
              <a:rPr lang="ko-KR" altLang="en-US" dirty="0" smtClean="0"/>
              <a:t>에 진입하기 위해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99.99</a:t>
            </a:r>
            <a:r>
              <a:rPr lang="ko-KR" altLang="en-US" dirty="0" smtClean="0"/>
              <a:t>로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가격이 </a:t>
            </a:r>
            <a:r>
              <a:rPr lang="en-US" altLang="ko-KR" dirty="0" smtClean="0"/>
              <a:t>4.74</a:t>
            </a:r>
            <a:r>
              <a:rPr lang="ko-KR" altLang="en-US" dirty="0" smtClean="0"/>
              <a:t>이하가 되기 전까지 계속 값을 불러옴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4.74</a:t>
            </a:r>
            <a:r>
              <a:rPr lang="ko-KR" altLang="en-US" dirty="0" smtClean="0"/>
              <a:t>이하가 되면 출력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0674" y="4144581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88208"/>
            <a:ext cx="5125165" cy="23148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48" y="2645616"/>
            <a:ext cx="5410955" cy="6954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444" y="5560257"/>
            <a:ext cx="4939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rice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으로 캐스팅을 해주는 이유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문의 조건 검사를 하기 위해</a:t>
            </a:r>
            <a:r>
              <a:rPr lang="en-US" altLang="ko-KR" dirty="0" smtClean="0"/>
              <a:t>(4.74</a:t>
            </a:r>
            <a:r>
              <a:rPr lang="ko-KR" altLang="en-US" dirty="0" smtClean="0"/>
              <a:t>와 비교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float</a:t>
            </a:r>
            <a:r>
              <a:rPr lang="ko-KR" altLang="en-US" dirty="0" smtClean="0"/>
              <a:t>으로 타입을 캐스팅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5375" y="531579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추가 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47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1035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9714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0380" y="3921896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14" y="1434903"/>
            <a:ext cx="3469514" cy="19082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845219"/>
            <a:ext cx="4575286" cy="4422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15058" y="4467746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시간 관련 함수를 사용하기</a:t>
            </a:r>
            <a:r>
              <a:rPr lang="en-US" altLang="ko-KR" dirty="0"/>
              <a:t> </a:t>
            </a:r>
            <a:r>
              <a:rPr lang="ko-KR" altLang="en-US" dirty="0" smtClean="0"/>
              <a:t>위해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0" y="5592795"/>
            <a:ext cx="6612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문제점</a:t>
            </a:r>
            <a:r>
              <a:rPr lang="en-US" altLang="ko-KR" dirty="0" smtClean="0"/>
              <a:t>: 4.74</a:t>
            </a:r>
            <a:r>
              <a:rPr lang="ko-KR" altLang="en-US" dirty="0" smtClean="0"/>
              <a:t>이하가 되기 전까지 홈페이지에 요청을</a:t>
            </a:r>
            <a:endParaRPr lang="en-US" altLang="ko-KR" dirty="0" smtClean="0"/>
          </a:p>
          <a:p>
            <a:r>
              <a:rPr lang="en-US" altLang="ko-KR" dirty="0" smtClean="0"/>
              <a:t>				</a:t>
            </a:r>
            <a:r>
              <a:rPr lang="ko-KR" altLang="en-US" dirty="0" smtClean="0"/>
              <a:t>엄청나게 많이 하게 됨</a:t>
            </a:r>
            <a:endParaRPr lang="en-US" altLang="ko-KR" dirty="0" smtClean="0"/>
          </a:p>
          <a:p>
            <a:r>
              <a:rPr lang="ko-KR" altLang="en-US" dirty="0" smtClean="0"/>
              <a:t>그래서 실습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에선 </a:t>
            </a:r>
            <a:r>
              <a:rPr lang="en-US" altLang="ko-KR" dirty="0" smtClean="0"/>
              <a:t>sleep(sec)</a:t>
            </a:r>
            <a:r>
              <a:rPr lang="ko-KR" altLang="en-US" dirty="0" smtClean="0"/>
              <a:t>메서드를 사용해서 문제를 해결함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56363" y="531579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추가 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68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69523" y="32155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5634" y="321957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1734" y="4045835"/>
            <a:ext cx="759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price &lt;= </a:t>
            </a:r>
            <a:r>
              <a:rPr lang="en-US" altLang="ko-KR" dirty="0" err="1" smtClean="0"/>
              <a:t>desirePrice</a:t>
            </a:r>
            <a:r>
              <a:rPr lang="ko-KR" altLang="en-US" dirty="0" smtClean="0"/>
              <a:t>가 만족한다면 만족한 시간을 불러오고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종료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698545" y="3766415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1" y="940637"/>
            <a:ext cx="3389688" cy="23182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6" y="2494415"/>
            <a:ext cx="4046941" cy="7103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85713" y="4897884"/>
            <a:ext cx="628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while True</a:t>
            </a:r>
            <a:r>
              <a:rPr lang="ko-KR" altLang="en-US" dirty="0" smtClean="0"/>
              <a:t>를 사용한 이유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(900)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가격을 불러온 시간을 저장해야 하는데 루프가 끝난 뒤</a:t>
            </a:r>
            <a:endParaRPr lang="en-US" altLang="ko-KR" dirty="0" smtClean="0"/>
          </a:p>
          <a:p>
            <a:r>
              <a:rPr lang="ko-KR" altLang="en-US" dirty="0" smtClean="0"/>
              <a:t>저장을 한다면</a:t>
            </a:r>
            <a:r>
              <a:rPr lang="en-US" altLang="ko-KR" dirty="0"/>
              <a:t> </a:t>
            </a:r>
            <a:r>
              <a:rPr lang="en-US" altLang="ko-KR" dirty="0" smtClean="0"/>
              <a:t>900</a:t>
            </a:r>
            <a:r>
              <a:rPr lang="ko-KR" altLang="en-US" dirty="0" smtClean="0"/>
              <a:t>초의 차이가 나게 됨</a:t>
            </a:r>
            <a:endParaRPr lang="en-US" altLang="ko-KR" dirty="0"/>
          </a:p>
          <a:p>
            <a:r>
              <a:rPr lang="en-US" altLang="ko-KR" dirty="0" smtClean="0"/>
              <a:t>2. Loop </a:t>
            </a:r>
            <a:r>
              <a:rPr lang="ko-KR" altLang="en-US" dirty="0" smtClean="0"/>
              <a:t>내부에서 시간을 저장한다면 쓸모 없는 연산을 진행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05952" y="460384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추가 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831734" y="1415137"/>
            <a:ext cx="2945183" cy="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76917" y="1198233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Loop</a:t>
            </a:r>
            <a:r>
              <a:rPr lang="ko-KR" altLang="en-US" dirty="0" smtClean="0"/>
              <a:t>는 무조건 실행되므로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소스코드 및 설명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3214" y="40016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28" y="1219981"/>
            <a:ext cx="3782155" cy="27931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88467" y="4724309"/>
            <a:ext cx="57230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Loop</a:t>
            </a:r>
            <a:r>
              <a:rPr lang="ko-KR" altLang="en-US" dirty="0" smtClean="0"/>
              <a:t>문 진입을 위해 </a:t>
            </a:r>
            <a:r>
              <a:rPr lang="ko-KR" altLang="en-US" dirty="0" smtClean="0"/>
              <a:t>공백으로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순천향</a:t>
            </a:r>
            <a:r>
              <a:rPr lang="ko-KR" altLang="en-US" dirty="0" smtClean="0"/>
              <a:t>대학교 학사 일정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데이터를 불러옴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31</a:t>
            </a:r>
            <a:r>
              <a:rPr lang="ko-KR" altLang="en-US" dirty="0" smtClean="0"/>
              <a:t>일까지 학사 일정을 불러오기 위해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“2017-01-01”</a:t>
            </a:r>
            <a:r>
              <a:rPr lang="ko-KR" altLang="en-US" dirty="0" smtClean="0"/>
              <a:t>같은 형태로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학사 일정 인덱스의 시작과 끝을 불러옴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534" y="4462122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27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– </a:t>
            </a:r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84" y="1238519"/>
            <a:ext cx="5048018" cy="45459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65377" y="57844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44958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382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PowerPoint 프레젠테이션</vt:lpstr>
      <vt:lpstr>실습 1</vt:lpstr>
      <vt:lpstr>실습 2</vt:lpstr>
      <vt:lpstr>실습 3</vt:lpstr>
      <vt:lpstr>실습 4</vt:lpstr>
      <vt:lpstr>실습 5</vt:lpstr>
      <vt:lpstr>과제 1</vt:lpstr>
      <vt:lpstr>과제 2 – 소스코드 및 설명</vt:lpstr>
      <vt:lpstr>과제 2 – 실행결과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KangBeomsu</dc:creator>
  <cp:lastModifiedBy>KangBeomsu</cp:lastModifiedBy>
  <cp:revision>62</cp:revision>
  <dcterms:created xsi:type="dcterms:W3CDTF">2017-03-11T08:47:42Z</dcterms:created>
  <dcterms:modified xsi:type="dcterms:W3CDTF">2017-03-18T06:49:12Z</dcterms:modified>
</cp:coreProperties>
</file>