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31" autoAdjust="0"/>
  </p:normalViewPr>
  <p:slideViewPr>
    <p:cSldViewPr snapToGrid="0">
      <p:cViewPr>
        <p:scale>
          <a:sx n="100" d="100"/>
          <a:sy n="100" d="100"/>
        </p:scale>
        <p:origin x="7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0C86-D25B-49EF-B99E-22E5D4E2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FDA7B-5639-48AD-88A7-B0AABEA67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98C2-E89B-4F2A-B6EC-CC5C2867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6C0A1-0851-4B59-A7A1-C1691BB3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49AFB-3031-4B79-B624-BB2E7D9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9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B74D-EC88-4F7A-A76C-B30A0A76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662B1-C7CA-4EE4-92C6-EB933A24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9B2D8-22ED-4BB8-B45D-51E34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44E75-2ECF-4B09-ACF7-C64E9DFD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44765-8D55-4248-85F5-D07E8913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2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7360B-A0ED-4693-9E34-F2FCA1EB9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7B6-C4C1-4CD4-A908-E912DCEC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06843-FBD1-44F3-A9B0-526C8916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060F8-A133-4B5C-9936-DA403946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5C575-50C8-4A36-9854-84ADF51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9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B270-398A-4751-B43A-CD1B1B02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B3C25-4978-47BE-8259-C72CF5BD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2BCA0-C06E-4AE5-883F-A875C167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18F6E-6730-4AA0-B4F1-F6FEB573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C895D-1DBA-4D64-A056-FEEC77F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61C0-592F-4E07-A621-77855FE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6B3FF-CB0E-489A-988D-D32F5A19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0D0C1-51B2-456C-967F-399DBC95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35A6-3B8D-4A83-8889-6BEB01BF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6B4A-1238-4CA0-AAE4-ADC040D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0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45BF-4E80-4C46-8463-50C4A343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7DD6-289B-42A2-85B5-0D56AFB0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6120D-8DF7-4021-8052-67B1690D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FF8A0-05DD-47E0-BFD9-66EE6DCC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F5F20-1F13-429B-B2B2-3A1EF40E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F0DAC-8C6A-4AD8-A99B-F96A9FD3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795D-B018-4193-BE37-CDC7CC03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2A9F4-20DC-4D05-935D-813DB16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AC9DA-0317-4D8C-A420-EF44D43C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DC201-B969-4A5A-A2A3-D433E6D9E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63D78-A388-48D0-9B06-B075356A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867D48-4212-4895-B306-9296F332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4516F3-98BF-4067-BABB-189DC99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93B749-1CD1-405E-9EFB-97E3C2E0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4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86D0-5EDB-4067-A4A6-06F575A6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07B106-8592-4C7D-A422-6C292A23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B029B-B2E6-4897-BFD5-D98169A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7BF38-2066-4CD5-A71B-9F84880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9BDDF-23B3-472C-AC85-2F4AF0FF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B7EE-C26C-4EE2-A90E-456F83B4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29650-618A-446C-A016-49EA92E5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56A66-4E19-4A17-9AAC-45384F60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6092C-AB64-45E4-918E-8E2B2797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17FE6-F2E2-4874-B804-89A3978E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564C6-3A13-4639-853A-EFB0EDC6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BA06-57C3-46B3-92C3-7806903B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4E061-B94A-413B-9D9A-D11570C6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1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3018-4377-46AC-9B86-5312387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82173-3F4A-49AB-B13B-58AF30F0D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18AA-D790-4316-B968-EC65816C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37054-E6C3-4A0A-83D0-D0BE516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F8276-EFBD-494F-A644-C5C89AB2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137B9-32F2-4B9C-B60E-80E5F2F0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48B889-7EF7-48B8-A42B-ECD9D16C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92A2-5928-4E7E-9B6E-A230EC69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4D71F-B241-441C-A3E5-A59CAB6C2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7C4C-D847-45F1-8D33-4EFB4524983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B26A8-91DC-4E98-88FB-4A7B2F239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23C5C-BF69-4452-BBA5-A5EDDC56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2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C7645-972D-44DB-9E05-F00B7EDC6CF6}"/>
              </a:ext>
            </a:extLst>
          </p:cNvPr>
          <p:cNvSpPr/>
          <p:nvPr/>
        </p:nvSpPr>
        <p:spPr>
          <a:xfrm>
            <a:off x="1934093" y="952244"/>
            <a:ext cx="1480316" cy="73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 M3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箭头: 上下 5">
            <a:extLst>
              <a:ext uri="{FF2B5EF4-FFF2-40B4-BE49-F238E27FC236}">
                <a16:creationId xmlns:a16="http://schemas.microsoft.com/office/drawing/2014/main" id="{350FDA6A-2BAC-4326-8B22-13E0885B5C4E}"/>
              </a:ext>
            </a:extLst>
          </p:cNvPr>
          <p:cNvSpPr/>
          <p:nvPr/>
        </p:nvSpPr>
        <p:spPr>
          <a:xfrm>
            <a:off x="2599713" y="1701219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0409B97B-894C-40BB-9140-E030E1039717}"/>
              </a:ext>
            </a:extLst>
          </p:cNvPr>
          <p:cNvSpPr/>
          <p:nvPr/>
        </p:nvSpPr>
        <p:spPr>
          <a:xfrm>
            <a:off x="2986570" y="1701219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8DFC6BC9-0DC6-4B46-BE35-8C750FEC8631}"/>
              </a:ext>
            </a:extLst>
          </p:cNvPr>
          <p:cNvSpPr/>
          <p:nvPr/>
        </p:nvSpPr>
        <p:spPr>
          <a:xfrm>
            <a:off x="2164360" y="2660723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3D09F7-414C-45F1-833C-E067A44BF6C9}"/>
              </a:ext>
            </a:extLst>
          </p:cNvPr>
          <p:cNvSpPr/>
          <p:nvPr/>
        </p:nvSpPr>
        <p:spPr>
          <a:xfrm>
            <a:off x="1855804" y="3335224"/>
            <a:ext cx="818447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ITCM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7880C267-4C1D-47BA-AE0E-77AD35F126EC}"/>
              </a:ext>
            </a:extLst>
          </p:cNvPr>
          <p:cNvSpPr/>
          <p:nvPr/>
        </p:nvSpPr>
        <p:spPr>
          <a:xfrm>
            <a:off x="3087150" y="2660723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BF2A8D-4B58-443A-81EA-BA31C6E5EFD5}"/>
              </a:ext>
            </a:extLst>
          </p:cNvPr>
          <p:cNvSpPr/>
          <p:nvPr/>
        </p:nvSpPr>
        <p:spPr>
          <a:xfrm>
            <a:off x="2748415" y="3335224"/>
            <a:ext cx="878805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DTCM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039F2554-8EB2-435C-A70B-40C0F3EBA2C2}"/>
              </a:ext>
            </a:extLst>
          </p:cNvPr>
          <p:cNvSpPr/>
          <p:nvPr/>
        </p:nvSpPr>
        <p:spPr>
          <a:xfrm>
            <a:off x="5081254" y="2657664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AE50D0-7431-4EEA-AC11-388D7062BE31}"/>
              </a:ext>
            </a:extLst>
          </p:cNvPr>
          <p:cNvSpPr/>
          <p:nvPr/>
        </p:nvSpPr>
        <p:spPr>
          <a:xfrm>
            <a:off x="3980051" y="3330520"/>
            <a:ext cx="2369949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APB_Bridge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1DAD5D35-4EA3-49EA-995F-DBE9D301DE57}"/>
              </a:ext>
            </a:extLst>
          </p:cNvPr>
          <p:cNvSpPr/>
          <p:nvPr/>
        </p:nvSpPr>
        <p:spPr>
          <a:xfrm>
            <a:off x="4113810" y="3712389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D90262-1781-466A-A3F2-0630C99B434D}"/>
              </a:ext>
            </a:extLst>
          </p:cNvPr>
          <p:cNvSpPr/>
          <p:nvPr/>
        </p:nvSpPr>
        <p:spPr>
          <a:xfrm>
            <a:off x="3885532" y="4210050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C7FD56A9-8B64-4FF8-A66C-826982232804}"/>
              </a:ext>
            </a:extLst>
          </p:cNvPr>
          <p:cNvSpPr/>
          <p:nvPr/>
        </p:nvSpPr>
        <p:spPr>
          <a:xfrm>
            <a:off x="4762005" y="3712389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E5965-8749-4CBD-B2A8-17B3232D6C08}"/>
              </a:ext>
            </a:extLst>
          </p:cNvPr>
          <p:cNvSpPr/>
          <p:nvPr/>
        </p:nvSpPr>
        <p:spPr>
          <a:xfrm>
            <a:off x="4533727" y="4210050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71635059-9F92-4772-B308-8B8F5669BB3A}"/>
              </a:ext>
            </a:extLst>
          </p:cNvPr>
          <p:cNvSpPr/>
          <p:nvPr/>
        </p:nvSpPr>
        <p:spPr>
          <a:xfrm>
            <a:off x="5410200" y="3714126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403BA4-180F-4E28-BBF6-99C3EB8BBA6A}"/>
              </a:ext>
            </a:extLst>
          </p:cNvPr>
          <p:cNvSpPr/>
          <p:nvPr/>
        </p:nvSpPr>
        <p:spPr>
          <a:xfrm>
            <a:off x="5181922" y="4211787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46D28513-7EED-436B-AC35-C12A641D8B58}"/>
              </a:ext>
            </a:extLst>
          </p:cNvPr>
          <p:cNvSpPr/>
          <p:nvPr/>
        </p:nvSpPr>
        <p:spPr>
          <a:xfrm>
            <a:off x="1611502" y="2253943"/>
            <a:ext cx="5119498" cy="52735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20328F64-F1AD-402C-9AF4-76111C17ABD8}"/>
              </a:ext>
            </a:extLst>
          </p:cNvPr>
          <p:cNvSpPr/>
          <p:nvPr/>
        </p:nvSpPr>
        <p:spPr>
          <a:xfrm>
            <a:off x="2212856" y="1695847"/>
            <a:ext cx="201336" cy="6901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C52A5-60D3-4160-B64F-D2007EEB59EA}"/>
              </a:ext>
            </a:extLst>
          </p:cNvPr>
          <p:cNvSpPr txBox="1"/>
          <p:nvPr/>
        </p:nvSpPr>
        <p:spPr>
          <a:xfrm>
            <a:off x="1759123" y="3712389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0x0000_0000-0x0000_ffff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E9788F-0E49-4CFC-B636-C6A82F9BBDAE}"/>
              </a:ext>
            </a:extLst>
          </p:cNvPr>
          <p:cNvSpPr txBox="1"/>
          <p:nvPr/>
        </p:nvSpPr>
        <p:spPr>
          <a:xfrm>
            <a:off x="2688497" y="3701100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0x2000_0000-0x2000_ffff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571655-7400-4459-B8B4-2B363690D54D}"/>
              </a:ext>
            </a:extLst>
          </p:cNvPr>
          <p:cNvSpPr txBox="1"/>
          <p:nvPr/>
        </p:nvSpPr>
        <p:spPr>
          <a:xfrm>
            <a:off x="3867321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0x4000_0000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09C081-EC30-4E16-8393-7DD66997E8BA}"/>
              </a:ext>
            </a:extLst>
          </p:cNvPr>
          <p:cNvSpPr txBox="1"/>
          <p:nvPr/>
        </p:nvSpPr>
        <p:spPr>
          <a:xfrm>
            <a:off x="4548588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0x4000_1000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1250B8-F2C4-4187-A5E6-33713E7D2422}"/>
              </a:ext>
            </a:extLst>
          </p:cNvPr>
          <p:cNvSpPr txBox="1"/>
          <p:nvPr/>
        </p:nvSpPr>
        <p:spPr>
          <a:xfrm>
            <a:off x="5196783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0x4000_2000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691181CF-8132-40F2-80E4-BDF8AC3544F0}"/>
              </a:ext>
            </a:extLst>
          </p:cNvPr>
          <p:cNvSpPr/>
          <p:nvPr/>
        </p:nvSpPr>
        <p:spPr>
          <a:xfrm>
            <a:off x="6061653" y="3712389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D8A838-8292-49B6-9D2C-93EF4D36160C}"/>
              </a:ext>
            </a:extLst>
          </p:cNvPr>
          <p:cNvSpPr/>
          <p:nvPr/>
        </p:nvSpPr>
        <p:spPr>
          <a:xfrm>
            <a:off x="5833375" y="4210050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B8B46F-A324-4F9B-8BEA-FD28AA9376A7}"/>
              </a:ext>
            </a:extLst>
          </p:cNvPr>
          <p:cNvSpPr txBox="1"/>
          <p:nvPr/>
        </p:nvSpPr>
        <p:spPr>
          <a:xfrm>
            <a:off x="5848236" y="4469623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0x4000_3000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0121C9-BEA6-406C-91D7-A0B39C93D9CC}"/>
              </a:ext>
            </a:extLst>
          </p:cNvPr>
          <p:cNvSpPr/>
          <p:nvPr/>
        </p:nvSpPr>
        <p:spPr>
          <a:xfrm>
            <a:off x="1934093" y="9522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53057B-E376-4142-BC70-4208396FE0FD}"/>
              </a:ext>
            </a:extLst>
          </p:cNvPr>
          <p:cNvSpPr/>
          <p:nvPr/>
        </p:nvSpPr>
        <p:spPr>
          <a:xfrm>
            <a:off x="3286643" y="9522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B49F51-350E-4512-86E2-847C8C00C38D}"/>
              </a:ext>
            </a:extLst>
          </p:cNvPr>
          <p:cNvSpPr/>
          <p:nvPr/>
        </p:nvSpPr>
        <p:spPr>
          <a:xfrm>
            <a:off x="4639193" y="9522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7EBE5-C20D-4DB6-A096-FFC14CF49F7F}"/>
              </a:ext>
            </a:extLst>
          </p:cNvPr>
          <p:cNvSpPr/>
          <p:nvPr/>
        </p:nvSpPr>
        <p:spPr>
          <a:xfrm>
            <a:off x="1934093" y="2542918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7EE124-661A-4CDB-84BB-C786E9B1336F}"/>
              </a:ext>
            </a:extLst>
          </p:cNvPr>
          <p:cNvSpPr/>
          <p:nvPr/>
        </p:nvSpPr>
        <p:spPr>
          <a:xfrm>
            <a:off x="3286643" y="2542918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M1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469029-0B7E-4195-889E-BEEC4F66C9A7}"/>
              </a:ext>
            </a:extLst>
          </p:cNvPr>
          <p:cNvSpPr/>
          <p:nvPr/>
        </p:nvSpPr>
        <p:spPr>
          <a:xfrm>
            <a:off x="4639193" y="2542918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M2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900A1D-0507-4E43-B357-23433664352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40093" y="1564243"/>
            <a:ext cx="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562254-3927-4FAA-920E-4AF32F70E35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240093" y="1564243"/>
            <a:ext cx="135255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FF0EB27-9FFA-4A8C-98E2-F8BB244C05C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592643" y="1564243"/>
            <a:ext cx="135255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1EE842-D1C5-4502-9974-926AA57404D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945193" y="1564243"/>
            <a:ext cx="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BE5D726-6C9A-4CD7-ACE0-18B8368174E2}"/>
              </a:ext>
            </a:extLst>
          </p:cNvPr>
          <p:cNvSpPr txBox="1"/>
          <p:nvPr/>
        </p:nvSpPr>
        <p:spPr>
          <a:xfrm>
            <a:off x="1750215" y="54455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CC1365-B823-4CD7-B946-04A03425155A}"/>
              </a:ext>
            </a:extLst>
          </p:cNvPr>
          <p:cNvSpPr txBox="1"/>
          <p:nvPr/>
        </p:nvSpPr>
        <p:spPr>
          <a:xfrm>
            <a:off x="3147649" y="54455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5FD312-001B-406A-B3C4-9BF6CB7F4F06}"/>
              </a:ext>
            </a:extLst>
          </p:cNvPr>
          <p:cNvSpPr txBox="1"/>
          <p:nvPr/>
        </p:nvSpPr>
        <p:spPr>
          <a:xfrm>
            <a:off x="4639193" y="5445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1CC947-1E56-460F-86B8-5CE3E2CDDBD1}"/>
              </a:ext>
            </a:extLst>
          </p:cNvPr>
          <p:cNvSpPr txBox="1"/>
          <p:nvPr/>
        </p:nvSpPr>
        <p:spPr>
          <a:xfrm>
            <a:off x="1859218" y="3161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F52139-008C-4BF0-8ADB-08B65E9F0CDF}"/>
              </a:ext>
            </a:extLst>
          </p:cNvPr>
          <p:cNvSpPr txBox="1"/>
          <p:nvPr/>
        </p:nvSpPr>
        <p:spPr>
          <a:xfrm>
            <a:off x="3166884" y="31612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07FEEF-DD3C-49B7-9140-4FD4F8AFD7C8}"/>
              </a:ext>
            </a:extLst>
          </p:cNvPr>
          <p:cNvSpPr txBox="1"/>
          <p:nvPr/>
        </p:nvSpPr>
        <p:spPr>
          <a:xfrm>
            <a:off x="4283326" y="316126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Bridge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652D6A-3E6A-4D67-B0DA-0843AD6F82BC}"/>
              </a:ext>
            </a:extLst>
          </p:cNvPr>
          <p:cNvSpPr txBox="1"/>
          <p:nvPr/>
        </p:nvSpPr>
        <p:spPr>
          <a:xfrm>
            <a:off x="1795097" y="3521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0x0000_0000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-0x0000_ffff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7D928A-C158-4D7D-B15F-CC57704E26FF}"/>
              </a:ext>
            </a:extLst>
          </p:cNvPr>
          <p:cNvSpPr txBox="1"/>
          <p:nvPr/>
        </p:nvSpPr>
        <p:spPr>
          <a:xfrm>
            <a:off x="3147647" y="3521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0x2000_0000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-0x2000_ffff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F3198E-FEE6-4A3B-A4F9-1354F95B5AC7}"/>
              </a:ext>
            </a:extLst>
          </p:cNvPr>
          <p:cNvSpPr txBox="1"/>
          <p:nvPr/>
        </p:nvSpPr>
        <p:spPr>
          <a:xfrm>
            <a:off x="4519434" y="3521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0x4000_0000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-0x4fff_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3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26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樱宝</dc:creator>
  <cp:lastModifiedBy>范 樱宝</cp:lastModifiedBy>
  <cp:revision>15</cp:revision>
  <dcterms:created xsi:type="dcterms:W3CDTF">2021-03-31T12:25:17Z</dcterms:created>
  <dcterms:modified xsi:type="dcterms:W3CDTF">2021-04-19T03:29:59Z</dcterms:modified>
</cp:coreProperties>
</file>