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131" autoAdjust="0"/>
  </p:normalViewPr>
  <p:slideViewPr>
    <p:cSldViewPr snapToGrid="0">
      <p:cViewPr>
        <p:scale>
          <a:sx n="150" d="100"/>
          <a:sy n="150" d="100"/>
        </p:scale>
        <p:origin x="-996" y="-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D50C86-D25B-49EF-B99E-22E5D4E2D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BFDA7B-5639-48AD-88A7-B0AABEA67F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A998C2-E89B-4F2A-B6EC-CC5C28672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97C4C-D847-45F1-8D33-4EFB45249835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76C0A1-0851-4B59-A7A1-C1691BB3A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C49AFB-3031-4B79-B624-BB2E7D936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B1CBB-AA09-40EF-9CBA-004A6828E6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290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2FB74D-EC88-4F7A-A76C-B30A0A763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1662B1-C7CA-4EE4-92C6-EB933A24BE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D9B2D8-22ED-4BB8-B45D-51E34EA34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97C4C-D847-45F1-8D33-4EFB45249835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C44E75-2ECF-4B09-ACF7-C64E9DFDB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E44765-8D55-4248-85F5-D07E8913B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B1CBB-AA09-40EF-9CBA-004A6828E6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520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FF7360B-A0ED-4693-9E34-F2FCA1EB9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5E57B6-C4C1-4CD4-A908-E912DCEC8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606843-FBD1-44F3-A9B0-526C89162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97C4C-D847-45F1-8D33-4EFB45249835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3060F8-A133-4B5C-9936-DA403946B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45C575-50C8-4A36-9854-84ADF5122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B1CBB-AA09-40EF-9CBA-004A6828E6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593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E8B270-398A-4751-B43A-CD1B1B02F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CB3C25-4978-47BE-8259-C72CF5BDD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12BCA0-C06E-4AE5-883F-A875C1671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97C4C-D847-45F1-8D33-4EFB45249835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218F6E-6730-4AA0-B4F1-F6FEB573F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DC895D-1DBA-4D64-A056-FEEC77FBC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B1CBB-AA09-40EF-9CBA-004A6828E6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651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B561C0-592F-4E07-A621-77855FE52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26B3FF-CB0E-489A-988D-D32F5A190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20D0C1-51B2-456C-967F-399DBC95E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97C4C-D847-45F1-8D33-4EFB45249835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8035A6-3B8D-4A83-8889-6BEB01BF0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AD6B4A-1238-4CA0-AAE4-ADC040D7F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B1CBB-AA09-40EF-9CBA-004A6828E6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006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4845BF-4E80-4C46-8463-50C4A343D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917DD6-289B-42A2-85B5-0D56AFB08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76120D-8DF7-4021-8052-67B1690D84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6FF8A0-05DD-47E0-BFD9-66EE6DCC6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97C4C-D847-45F1-8D33-4EFB45249835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5F5F20-1F13-429B-B2B2-3A1EF40E2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FF0DAC-8C6A-4AD8-A99B-F96A9FD39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B1CBB-AA09-40EF-9CBA-004A6828E6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99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AE795D-B018-4193-BE37-CDC7CC032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12A9F4-20DC-4D05-935D-813DB1679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7AC9DA-0317-4D8C-A420-EF44D43CD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48DC201-B969-4A5A-A2A3-D433E6D9EA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3463D78-A388-48D0-9B06-B075356AD4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E867D48-4212-4895-B306-9296F332D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97C4C-D847-45F1-8D33-4EFB45249835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A4516F3-98BF-4067-BABB-189DC9970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393B749-1CD1-405E-9EFB-97E3C2E0E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B1CBB-AA09-40EF-9CBA-004A6828E6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94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2386D0-5EDB-4067-A4A6-06F575A68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307B106-8592-4C7D-A422-6C292A23A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97C4C-D847-45F1-8D33-4EFB45249835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B1B029B-B2E6-4897-BFD5-D98169A14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57BF38-2066-4CD5-A71B-9F84880CD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B1CBB-AA09-40EF-9CBA-004A6828E6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181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E69BDDF-23B3-472C-AC85-2F4AF0FF1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97C4C-D847-45F1-8D33-4EFB45249835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E3BB7EE-C26C-4EE2-A90E-456F83B43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F29650-618A-446C-A016-49EA92E52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B1CBB-AA09-40EF-9CBA-004A6828E6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74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B56A66-4E19-4A17-9AAC-45384F603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96092C-AB64-45E4-918E-8E2B2797D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117FE6-F2E2-4874-B804-89A3978EF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7564C6-3A13-4639-853A-EFB0EDC6F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97C4C-D847-45F1-8D33-4EFB45249835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A8BA06-57C3-46B3-92C3-7806903B6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54E061-B94A-413B-9D9A-D11570C68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B1CBB-AA09-40EF-9CBA-004A6828E6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418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FE3018-4377-46AC-9B86-531238748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8B82173-3F4A-49AB-B13B-58AF30F0D6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0318AA-D790-4316-B968-EC65816C0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537054-E6C3-4A0A-83D0-D0BE51613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97C4C-D847-45F1-8D33-4EFB45249835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6F8276-EFBD-494F-A644-C5C89AB24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5137B9-32F2-4B9C-B60E-80E5F2F06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B1CBB-AA09-40EF-9CBA-004A6828E6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645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548B889-7EF7-48B8-A42B-ECD9D16CB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6292A2-5928-4E7E-9B6E-A230EC690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C4D71F-B241-441C-A3E5-A59CAB6C25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97C4C-D847-45F1-8D33-4EFB45249835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EB26A8-91DC-4E98-88FB-4A7B2F239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A23C5C-BF69-4452-BBA5-A5EDDC56BE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B1CBB-AA09-40EF-9CBA-004A6828E6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32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64C7645-972D-44DB-9E05-F00B7EDC6CF6}"/>
              </a:ext>
            </a:extLst>
          </p:cNvPr>
          <p:cNvSpPr/>
          <p:nvPr/>
        </p:nvSpPr>
        <p:spPr>
          <a:xfrm>
            <a:off x="1934093" y="952244"/>
            <a:ext cx="1480316" cy="737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Cortex M3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箭头: 上下 5">
            <a:extLst>
              <a:ext uri="{FF2B5EF4-FFF2-40B4-BE49-F238E27FC236}">
                <a16:creationId xmlns:a16="http://schemas.microsoft.com/office/drawing/2014/main" id="{350FDA6A-2BAC-4326-8B22-13E0885B5C4E}"/>
              </a:ext>
            </a:extLst>
          </p:cNvPr>
          <p:cNvSpPr/>
          <p:nvPr/>
        </p:nvSpPr>
        <p:spPr>
          <a:xfrm>
            <a:off x="2599713" y="1701219"/>
            <a:ext cx="201336" cy="671119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上下 6">
            <a:extLst>
              <a:ext uri="{FF2B5EF4-FFF2-40B4-BE49-F238E27FC236}">
                <a16:creationId xmlns:a16="http://schemas.microsoft.com/office/drawing/2014/main" id="{0409B97B-894C-40BB-9140-E030E1039717}"/>
              </a:ext>
            </a:extLst>
          </p:cNvPr>
          <p:cNvSpPr/>
          <p:nvPr/>
        </p:nvSpPr>
        <p:spPr>
          <a:xfrm>
            <a:off x="2986570" y="1701219"/>
            <a:ext cx="201336" cy="671119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上下 8">
            <a:extLst>
              <a:ext uri="{FF2B5EF4-FFF2-40B4-BE49-F238E27FC236}">
                <a16:creationId xmlns:a16="http://schemas.microsoft.com/office/drawing/2014/main" id="{8DFC6BC9-0DC6-4B46-BE35-8C750FEC8631}"/>
              </a:ext>
            </a:extLst>
          </p:cNvPr>
          <p:cNvSpPr/>
          <p:nvPr/>
        </p:nvSpPr>
        <p:spPr>
          <a:xfrm>
            <a:off x="2164360" y="2660723"/>
            <a:ext cx="201336" cy="671119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73D09F7-414C-45F1-833C-E067A44BF6C9}"/>
              </a:ext>
            </a:extLst>
          </p:cNvPr>
          <p:cNvSpPr/>
          <p:nvPr/>
        </p:nvSpPr>
        <p:spPr>
          <a:xfrm>
            <a:off x="1855804" y="3335224"/>
            <a:ext cx="818447" cy="3818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ITCM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箭头: 上下 10">
            <a:extLst>
              <a:ext uri="{FF2B5EF4-FFF2-40B4-BE49-F238E27FC236}">
                <a16:creationId xmlns:a16="http://schemas.microsoft.com/office/drawing/2014/main" id="{7880C267-4C1D-47BA-AE0E-77AD35F126EC}"/>
              </a:ext>
            </a:extLst>
          </p:cNvPr>
          <p:cNvSpPr/>
          <p:nvPr/>
        </p:nvSpPr>
        <p:spPr>
          <a:xfrm>
            <a:off x="3087150" y="2660723"/>
            <a:ext cx="201336" cy="671119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0BF2A8D-4B58-443A-81EA-BA31C6E5EFD5}"/>
              </a:ext>
            </a:extLst>
          </p:cNvPr>
          <p:cNvSpPr/>
          <p:nvPr/>
        </p:nvSpPr>
        <p:spPr>
          <a:xfrm>
            <a:off x="2748415" y="3335224"/>
            <a:ext cx="878805" cy="3818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DTCM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箭头: 上下 12">
            <a:extLst>
              <a:ext uri="{FF2B5EF4-FFF2-40B4-BE49-F238E27FC236}">
                <a16:creationId xmlns:a16="http://schemas.microsoft.com/office/drawing/2014/main" id="{039F2554-8EB2-435C-A70B-40C0F3EBA2C2}"/>
              </a:ext>
            </a:extLst>
          </p:cNvPr>
          <p:cNvSpPr/>
          <p:nvPr/>
        </p:nvSpPr>
        <p:spPr>
          <a:xfrm>
            <a:off x="4731680" y="2649872"/>
            <a:ext cx="201336" cy="671119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4AE50D0-7431-4EEA-AC11-388D7062BE31}"/>
              </a:ext>
            </a:extLst>
          </p:cNvPr>
          <p:cNvSpPr/>
          <p:nvPr/>
        </p:nvSpPr>
        <p:spPr>
          <a:xfrm>
            <a:off x="3980051" y="3330520"/>
            <a:ext cx="1704595" cy="3818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APB_Bridge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箭头: 上下 14">
            <a:extLst>
              <a:ext uri="{FF2B5EF4-FFF2-40B4-BE49-F238E27FC236}">
                <a16:creationId xmlns:a16="http://schemas.microsoft.com/office/drawing/2014/main" id="{1DAD5D35-4EA3-49EA-995F-DBE9D301DE57}"/>
              </a:ext>
            </a:extLst>
          </p:cNvPr>
          <p:cNvSpPr/>
          <p:nvPr/>
        </p:nvSpPr>
        <p:spPr>
          <a:xfrm>
            <a:off x="4113810" y="3712389"/>
            <a:ext cx="140690" cy="497661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1D90262-1781-466A-A3F2-0630C99B434D}"/>
              </a:ext>
            </a:extLst>
          </p:cNvPr>
          <p:cNvSpPr/>
          <p:nvPr/>
        </p:nvSpPr>
        <p:spPr>
          <a:xfrm>
            <a:off x="3885532" y="4210050"/>
            <a:ext cx="597245" cy="261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UART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箭头: 上下 18">
            <a:extLst>
              <a:ext uri="{FF2B5EF4-FFF2-40B4-BE49-F238E27FC236}">
                <a16:creationId xmlns:a16="http://schemas.microsoft.com/office/drawing/2014/main" id="{C7FD56A9-8B64-4FF8-A66C-826982232804}"/>
              </a:ext>
            </a:extLst>
          </p:cNvPr>
          <p:cNvSpPr/>
          <p:nvPr/>
        </p:nvSpPr>
        <p:spPr>
          <a:xfrm>
            <a:off x="4762005" y="3712389"/>
            <a:ext cx="140690" cy="497661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09E5965-8749-4CBD-B2A8-17B3232D6C08}"/>
              </a:ext>
            </a:extLst>
          </p:cNvPr>
          <p:cNvSpPr/>
          <p:nvPr/>
        </p:nvSpPr>
        <p:spPr>
          <a:xfrm>
            <a:off x="4533727" y="4210050"/>
            <a:ext cx="597245" cy="261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LED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箭头: 上下 20">
            <a:extLst>
              <a:ext uri="{FF2B5EF4-FFF2-40B4-BE49-F238E27FC236}">
                <a16:creationId xmlns:a16="http://schemas.microsoft.com/office/drawing/2014/main" id="{71635059-9F92-4772-B308-8B8F5669BB3A}"/>
              </a:ext>
            </a:extLst>
          </p:cNvPr>
          <p:cNvSpPr/>
          <p:nvPr/>
        </p:nvSpPr>
        <p:spPr>
          <a:xfrm>
            <a:off x="5410200" y="3714126"/>
            <a:ext cx="140690" cy="497661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1403BA4-180F-4E28-BBF6-99C3EB8BBA6A}"/>
              </a:ext>
            </a:extLst>
          </p:cNvPr>
          <p:cNvSpPr/>
          <p:nvPr/>
        </p:nvSpPr>
        <p:spPr>
          <a:xfrm>
            <a:off x="5181922" y="4211787"/>
            <a:ext cx="597245" cy="261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KEY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箭头: 左右 1">
            <a:extLst>
              <a:ext uri="{FF2B5EF4-FFF2-40B4-BE49-F238E27FC236}">
                <a16:creationId xmlns:a16="http://schemas.microsoft.com/office/drawing/2014/main" id="{46D28513-7EED-436B-AC35-C12A641D8B58}"/>
              </a:ext>
            </a:extLst>
          </p:cNvPr>
          <p:cNvSpPr/>
          <p:nvPr/>
        </p:nvSpPr>
        <p:spPr>
          <a:xfrm>
            <a:off x="1611502" y="2253943"/>
            <a:ext cx="5119498" cy="527357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AHB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箭头: 上 16">
            <a:extLst>
              <a:ext uri="{FF2B5EF4-FFF2-40B4-BE49-F238E27FC236}">
                <a16:creationId xmlns:a16="http://schemas.microsoft.com/office/drawing/2014/main" id="{20328F64-F1AD-402C-9AF4-76111C17ABD8}"/>
              </a:ext>
            </a:extLst>
          </p:cNvPr>
          <p:cNvSpPr/>
          <p:nvPr/>
        </p:nvSpPr>
        <p:spPr>
          <a:xfrm>
            <a:off x="2212856" y="1695847"/>
            <a:ext cx="201336" cy="690166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D1C52A5-60D3-4160-B64F-D2007EEB59EA}"/>
              </a:ext>
            </a:extLst>
          </p:cNvPr>
          <p:cNvSpPr txBox="1"/>
          <p:nvPr/>
        </p:nvSpPr>
        <p:spPr>
          <a:xfrm>
            <a:off x="1759123" y="3712389"/>
            <a:ext cx="100540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0x0000_0000-0x0000_ffff</a:t>
            </a:r>
            <a:endParaRPr lang="zh-CN" altLang="en-U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1E9788F-0E49-4CFC-B636-C6A82F9BBDAE}"/>
              </a:ext>
            </a:extLst>
          </p:cNvPr>
          <p:cNvSpPr txBox="1"/>
          <p:nvPr/>
        </p:nvSpPr>
        <p:spPr>
          <a:xfrm>
            <a:off x="2688497" y="3701100"/>
            <a:ext cx="100540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0x2000_0000-0x2000_ffff</a:t>
            </a:r>
            <a:endParaRPr lang="zh-CN" altLang="en-U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2571655-7400-4459-B8B4-2B363690D54D}"/>
              </a:ext>
            </a:extLst>
          </p:cNvPr>
          <p:cNvSpPr txBox="1"/>
          <p:nvPr/>
        </p:nvSpPr>
        <p:spPr>
          <a:xfrm>
            <a:off x="3867321" y="4471360"/>
            <a:ext cx="60785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0x4000_0000</a:t>
            </a:r>
            <a:endParaRPr lang="zh-CN" altLang="en-U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609C081-EC30-4E16-8393-7DD66997E8BA}"/>
              </a:ext>
            </a:extLst>
          </p:cNvPr>
          <p:cNvSpPr txBox="1"/>
          <p:nvPr/>
        </p:nvSpPr>
        <p:spPr>
          <a:xfrm>
            <a:off x="4548588" y="4471360"/>
            <a:ext cx="60785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0x4000_1000</a:t>
            </a:r>
            <a:endParaRPr lang="zh-CN" altLang="en-U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91250B8-F2C4-4187-A5E6-33713E7D2422}"/>
              </a:ext>
            </a:extLst>
          </p:cNvPr>
          <p:cNvSpPr txBox="1"/>
          <p:nvPr/>
        </p:nvSpPr>
        <p:spPr>
          <a:xfrm>
            <a:off x="5196783" y="4471360"/>
            <a:ext cx="60785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0x4000_2000</a:t>
            </a:r>
            <a:endParaRPr lang="zh-CN" altLang="en-U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521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20</Words>
  <Application>Microsoft Office PowerPoint</Application>
  <PresentationFormat>宽屏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范 樱宝</dc:creator>
  <cp:lastModifiedBy>范 樱宝</cp:lastModifiedBy>
  <cp:revision>10</cp:revision>
  <dcterms:created xsi:type="dcterms:W3CDTF">2021-03-31T12:25:17Z</dcterms:created>
  <dcterms:modified xsi:type="dcterms:W3CDTF">2021-03-31T15:16:11Z</dcterms:modified>
</cp:coreProperties>
</file>